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3"/>
  </p:sldMasterIdLst>
  <p:notesMasterIdLst>
    <p:notesMasterId r:id="rId5"/>
  </p:notesMasterIdLst>
  <p:handoutMasterIdLst>
    <p:handoutMasterId r:id="rId286"/>
  </p:handoutMasterIdLst>
  <p:sldIdLst>
    <p:sldId id="607" r:id="rId4"/>
    <p:sldId id="264" r:id="rId6"/>
    <p:sldId id="906" r:id="rId7"/>
    <p:sldId id="907" r:id="rId8"/>
    <p:sldId id="328" r:id="rId9"/>
    <p:sldId id="327" r:id="rId10"/>
    <p:sldId id="309" r:id="rId11"/>
    <p:sldId id="416" r:id="rId12"/>
    <p:sldId id="716" r:id="rId13"/>
    <p:sldId id="1006" r:id="rId14"/>
    <p:sldId id="910" r:id="rId15"/>
    <p:sldId id="1007" r:id="rId16"/>
    <p:sldId id="1008" r:id="rId17"/>
    <p:sldId id="1009" r:id="rId18"/>
    <p:sldId id="1261" r:id="rId19"/>
    <p:sldId id="1010" r:id="rId20"/>
    <p:sldId id="1011" r:id="rId21"/>
    <p:sldId id="1012" r:id="rId22"/>
    <p:sldId id="1013" r:id="rId23"/>
    <p:sldId id="911" r:id="rId24"/>
    <p:sldId id="958" r:id="rId25"/>
    <p:sldId id="1014" r:id="rId26"/>
    <p:sldId id="1015" r:id="rId27"/>
    <p:sldId id="1016" r:id="rId28"/>
    <p:sldId id="1017" r:id="rId29"/>
    <p:sldId id="1018" r:id="rId30"/>
    <p:sldId id="1019" r:id="rId31"/>
    <p:sldId id="1020" r:id="rId32"/>
    <p:sldId id="1021" r:id="rId33"/>
    <p:sldId id="635" r:id="rId34"/>
    <p:sldId id="912" r:id="rId35"/>
    <p:sldId id="1022" r:id="rId36"/>
    <p:sldId id="1023" r:id="rId37"/>
    <p:sldId id="1024" r:id="rId38"/>
    <p:sldId id="1025" r:id="rId39"/>
    <p:sldId id="1026" r:id="rId40"/>
    <p:sldId id="1027" r:id="rId41"/>
    <p:sldId id="1028" r:id="rId42"/>
    <p:sldId id="1243" r:id="rId43"/>
    <p:sldId id="1244" r:id="rId44"/>
    <p:sldId id="803" r:id="rId45"/>
    <p:sldId id="1259" r:id="rId46"/>
    <p:sldId id="985" r:id="rId47"/>
    <p:sldId id="1245" r:id="rId48"/>
    <p:sldId id="1029" r:id="rId49"/>
    <p:sldId id="1030" r:id="rId50"/>
    <p:sldId id="1031" r:id="rId51"/>
    <p:sldId id="1032" r:id="rId52"/>
    <p:sldId id="1246" r:id="rId53"/>
    <p:sldId id="1033" r:id="rId54"/>
    <p:sldId id="1034" r:id="rId55"/>
    <p:sldId id="933" r:id="rId56"/>
    <p:sldId id="1035" r:id="rId57"/>
    <p:sldId id="1247" r:id="rId58"/>
    <p:sldId id="1036" r:id="rId59"/>
    <p:sldId id="1037" r:id="rId60"/>
    <p:sldId id="1038" r:id="rId61"/>
    <p:sldId id="1039" r:id="rId62"/>
    <p:sldId id="259" r:id="rId63"/>
    <p:sldId id="1040" r:id="rId64"/>
    <p:sldId id="1041" r:id="rId65"/>
    <p:sldId id="1042" r:id="rId66"/>
    <p:sldId id="1248" r:id="rId67"/>
    <p:sldId id="1043" r:id="rId68"/>
    <p:sldId id="1260" r:id="rId69"/>
    <p:sldId id="943" r:id="rId70"/>
    <p:sldId id="1044" r:id="rId71"/>
    <p:sldId id="1045" r:id="rId72"/>
    <p:sldId id="1046" r:id="rId73"/>
    <p:sldId id="1005" r:id="rId74"/>
    <p:sldId id="1262" r:id="rId75"/>
    <p:sldId id="1263" r:id="rId76"/>
    <p:sldId id="1047" r:id="rId77"/>
    <p:sldId id="1049" r:id="rId78"/>
    <p:sldId id="1050" r:id="rId79"/>
    <p:sldId id="1048" r:id="rId80"/>
    <p:sldId id="1264" r:id="rId81"/>
    <p:sldId id="1265" r:id="rId82"/>
    <p:sldId id="1051" r:id="rId83"/>
    <p:sldId id="1052" r:id="rId84"/>
    <p:sldId id="1053" r:id="rId85"/>
    <p:sldId id="1054" r:id="rId86"/>
    <p:sldId id="1055" r:id="rId87"/>
    <p:sldId id="1056" r:id="rId88"/>
    <p:sldId id="1057" r:id="rId89"/>
    <p:sldId id="1058" r:id="rId90"/>
    <p:sldId id="1059" r:id="rId91"/>
    <p:sldId id="1060" r:id="rId92"/>
    <p:sldId id="1061" r:id="rId93"/>
    <p:sldId id="1062" r:id="rId94"/>
    <p:sldId id="1064" r:id="rId95"/>
    <p:sldId id="1063" r:id="rId96"/>
    <p:sldId id="1249" r:id="rId97"/>
    <p:sldId id="1266" r:id="rId98"/>
    <p:sldId id="1065" r:id="rId99"/>
    <p:sldId id="1066" r:id="rId100"/>
    <p:sldId id="1067" r:id="rId101"/>
    <p:sldId id="1250" r:id="rId102"/>
    <p:sldId id="1068" r:id="rId103"/>
    <p:sldId id="1069" r:id="rId104"/>
    <p:sldId id="1070" r:id="rId105"/>
    <p:sldId id="1071" r:id="rId106"/>
    <p:sldId id="1073" r:id="rId107"/>
    <p:sldId id="1074" r:id="rId108"/>
    <p:sldId id="1075" r:id="rId109"/>
    <p:sldId id="1076" r:id="rId110"/>
    <p:sldId id="1077" r:id="rId111"/>
    <p:sldId id="1078" r:id="rId112"/>
    <p:sldId id="1079" r:id="rId113"/>
    <p:sldId id="1080" r:id="rId114"/>
    <p:sldId id="1081" r:id="rId115"/>
    <p:sldId id="1082" r:id="rId116"/>
    <p:sldId id="1083" r:id="rId117"/>
    <p:sldId id="1084" r:id="rId118"/>
    <p:sldId id="1085" r:id="rId119"/>
    <p:sldId id="1086" r:id="rId120"/>
    <p:sldId id="1087" r:id="rId121"/>
    <p:sldId id="1088" r:id="rId122"/>
    <p:sldId id="1089" r:id="rId123"/>
    <p:sldId id="1090" r:id="rId124"/>
    <p:sldId id="1091" r:id="rId125"/>
    <p:sldId id="1093" r:id="rId126"/>
    <p:sldId id="1094" r:id="rId127"/>
    <p:sldId id="1095" r:id="rId128"/>
    <p:sldId id="1096" r:id="rId129"/>
    <p:sldId id="1097" r:id="rId130"/>
    <p:sldId id="1098" r:id="rId131"/>
    <p:sldId id="1099" r:id="rId132"/>
    <p:sldId id="1100" r:id="rId133"/>
    <p:sldId id="1101" r:id="rId134"/>
    <p:sldId id="1102" r:id="rId135"/>
    <p:sldId id="1103" r:id="rId136"/>
    <p:sldId id="1104" r:id="rId137"/>
    <p:sldId id="1105" r:id="rId138"/>
    <p:sldId id="1106" r:id="rId139"/>
    <p:sldId id="1107" r:id="rId140"/>
    <p:sldId id="1109" r:id="rId141"/>
    <p:sldId id="1110" r:id="rId142"/>
    <p:sldId id="1108" r:id="rId143"/>
    <p:sldId id="1111" r:id="rId144"/>
    <p:sldId id="1112" r:id="rId145"/>
    <p:sldId id="1113" r:id="rId146"/>
    <p:sldId id="1114" r:id="rId147"/>
    <p:sldId id="1115" r:id="rId148"/>
    <p:sldId id="1116" r:id="rId149"/>
    <p:sldId id="1117" r:id="rId150"/>
    <p:sldId id="1118" r:id="rId151"/>
    <p:sldId id="1119" r:id="rId152"/>
    <p:sldId id="1251" r:id="rId153"/>
    <p:sldId id="1120" r:id="rId154"/>
    <p:sldId id="1121" r:id="rId155"/>
    <p:sldId id="1122" r:id="rId156"/>
    <p:sldId id="1123" r:id="rId157"/>
    <p:sldId id="1124" r:id="rId158"/>
    <p:sldId id="1125" r:id="rId159"/>
    <p:sldId id="1126" r:id="rId160"/>
    <p:sldId id="1127" r:id="rId161"/>
    <p:sldId id="1128" r:id="rId162"/>
    <p:sldId id="1129" r:id="rId163"/>
    <p:sldId id="1130" r:id="rId164"/>
    <p:sldId id="1131" r:id="rId165"/>
    <p:sldId id="1132" r:id="rId166"/>
    <p:sldId id="1133" r:id="rId167"/>
    <p:sldId id="1134" r:id="rId168"/>
    <p:sldId id="1135" r:id="rId169"/>
    <p:sldId id="1136" r:id="rId170"/>
    <p:sldId id="1137" r:id="rId171"/>
    <p:sldId id="1138" r:id="rId172"/>
    <p:sldId id="1139" r:id="rId173"/>
    <p:sldId id="1140" r:id="rId174"/>
    <p:sldId id="1141" r:id="rId175"/>
    <p:sldId id="1142" r:id="rId176"/>
    <p:sldId id="1143" r:id="rId177"/>
    <p:sldId id="1144" r:id="rId178"/>
    <p:sldId id="1145" r:id="rId179"/>
    <p:sldId id="1146" r:id="rId180"/>
    <p:sldId id="1147" r:id="rId181"/>
    <p:sldId id="1148" r:id="rId182"/>
    <p:sldId id="1149" r:id="rId183"/>
    <p:sldId id="1150" r:id="rId184"/>
    <p:sldId id="1151" r:id="rId185"/>
    <p:sldId id="1152" r:id="rId186"/>
    <p:sldId id="1153" r:id="rId187"/>
    <p:sldId id="1154" r:id="rId188"/>
    <p:sldId id="1155" r:id="rId189"/>
    <p:sldId id="1156" r:id="rId190"/>
    <p:sldId id="1157" r:id="rId191"/>
    <p:sldId id="1158" r:id="rId192"/>
    <p:sldId id="1267" r:id="rId193"/>
    <p:sldId id="1159" r:id="rId194"/>
    <p:sldId id="1160" r:id="rId195"/>
    <p:sldId id="1271" r:id="rId196"/>
    <p:sldId id="1272" r:id="rId197"/>
    <p:sldId id="1163" r:id="rId198"/>
    <p:sldId id="1164" r:id="rId199"/>
    <p:sldId id="1166" r:id="rId200"/>
    <p:sldId id="1165" r:id="rId201"/>
    <p:sldId id="1167" r:id="rId202"/>
    <p:sldId id="1168" r:id="rId203"/>
    <p:sldId id="1170" r:id="rId204"/>
    <p:sldId id="1171" r:id="rId205"/>
    <p:sldId id="1172" r:id="rId206"/>
    <p:sldId id="1173" r:id="rId207"/>
    <p:sldId id="1174" r:id="rId208"/>
    <p:sldId id="1175" r:id="rId209"/>
    <p:sldId id="1176" r:id="rId210"/>
    <p:sldId id="1177" r:id="rId211"/>
    <p:sldId id="1178" r:id="rId212"/>
    <p:sldId id="1181" r:id="rId213"/>
    <p:sldId id="1182" r:id="rId214"/>
    <p:sldId id="1183" r:id="rId215"/>
    <p:sldId id="1184" r:id="rId216"/>
    <p:sldId id="1185" r:id="rId217"/>
    <p:sldId id="1186" r:id="rId218"/>
    <p:sldId id="1187" r:id="rId219"/>
    <p:sldId id="1188" r:id="rId220"/>
    <p:sldId id="1189" r:id="rId221"/>
    <p:sldId id="1190" r:id="rId222"/>
    <p:sldId id="1191" r:id="rId223"/>
    <p:sldId id="1192" r:id="rId224"/>
    <p:sldId id="1193" r:id="rId225"/>
    <p:sldId id="1194" r:id="rId226"/>
    <p:sldId id="1195" r:id="rId227"/>
    <p:sldId id="1196" r:id="rId228"/>
    <p:sldId id="1197" r:id="rId229"/>
    <p:sldId id="1198" r:id="rId230"/>
    <p:sldId id="1199" r:id="rId231"/>
    <p:sldId id="1200" r:id="rId232"/>
    <p:sldId id="1202" r:id="rId233"/>
    <p:sldId id="1201" r:id="rId234"/>
    <p:sldId id="1203" r:id="rId235"/>
    <p:sldId id="1204" r:id="rId236"/>
    <p:sldId id="1268" r:id="rId237"/>
    <p:sldId id="1269" r:id="rId238"/>
    <p:sldId id="1270" r:id="rId239"/>
    <p:sldId id="1205" r:id="rId240"/>
    <p:sldId id="1252" r:id="rId241"/>
    <p:sldId id="1206" r:id="rId242"/>
    <p:sldId id="1207" r:id="rId243"/>
    <p:sldId id="1208" r:id="rId244"/>
    <p:sldId id="1209" r:id="rId245"/>
    <p:sldId id="1210" r:id="rId246"/>
    <p:sldId id="1211" r:id="rId247"/>
    <p:sldId id="1212" r:id="rId248"/>
    <p:sldId id="1213" r:id="rId249"/>
    <p:sldId id="1214" r:id="rId250"/>
    <p:sldId id="1215" r:id="rId251"/>
    <p:sldId id="1216" r:id="rId252"/>
    <p:sldId id="1217" r:id="rId253"/>
    <p:sldId id="1218" r:id="rId254"/>
    <p:sldId id="1219" r:id="rId255"/>
    <p:sldId id="1220" r:id="rId256"/>
    <p:sldId id="1221" r:id="rId257"/>
    <p:sldId id="1222" r:id="rId258"/>
    <p:sldId id="1223" r:id="rId259"/>
    <p:sldId id="1224" r:id="rId260"/>
    <p:sldId id="1225" r:id="rId261"/>
    <p:sldId id="1226" r:id="rId262"/>
    <p:sldId id="1227" r:id="rId263"/>
    <p:sldId id="1228" r:id="rId264"/>
    <p:sldId id="1229" r:id="rId265"/>
    <p:sldId id="1253" r:id="rId266"/>
    <p:sldId id="1254" r:id="rId267"/>
    <p:sldId id="1230" r:id="rId268"/>
    <p:sldId id="1231" r:id="rId269"/>
    <p:sldId id="1232" r:id="rId270"/>
    <p:sldId id="1233" r:id="rId271"/>
    <p:sldId id="1234" r:id="rId272"/>
    <p:sldId id="1256" r:id="rId273"/>
    <p:sldId id="1235" r:id="rId274"/>
    <p:sldId id="1236" r:id="rId275"/>
    <p:sldId id="1237" r:id="rId276"/>
    <p:sldId id="1257" r:id="rId277"/>
    <p:sldId id="1238" r:id="rId278"/>
    <p:sldId id="1239" r:id="rId279"/>
    <p:sldId id="1258" r:id="rId280"/>
    <p:sldId id="1240" r:id="rId281"/>
    <p:sldId id="1241" r:id="rId282"/>
    <p:sldId id="1242" r:id="rId283"/>
    <p:sldId id="785" r:id="rId284"/>
    <p:sldId id="786" r:id="rId285"/>
  </p:sldIdLst>
  <p:sldSz cx="12190095" cy="6859270"/>
  <p:notesSz cx="6858000" cy="9144000"/>
  <p:custDataLst>
    <p:tags r:id="rId291"/>
  </p:custDataLst>
  <p:defaultTex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44" userDrawn="1">
          <p15:clr>
            <a:srgbClr val="A4A3A4"/>
          </p15:clr>
        </p15:guide>
        <p15:guide id="2" pos="7219" userDrawn="1">
          <p15:clr>
            <a:srgbClr val="A4A3A4"/>
          </p15:clr>
        </p15:guide>
        <p15:guide id="3" pos="64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k" initials="tk" lastIdx="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69B2"/>
    <a:srgbClr val="FF0000"/>
    <a:srgbClr val="0075CC"/>
    <a:srgbClr val="006BBC"/>
    <a:srgbClr val="99FFCC"/>
    <a:srgbClr val="008DF6"/>
    <a:srgbClr val="595959"/>
    <a:srgbClr val="F2F2F2"/>
    <a:srgbClr val="FAFAFA"/>
    <a:srgbClr val="005D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82" autoAdjust="0"/>
    <p:restoredTop sz="96379" autoAdjust="0"/>
  </p:normalViewPr>
  <p:slideViewPr>
    <p:cSldViewPr snapToGrid="0" showGuides="1">
      <p:cViewPr varScale="1">
        <p:scale>
          <a:sx n="111" d="100"/>
          <a:sy n="111" d="100"/>
        </p:scale>
        <p:origin x="594" y="108"/>
      </p:cViewPr>
      <p:guideLst>
        <p:guide orient="horz" pos="1044"/>
        <p:guide pos="7219"/>
        <p:guide pos="642"/>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p:cViewPr varScale="1">
        <p:scale>
          <a:sx n="86" d="100"/>
          <a:sy n="86" d="100"/>
        </p:scale>
        <p:origin x="-3810" y="-90"/>
      </p:cViewPr>
      <p:guideLst>
        <p:guide orient="horz" pos="2866"/>
        <p:guide pos="2142"/>
      </p:guideLst>
    </p:cSldViewPr>
  </p:notesViewPr>
  <p:gridSpacing cx="72000" cy="72000"/>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1" Type="http://schemas.openxmlformats.org/officeDocument/2006/relationships/tags" Target="tags/tag67.xml"/><Relationship Id="rId290" Type="http://schemas.openxmlformats.org/officeDocument/2006/relationships/commentAuthors" Target="commentAuthors.xml"/><Relationship Id="rId29" Type="http://schemas.openxmlformats.org/officeDocument/2006/relationships/slide" Target="slides/slide25.xml"/><Relationship Id="rId289" Type="http://schemas.openxmlformats.org/officeDocument/2006/relationships/tableStyles" Target="tableStyles.xml"/><Relationship Id="rId288" Type="http://schemas.openxmlformats.org/officeDocument/2006/relationships/viewProps" Target="viewProps.xml"/><Relationship Id="rId287" Type="http://schemas.openxmlformats.org/officeDocument/2006/relationships/presProps" Target="presProps.xml"/><Relationship Id="rId286" Type="http://schemas.openxmlformats.org/officeDocument/2006/relationships/handoutMaster" Target="handoutMasters/handoutMaster1.xml"/><Relationship Id="rId285" Type="http://schemas.openxmlformats.org/officeDocument/2006/relationships/slide" Target="slides/slide281.xml"/><Relationship Id="rId284" Type="http://schemas.openxmlformats.org/officeDocument/2006/relationships/slide" Target="slides/slide280.xml"/><Relationship Id="rId283" Type="http://schemas.openxmlformats.org/officeDocument/2006/relationships/slide" Target="slides/slide279.xml"/><Relationship Id="rId282" Type="http://schemas.openxmlformats.org/officeDocument/2006/relationships/slide" Target="slides/slide278.xml"/><Relationship Id="rId281" Type="http://schemas.openxmlformats.org/officeDocument/2006/relationships/slide" Target="slides/slide277.xml"/><Relationship Id="rId280" Type="http://schemas.openxmlformats.org/officeDocument/2006/relationships/slide" Target="slides/slide276.xml"/><Relationship Id="rId28" Type="http://schemas.openxmlformats.org/officeDocument/2006/relationships/slide" Target="slides/slide24.xml"/><Relationship Id="rId279" Type="http://schemas.openxmlformats.org/officeDocument/2006/relationships/slide" Target="slides/slide275.xml"/><Relationship Id="rId278" Type="http://schemas.openxmlformats.org/officeDocument/2006/relationships/slide" Target="slides/slide274.xml"/><Relationship Id="rId277" Type="http://schemas.openxmlformats.org/officeDocument/2006/relationships/slide" Target="slides/slide273.xml"/><Relationship Id="rId276" Type="http://schemas.openxmlformats.org/officeDocument/2006/relationships/slide" Target="slides/slide272.xml"/><Relationship Id="rId275" Type="http://schemas.openxmlformats.org/officeDocument/2006/relationships/slide" Target="slides/slide271.xml"/><Relationship Id="rId274" Type="http://schemas.openxmlformats.org/officeDocument/2006/relationships/slide" Target="slides/slide270.xml"/><Relationship Id="rId273" Type="http://schemas.openxmlformats.org/officeDocument/2006/relationships/slide" Target="slides/slide269.xml"/><Relationship Id="rId272" Type="http://schemas.openxmlformats.org/officeDocument/2006/relationships/slide" Target="slides/slide268.xml"/><Relationship Id="rId271" Type="http://schemas.openxmlformats.org/officeDocument/2006/relationships/slide" Target="slides/slide267.xml"/><Relationship Id="rId270" Type="http://schemas.openxmlformats.org/officeDocument/2006/relationships/slide" Target="slides/slide266.xml"/><Relationship Id="rId27" Type="http://schemas.openxmlformats.org/officeDocument/2006/relationships/slide" Target="slides/slide23.xml"/><Relationship Id="rId269" Type="http://schemas.openxmlformats.org/officeDocument/2006/relationships/slide" Target="slides/slide265.xml"/><Relationship Id="rId268" Type="http://schemas.openxmlformats.org/officeDocument/2006/relationships/slide" Target="slides/slide264.xml"/><Relationship Id="rId267" Type="http://schemas.openxmlformats.org/officeDocument/2006/relationships/slide" Target="slides/slide263.xml"/><Relationship Id="rId266" Type="http://schemas.openxmlformats.org/officeDocument/2006/relationships/slide" Target="slides/slide262.xml"/><Relationship Id="rId265" Type="http://schemas.openxmlformats.org/officeDocument/2006/relationships/slide" Target="slides/slide261.xml"/><Relationship Id="rId264" Type="http://schemas.openxmlformats.org/officeDocument/2006/relationships/slide" Target="slides/slide260.xml"/><Relationship Id="rId263" Type="http://schemas.openxmlformats.org/officeDocument/2006/relationships/slide" Target="slides/slide259.xml"/><Relationship Id="rId262" Type="http://schemas.openxmlformats.org/officeDocument/2006/relationships/slide" Target="slides/slide258.xml"/><Relationship Id="rId261" Type="http://schemas.openxmlformats.org/officeDocument/2006/relationships/slide" Target="slides/slide257.xml"/><Relationship Id="rId260" Type="http://schemas.openxmlformats.org/officeDocument/2006/relationships/slide" Target="slides/slide256.xml"/><Relationship Id="rId26" Type="http://schemas.openxmlformats.org/officeDocument/2006/relationships/slide" Target="slides/slide22.xml"/><Relationship Id="rId259" Type="http://schemas.openxmlformats.org/officeDocument/2006/relationships/slide" Target="slides/slide255.xml"/><Relationship Id="rId258" Type="http://schemas.openxmlformats.org/officeDocument/2006/relationships/slide" Target="slides/slide254.xml"/><Relationship Id="rId257" Type="http://schemas.openxmlformats.org/officeDocument/2006/relationships/slide" Target="slides/slide253.xml"/><Relationship Id="rId256" Type="http://schemas.openxmlformats.org/officeDocument/2006/relationships/slide" Target="slides/slide252.xml"/><Relationship Id="rId255" Type="http://schemas.openxmlformats.org/officeDocument/2006/relationships/slide" Target="slides/slide251.xml"/><Relationship Id="rId254" Type="http://schemas.openxmlformats.org/officeDocument/2006/relationships/slide" Target="slides/slide250.xml"/><Relationship Id="rId253" Type="http://schemas.openxmlformats.org/officeDocument/2006/relationships/slide" Target="slides/slide249.xml"/><Relationship Id="rId252" Type="http://schemas.openxmlformats.org/officeDocument/2006/relationships/slide" Target="slides/slide248.xml"/><Relationship Id="rId251" Type="http://schemas.openxmlformats.org/officeDocument/2006/relationships/slide" Target="slides/slide247.xml"/><Relationship Id="rId250" Type="http://schemas.openxmlformats.org/officeDocument/2006/relationships/slide" Target="slides/slide246.xml"/><Relationship Id="rId25" Type="http://schemas.openxmlformats.org/officeDocument/2006/relationships/slide" Target="slides/slide21.xml"/><Relationship Id="rId249" Type="http://schemas.openxmlformats.org/officeDocument/2006/relationships/slide" Target="slides/slide245.xml"/><Relationship Id="rId248" Type="http://schemas.openxmlformats.org/officeDocument/2006/relationships/slide" Target="slides/slide244.xml"/><Relationship Id="rId247" Type="http://schemas.openxmlformats.org/officeDocument/2006/relationships/slide" Target="slides/slide243.xml"/><Relationship Id="rId246" Type="http://schemas.openxmlformats.org/officeDocument/2006/relationships/slide" Target="slides/slide242.xml"/><Relationship Id="rId245" Type="http://schemas.openxmlformats.org/officeDocument/2006/relationships/slide" Target="slides/slide241.xml"/><Relationship Id="rId244" Type="http://schemas.openxmlformats.org/officeDocument/2006/relationships/slide" Target="slides/slide240.xml"/><Relationship Id="rId243" Type="http://schemas.openxmlformats.org/officeDocument/2006/relationships/slide" Target="slides/slide239.xml"/><Relationship Id="rId242" Type="http://schemas.openxmlformats.org/officeDocument/2006/relationships/slide" Target="slides/slide238.xml"/><Relationship Id="rId241" Type="http://schemas.openxmlformats.org/officeDocument/2006/relationships/slide" Target="slides/slide237.xml"/><Relationship Id="rId240" Type="http://schemas.openxmlformats.org/officeDocument/2006/relationships/slide" Target="slides/slide236.xml"/><Relationship Id="rId24" Type="http://schemas.openxmlformats.org/officeDocument/2006/relationships/slide" Target="slides/slide20.xml"/><Relationship Id="rId239" Type="http://schemas.openxmlformats.org/officeDocument/2006/relationships/slide" Target="slides/slide235.xml"/><Relationship Id="rId238" Type="http://schemas.openxmlformats.org/officeDocument/2006/relationships/slide" Target="slides/slide234.xml"/><Relationship Id="rId237" Type="http://schemas.openxmlformats.org/officeDocument/2006/relationships/slide" Target="slides/slide233.xml"/><Relationship Id="rId236" Type="http://schemas.openxmlformats.org/officeDocument/2006/relationships/slide" Target="slides/slide232.xml"/><Relationship Id="rId235" Type="http://schemas.openxmlformats.org/officeDocument/2006/relationships/slide" Target="slides/slide231.xml"/><Relationship Id="rId234" Type="http://schemas.openxmlformats.org/officeDocument/2006/relationships/slide" Target="slides/slide230.xml"/><Relationship Id="rId233" Type="http://schemas.openxmlformats.org/officeDocument/2006/relationships/slide" Target="slides/slide229.xml"/><Relationship Id="rId232" Type="http://schemas.openxmlformats.org/officeDocument/2006/relationships/slide" Target="slides/slide228.xml"/><Relationship Id="rId231" Type="http://schemas.openxmlformats.org/officeDocument/2006/relationships/slide" Target="slides/slide227.xml"/><Relationship Id="rId230" Type="http://schemas.openxmlformats.org/officeDocument/2006/relationships/slide" Target="slides/slide226.xml"/><Relationship Id="rId23" Type="http://schemas.openxmlformats.org/officeDocument/2006/relationships/slide" Target="slides/slide19.xml"/><Relationship Id="rId229" Type="http://schemas.openxmlformats.org/officeDocument/2006/relationships/slide" Target="slides/slide225.xml"/><Relationship Id="rId228" Type="http://schemas.openxmlformats.org/officeDocument/2006/relationships/slide" Target="slides/slide224.xml"/><Relationship Id="rId227" Type="http://schemas.openxmlformats.org/officeDocument/2006/relationships/slide" Target="slides/slide223.xml"/><Relationship Id="rId226" Type="http://schemas.openxmlformats.org/officeDocument/2006/relationships/slide" Target="slides/slide222.xml"/><Relationship Id="rId225" Type="http://schemas.openxmlformats.org/officeDocument/2006/relationships/slide" Target="slides/slide221.xml"/><Relationship Id="rId224" Type="http://schemas.openxmlformats.org/officeDocument/2006/relationships/slide" Target="slides/slide220.xml"/><Relationship Id="rId223" Type="http://schemas.openxmlformats.org/officeDocument/2006/relationships/slide" Target="slides/slide219.xml"/><Relationship Id="rId222" Type="http://schemas.openxmlformats.org/officeDocument/2006/relationships/slide" Target="slides/slide218.xml"/><Relationship Id="rId221" Type="http://schemas.openxmlformats.org/officeDocument/2006/relationships/slide" Target="slides/slide217.xml"/><Relationship Id="rId220" Type="http://schemas.openxmlformats.org/officeDocument/2006/relationships/slide" Target="slides/slide216.xml"/><Relationship Id="rId22" Type="http://schemas.openxmlformats.org/officeDocument/2006/relationships/slide" Target="slides/slide18.xml"/><Relationship Id="rId219" Type="http://schemas.openxmlformats.org/officeDocument/2006/relationships/slide" Target="slides/slide215.xml"/><Relationship Id="rId218" Type="http://schemas.openxmlformats.org/officeDocument/2006/relationships/slide" Target="slides/slide214.xml"/><Relationship Id="rId217" Type="http://schemas.openxmlformats.org/officeDocument/2006/relationships/slide" Target="slides/slide213.xml"/><Relationship Id="rId216" Type="http://schemas.openxmlformats.org/officeDocument/2006/relationships/slide" Target="slides/slide212.xml"/><Relationship Id="rId215" Type="http://schemas.openxmlformats.org/officeDocument/2006/relationships/slide" Target="slides/slide211.xml"/><Relationship Id="rId214" Type="http://schemas.openxmlformats.org/officeDocument/2006/relationships/slide" Target="slides/slide210.xml"/><Relationship Id="rId213" Type="http://schemas.openxmlformats.org/officeDocument/2006/relationships/slide" Target="slides/slide209.xml"/><Relationship Id="rId212" Type="http://schemas.openxmlformats.org/officeDocument/2006/relationships/slide" Target="slides/slide208.xml"/><Relationship Id="rId211" Type="http://schemas.openxmlformats.org/officeDocument/2006/relationships/slide" Target="slides/slide207.xml"/><Relationship Id="rId210" Type="http://schemas.openxmlformats.org/officeDocument/2006/relationships/slide" Target="slides/slide206.xml"/><Relationship Id="rId21" Type="http://schemas.openxmlformats.org/officeDocument/2006/relationships/slide" Target="slides/slide17.xml"/><Relationship Id="rId209" Type="http://schemas.openxmlformats.org/officeDocument/2006/relationships/slide" Target="slides/slide205.xml"/><Relationship Id="rId208" Type="http://schemas.openxmlformats.org/officeDocument/2006/relationships/slide" Target="slides/slide204.xml"/><Relationship Id="rId207" Type="http://schemas.openxmlformats.org/officeDocument/2006/relationships/slide" Target="slides/slide203.xml"/><Relationship Id="rId206" Type="http://schemas.openxmlformats.org/officeDocument/2006/relationships/slide" Target="slides/slide202.xml"/><Relationship Id="rId205" Type="http://schemas.openxmlformats.org/officeDocument/2006/relationships/slide" Target="slides/slide201.xml"/><Relationship Id="rId204" Type="http://schemas.openxmlformats.org/officeDocument/2006/relationships/slide" Target="slides/slide200.xml"/><Relationship Id="rId203" Type="http://schemas.openxmlformats.org/officeDocument/2006/relationships/slide" Target="slides/slide199.xml"/><Relationship Id="rId202" Type="http://schemas.openxmlformats.org/officeDocument/2006/relationships/slide" Target="slides/slide198.xml"/><Relationship Id="rId201" Type="http://schemas.openxmlformats.org/officeDocument/2006/relationships/slide" Target="slides/slide197.xml"/><Relationship Id="rId200" Type="http://schemas.openxmlformats.org/officeDocument/2006/relationships/slide" Target="slides/slide196.xml"/><Relationship Id="rId20" Type="http://schemas.openxmlformats.org/officeDocument/2006/relationships/slide" Target="slides/slide16.xml"/><Relationship Id="rId2" Type="http://schemas.openxmlformats.org/officeDocument/2006/relationships/theme" Target="theme/theme1.xml"/><Relationship Id="rId199" Type="http://schemas.openxmlformats.org/officeDocument/2006/relationships/slide" Target="slides/slide195.xml"/><Relationship Id="rId198" Type="http://schemas.openxmlformats.org/officeDocument/2006/relationships/slide" Target="slides/slide194.xml"/><Relationship Id="rId197" Type="http://schemas.openxmlformats.org/officeDocument/2006/relationships/slide" Target="slides/slide193.xml"/><Relationship Id="rId196" Type="http://schemas.openxmlformats.org/officeDocument/2006/relationships/slide" Target="slides/slide192.xml"/><Relationship Id="rId195" Type="http://schemas.openxmlformats.org/officeDocument/2006/relationships/slide" Target="slides/slide191.xml"/><Relationship Id="rId194" Type="http://schemas.openxmlformats.org/officeDocument/2006/relationships/slide" Target="slides/slide190.xml"/><Relationship Id="rId193" Type="http://schemas.openxmlformats.org/officeDocument/2006/relationships/slide" Target="slides/slide189.xml"/><Relationship Id="rId192" Type="http://schemas.openxmlformats.org/officeDocument/2006/relationships/slide" Target="slides/slide188.xml"/><Relationship Id="rId191" Type="http://schemas.openxmlformats.org/officeDocument/2006/relationships/slide" Target="slides/slide187.xml"/><Relationship Id="rId190" Type="http://schemas.openxmlformats.org/officeDocument/2006/relationships/slide" Target="slides/slide186.xml"/><Relationship Id="rId19" Type="http://schemas.openxmlformats.org/officeDocument/2006/relationships/slide" Target="slides/slide15.xml"/><Relationship Id="rId189" Type="http://schemas.openxmlformats.org/officeDocument/2006/relationships/slide" Target="slides/slide185.xml"/><Relationship Id="rId188" Type="http://schemas.openxmlformats.org/officeDocument/2006/relationships/slide" Target="slides/slide184.xml"/><Relationship Id="rId187" Type="http://schemas.openxmlformats.org/officeDocument/2006/relationships/slide" Target="slides/slide183.xml"/><Relationship Id="rId186" Type="http://schemas.openxmlformats.org/officeDocument/2006/relationships/slide" Target="slides/slide182.xml"/><Relationship Id="rId185" Type="http://schemas.openxmlformats.org/officeDocument/2006/relationships/slide" Target="slides/slide181.xml"/><Relationship Id="rId184" Type="http://schemas.openxmlformats.org/officeDocument/2006/relationships/slide" Target="slides/slide180.xml"/><Relationship Id="rId183" Type="http://schemas.openxmlformats.org/officeDocument/2006/relationships/slide" Target="slides/slide179.xml"/><Relationship Id="rId182" Type="http://schemas.openxmlformats.org/officeDocument/2006/relationships/slide" Target="slides/slide178.xml"/><Relationship Id="rId181" Type="http://schemas.openxmlformats.org/officeDocument/2006/relationships/slide" Target="slides/slide177.xml"/><Relationship Id="rId180" Type="http://schemas.openxmlformats.org/officeDocument/2006/relationships/slide" Target="slides/slide176.xml"/><Relationship Id="rId18" Type="http://schemas.openxmlformats.org/officeDocument/2006/relationships/slide" Target="slides/slide14.xml"/><Relationship Id="rId179" Type="http://schemas.openxmlformats.org/officeDocument/2006/relationships/slide" Target="slides/slide175.xml"/><Relationship Id="rId178" Type="http://schemas.openxmlformats.org/officeDocument/2006/relationships/slide" Target="slides/slide174.xml"/><Relationship Id="rId177" Type="http://schemas.openxmlformats.org/officeDocument/2006/relationships/slide" Target="slides/slide173.xml"/><Relationship Id="rId176" Type="http://schemas.openxmlformats.org/officeDocument/2006/relationships/slide" Target="slides/slide172.xml"/><Relationship Id="rId175" Type="http://schemas.openxmlformats.org/officeDocument/2006/relationships/slide" Target="slides/slide171.xml"/><Relationship Id="rId174" Type="http://schemas.openxmlformats.org/officeDocument/2006/relationships/slide" Target="slides/slide170.xml"/><Relationship Id="rId173" Type="http://schemas.openxmlformats.org/officeDocument/2006/relationships/slide" Target="slides/slide169.xml"/><Relationship Id="rId172" Type="http://schemas.openxmlformats.org/officeDocument/2006/relationships/slide" Target="slides/slide168.xml"/><Relationship Id="rId171" Type="http://schemas.openxmlformats.org/officeDocument/2006/relationships/slide" Target="slides/slide167.xml"/><Relationship Id="rId170" Type="http://schemas.openxmlformats.org/officeDocument/2006/relationships/slide" Target="slides/slide166.xml"/><Relationship Id="rId17" Type="http://schemas.openxmlformats.org/officeDocument/2006/relationships/slide" Target="slides/slide13.xml"/><Relationship Id="rId169" Type="http://schemas.openxmlformats.org/officeDocument/2006/relationships/slide" Target="slides/slide165.xml"/><Relationship Id="rId168" Type="http://schemas.openxmlformats.org/officeDocument/2006/relationships/slide" Target="slides/slide164.xml"/><Relationship Id="rId167" Type="http://schemas.openxmlformats.org/officeDocument/2006/relationships/slide" Target="slides/slide163.xml"/><Relationship Id="rId166" Type="http://schemas.openxmlformats.org/officeDocument/2006/relationships/slide" Target="slides/slide162.xml"/><Relationship Id="rId165" Type="http://schemas.openxmlformats.org/officeDocument/2006/relationships/slide" Target="slides/slide161.xml"/><Relationship Id="rId164" Type="http://schemas.openxmlformats.org/officeDocument/2006/relationships/slide" Target="slides/slide160.xml"/><Relationship Id="rId163" Type="http://schemas.openxmlformats.org/officeDocument/2006/relationships/slide" Target="slides/slide159.xml"/><Relationship Id="rId162" Type="http://schemas.openxmlformats.org/officeDocument/2006/relationships/slide" Target="slides/slide158.xml"/><Relationship Id="rId161" Type="http://schemas.openxmlformats.org/officeDocument/2006/relationships/slide" Target="slides/slide157.xml"/><Relationship Id="rId160" Type="http://schemas.openxmlformats.org/officeDocument/2006/relationships/slide" Target="slides/slide156.xml"/><Relationship Id="rId16" Type="http://schemas.openxmlformats.org/officeDocument/2006/relationships/slide" Target="slides/slide12.xml"/><Relationship Id="rId159" Type="http://schemas.openxmlformats.org/officeDocument/2006/relationships/slide" Target="slides/slide155.xml"/><Relationship Id="rId158" Type="http://schemas.openxmlformats.org/officeDocument/2006/relationships/slide" Target="slides/slide154.xml"/><Relationship Id="rId157" Type="http://schemas.openxmlformats.org/officeDocument/2006/relationships/slide" Target="slides/slide153.xml"/><Relationship Id="rId156" Type="http://schemas.openxmlformats.org/officeDocument/2006/relationships/slide" Target="slides/slide152.xml"/><Relationship Id="rId155" Type="http://schemas.openxmlformats.org/officeDocument/2006/relationships/slide" Target="slides/slide151.xml"/><Relationship Id="rId154" Type="http://schemas.openxmlformats.org/officeDocument/2006/relationships/slide" Target="slides/slide150.xml"/><Relationship Id="rId153" Type="http://schemas.openxmlformats.org/officeDocument/2006/relationships/slide" Target="slides/slide149.xml"/><Relationship Id="rId152" Type="http://schemas.openxmlformats.org/officeDocument/2006/relationships/slide" Target="slides/slide148.xml"/><Relationship Id="rId151" Type="http://schemas.openxmlformats.org/officeDocument/2006/relationships/slide" Target="slides/slide147.xml"/><Relationship Id="rId150" Type="http://schemas.openxmlformats.org/officeDocument/2006/relationships/slide" Target="slides/slide146.xml"/><Relationship Id="rId15" Type="http://schemas.openxmlformats.org/officeDocument/2006/relationships/slide" Target="slides/slide11.xml"/><Relationship Id="rId149" Type="http://schemas.openxmlformats.org/officeDocument/2006/relationships/slide" Target="slides/slide145.xml"/><Relationship Id="rId148" Type="http://schemas.openxmlformats.org/officeDocument/2006/relationships/slide" Target="slides/slide144.xml"/><Relationship Id="rId147" Type="http://schemas.openxmlformats.org/officeDocument/2006/relationships/slide" Target="slides/slide143.xml"/><Relationship Id="rId146" Type="http://schemas.openxmlformats.org/officeDocument/2006/relationships/slide" Target="slides/slide142.xml"/><Relationship Id="rId145" Type="http://schemas.openxmlformats.org/officeDocument/2006/relationships/slide" Target="slides/slide141.xml"/><Relationship Id="rId144" Type="http://schemas.openxmlformats.org/officeDocument/2006/relationships/slide" Target="slides/slide140.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14" Type="http://schemas.openxmlformats.org/officeDocument/2006/relationships/slide" Target="slides/slide10.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 Type="http://schemas.openxmlformats.org/officeDocument/2006/relationships/slide" Target="slides/slide9.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125" Type="http://schemas.openxmlformats.org/officeDocument/2006/relationships/slide" Target="slides/slide12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121" Type="http://schemas.openxmlformats.org/officeDocument/2006/relationships/slide" Target="slides/slide117.xml"/><Relationship Id="rId120" Type="http://schemas.openxmlformats.org/officeDocument/2006/relationships/slide" Target="slides/slide116.xml"/><Relationship Id="rId12" Type="http://schemas.openxmlformats.org/officeDocument/2006/relationships/slide" Target="slides/slide8.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53A075-29DF-4CAE-8BA7-CDA0ED456C88}"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3924EE-29F1-4E68-A53A-86CBCBDF827A}"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B73EA-EE91-4E33-A9C1-8BF5DD7139A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92B679-AE23-4750-8FB0-6513430B895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1219200" rtl="0" eaLnBrk="1" latinLnBrk="0" hangingPunct="1">
      <a:defRPr sz="1600" kern="1200">
        <a:solidFill>
          <a:schemeClr val="tx1"/>
        </a:solidFill>
        <a:latin typeface="+mn-lt"/>
        <a:ea typeface="+mn-ea"/>
        <a:cs typeface="+mn-cs"/>
      </a:defRPr>
    </a:lvl1pPr>
    <a:lvl2pPr marL="609600" algn="l" defTabSz="1219200" rtl="0" eaLnBrk="1" latinLnBrk="0" hangingPunct="1">
      <a:defRPr sz="1600" kern="1200">
        <a:solidFill>
          <a:schemeClr val="tx1"/>
        </a:solidFill>
        <a:latin typeface="+mn-lt"/>
        <a:ea typeface="+mn-ea"/>
        <a:cs typeface="+mn-cs"/>
      </a:defRPr>
    </a:lvl2pPr>
    <a:lvl3pPr marL="1219200" algn="l" defTabSz="1219200" rtl="0" eaLnBrk="1" latinLnBrk="0" hangingPunct="1">
      <a:defRPr sz="1600" kern="1200">
        <a:solidFill>
          <a:schemeClr val="tx1"/>
        </a:solidFill>
        <a:latin typeface="+mn-lt"/>
        <a:ea typeface="+mn-ea"/>
        <a:cs typeface="+mn-cs"/>
      </a:defRPr>
    </a:lvl3pPr>
    <a:lvl4pPr marL="1828800" algn="l" defTabSz="1219200" rtl="0" eaLnBrk="1" latinLnBrk="0" hangingPunct="1">
      <a:defRPr sz="1600" kern="1200">
        <a:solidFill>
          <a:schemeClr val="tx1"/>
        </a:solidFill>
        <a:latin typeface="+mn-lt"/>
        <a:ea typeface="+mn-ea"/>
        <a:cs typeface="+mn-cs"/>
      </a:defRPr>
    </a:lvl4pPr>
    <a:lvl5pPr marL="2438400" algn="l" defTabSz="1219200" rtl="0" eaLnBrk="1" latinLnBrk="0" hangingPunct="1">
      <a:defRPr sz="1600" kern="1200">
        <a:solidFill>
          <a:schemeClr val="tx1"/>
        </a:solidFill>
        <a:latin typeface="+mn-lt"/>
        <a:ea typeface="+mn-ea"/>
        <a:cs typeface="+mn-cs"/>
      </a:defRPr>
    </a:lvl5pPr>
    <a:lvl6pPr marL="3048000" algn="l" defTabSz="1219200" rtl="0" eaLnBrk="1" latinLnBrk="0" hangingPunct="1">
      <a:defRPr sz="1600" kern="1200">
        <a:solidFill>
          <a:schemeClr val="tx1"/>
        </a:solidFill>
        <a:latin typeface="+mn-lt"/>
        <a:ea typeface="+mn-ea"/>
        <a:cs typeface="+mn-cs"/>
      </a:defRPr>
    </a:lvl6pPr>
    <a:lvl7pPr marL="3657600" algn="l" defTabSz="1219200" rtl="0" eaLnBrk="1" latinLnBrk="0" hangingPunct="1">
      <a:defRPr sz="1600" kern="1200">
        <a:solidFill>
          <a:schemeClr val="tx1"/>
        </a:solidFill>
        <a:latin typeface="+mn-lt"/>
        <a:ea typeface="+mn-ea"/>
        <a:cs typeface="+mn-cs"/>
      </a:defRPr>
    </a:lvl7pPr>
    <a:lvl8pPr marL="4267200" algn="l" defTabSz="1219200" rtl="0" eaLnBrk="1" latinLnBrk="0" hangingPunct="1">
      <a:defRPr sz="1600" kern="1200">
        <a:solidFill>
          <a:schemeClr val="tx1"/>
        </a:solidFill>
        <a:latin typeface="+mn-lt"/>
        <a:ea typeface="+mn-ea"/>
        <a:cs typeface="+mn-cs"/>
      </a:defRPr>
    </a:lvl8pPr>
    <a:lvl9pPr marL="4876800" algn="l" defTabSz="121920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1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1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1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1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1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1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1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1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1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1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1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1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1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1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1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1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5.xml"/></Relationships>
</file>

<file path=ppt/notesSlides/_rels/notesSlide1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6.xml"/></Relationships>
</file>

<file path=ppt/notesSlides/_rels/notesSlide1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7.xml"/></Relationships>
</file>

<file path=ppt/notesSlides/_rels/notesSlide1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8.xml"/></Relationships>
</file>

<file path=ppt/notesSlides/_rels/notesSlide1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0.xml"/></Relationships>
</file>

<file path=ppt/notesSlides/_rels/notesSlide1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1.xml"/></Relationships>
</file>

<file path=ppt/notesSlides/_rels/notesSlide1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2.xml"/></Relationships>
</file>

<file path=ppt/notesSlides/_rels/notesSlide1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3.xml"/></Relationships>
</file>

<file path=ppt/notesSlides/_rels/notesSlide1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4.xml"/></Relationships>
</file>

<file path=ppt/notesSlides/_rels/notesSlide1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5.xml"/></Relationships>
</file>

<file path=ppt/notesSlides/_rels/notesSlide1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6.xml"/></Relationships>
</file>

<file path=ppt/notesSlides/_rels/notesSlide1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7.xml"/></Relationships>
</file>

<file path=ppt/notesSlides/_rels/notesSlide1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8.xml"/></Relationships>
</file>

<file path=ppt/notesSlides/_rels/notesSlide1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0.xml"/></Relationships>
</file>

<file path=ppt/notesSlides/_rels/notesSlide1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1.xml"/></Relationships>
</file>

<file path=ppt/notesSlides/_rels/notesSlide1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2.xml"/></Relationships>
</file>

<file path=ppt/notesSlides/_rels/notesSlide1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3.xml"/></Relationships>
</file>

<file path=ppt/notesSlides/_rels/notesSlide1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4.xml"/></Relationships>
</file>

<file path=ppt/notesSlides/_rels/notesSlide1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5.xml"/></Relationships>
</file>

<file path=ppt/notesSlides/_rels/notesSlide1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6.xml"/></Relationships>
</file>

<file path=ppt/notesSlides/_rels/notesSlide1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7.xml"/></Relationships>
</file>

<file path=ppt/notesSlides/_rels/notesSlide1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8.xml"/></Relationships>
</file>

<file path=ppt/notesSlides/_rels/notesSlide1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0.xml"/></Relationships>
</file>

<file path=ppt/notesSlides/_rels/notesSlide1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1.xml"/></Relationships>
</file>

<file path=ppt/notesSlides/_rels/notesSlide1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2.xml"/></Relationships>
</file>

<file path=ppt/notesSlides/_rels/notesSlide1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3.xml"/></Relationships>
</file>

<file path=ppt/notesSlides/_rels/notesSlide1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4.xml"/></Relationships>
</file>

<file path=ppt/notesSlides/_rels/notesSlide1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5.xml"/></Relationships>
</file>

<file path=ppt/notesSlides/_rels/notesSlide1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6.xml"/></Relationships>
</file>

<file path=ppt/notesSlides/_rels/notesSlide1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7.xml"/></Relationships>
</file>

<file path=ppt/notesSlides/_rels/notesSlide1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8.xml"/></Relationships>
</file>

<file path=ppt/notesSlides/_rels/notesSlide1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0.xml"/></Relationships>
</file>

<file path=ppt/notesSlides/_rels/notesSlide2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1.xml"/></Relationships>
</file>

<file path=ppt/notesSlides/_rels/notesSlide2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2.xml"/></Relationships>
</file>

<file path=ppt/notesSlides/_rels/notesSlide2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3.xml"/></Relationships>
</file>

<file path=ppt/notesSlides/_rels/notesSlide2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4.xml"/></Relationships>
</file>

<file path=ppt/notesSlides/_rels/notesSlide2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5.xml"/></Relationships>
</file>

<file path=ppt/notesSlides/_rels/notesSlide2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6.xml"/></Relationships>
</file>

<file path=ppt/notesSlides/_rels/notesSlide2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7.xml"/></Relationships>
</file>

<file path=ppt/notesSlides/_rels/notesSlide2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8.xml"/></Relationships>
</file>

<file path=ppt/notesSlides/_rels/notesSlide2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0.xml"/></Relationships>
</file>

<file path=ppt/notesSlides/_rels/notesSlide2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1.xml"/></Relationships>
</file>

<file path=ppt/notesSlides/_rels/notesSlide2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2.xml"/></Relationships>
</file>

<file path=ppt/notesSlides/_rels/notesSlide2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3.xml"/></Relationships>
</file>

<file path=ppt/notesSlides/_rels/notesSlide2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4.xml"/></Relationships>
</file>

<file path=ppt/notesSlides/_rels/notesSlide2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5.xml"/></Relationships>
</file>

<file path=ppt/notesSlides/_rels/notesSlide2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6.xml"/></Relationships>
</file>

<file path=ppt/notesSlides/_rels/notesSlide2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7.xml"/></Relationships>
</file>

<file path=ppt/notesSlides/_rels/notesSlide2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8.xml"/></Relationships>
</file>

<file path=ppt/notesSlides/_rels/notesSlide2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0.xml"/></Relationships>
</file>

<file path=ppt/notesSlides/_rels/notesSlide2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1.xml"/></Relationships>
</file>

<file path=ppt/notesSlides/_rels/notesSlide2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2.xml"/></Relationships>
</file>

<file path=ppt/notesSlides/_rels/notesSlide2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3.xml"/></Relationships>
</file>

<file path=ppt/notesSlides/_rels/notesSlide2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4.xml"/></Relationships>
</file>

<file path=ppt/notesSlides/_rels/notesSlide2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5.xml"/></Relationships>
</file>

<file path=ppt/notesSlides/_rels/notesSlide2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6.xml"/></Relationships>
</file>

<file path=ppt/notesSlides/_rels/notesSlide2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7.xml"/></Relationships>
</file>

<file path=ppt/notesSlides/_rels/notesSlide2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8.xml"/></Relationships>
</file>

<file path=ppt/notesSlides/_rels/notesSlide2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9.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0.xml"/></Relationships>
</file>

<file path=ppt/notesSlides/_rels/notesSlide2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1.xml"/></Relationships>
</file>

<file path=ppt/notesSlides/_rels/notesSlide2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2.xml"/></Relationships>
</file>

<file path=ppt/notesSlides/_rels/notesSlide2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3.xml"/></Relationships>
</file>

<file path=ppt/notesSlides/_rels/notesSlide2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4.xml"/></Relationships>
</file>

<file path=ppt/notesSlides/_rels/notesSlide2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5.xml"/></Relationships>
</file>

<file path=ppt/notesSlides/_rels/notesSlide2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6.xml"/></Relationships>
</file>

<file path=ppt/notesSlides/_rels/notesSlide2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7.xml"/></Relationships>
</file>

<file path=ppt/notesSlides/_rels/notesSlide2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8.xml"/></Relationships>
</file>

<file path=ppt/notesSlides/_rels/notesSlide2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0.xml"/></Relationships>
</file>

<file path=ppt/notesSlides/_rels/notesSlide2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1.xml"/></Relationships>
</file>

<file path=ppt/notesSlides/_rels/notesSlide2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2.xml"/></Relationships>
</file>

<file path=ppt/notesSlides/_rels/notesSlide2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3.xml"/></Relationships>
</file>

<file path=ppt/notesSlides/_rels/notesSlide2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4.xml"/></Relationships>
</file>

<file path=ppt/notesSlides/_rels/notesSlide2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5.xml"/></Relationships>
</file>

<file path=ppt/notesSlides/_rels/notesSlide2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6.xml"/></Relationships>
</file>

<file path=ppt/notesSlides/_rels/notesSlide2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7.xml"/></Relationships>
</file>

<file path=ppt/notesSlides/_rels/notesSlide2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8.xml"/></Relationships>
</file>

<file path=ppt/notesSlides/_rels/notesSlide2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0.xml"/></Relationships>
</file>

<file path=ppt/notesSlides/_rels/notesSlide2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1.xml"/></Relationships>
</file>

<file path=ppt/notesSlides/_rels/notesSlide2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2.xml"/></Relationships>
</file>

<file path=ppt/notesSlides/_rels/notesSlide2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3.xml"/></Relationships>
</file>

<file path=ppt/notesSlides/_rels/notesSlide2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4.xml"/></Relationships>
</file>

<file path=ppt/notesSlides/_rels/notesSlide2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5.xml"/></Relationships>
</file>

<file path=ppt/notesSlides/_rels/notesSlide2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6.xml"/></Relationships>
</file>

<file path=ppt/notesSlides/_rels/notesSlide2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7.xml"/></Relationships>
</file>

<file path=ppt/notesSlides/_rels/notesSlide2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8.xml"/></Relationships>
</file>

<file path=ppt/notesSlides/_rels/notesSlide2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0.xml"/></Relationships>
</file>

<file path=ppt/notesSlides/_rels/notesSlide2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1.xml"/></Relationships>
</file>

<file path=ppt/notesSlides/_rels/notesSlide2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2.xml"/></Relationships>
</file>

<file path=ppt/notesSlides/_rels/notesSlide2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3.xml"/></Relationships>
</file>

<file path=ppt/notesSlides/_rels/notesSlide2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4.xml"/></Relationships>
</file>

<file path=ppt/notesSlides/_rels/notesSlide2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5.xml"/></Relationships>
</file>

<file path=ppt/notesSlides/_rels/notesSlide2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6.xml"/></Relationships>
</file>

<file path=ppt/notesSlides/_rels/notesSlide2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7.xml"/></Relationships>
</file>

<file path=ppt/notesSlides/_rels/notesSlide2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8.xml"/></Relationships>
</file>

<file path=ppt/notesSlides/_rels/notesSlide2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0.xml"/></Relationships>
</file>

<file path=ppt/notesSlides/_rels/notesSlide2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1.xml"/></Relationships>
</file>

<file path=ppt/notesSlides/_rels/notesSlide2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2.xml"/></Relationships>
</file>

<file path=ppt/notesSlides/_rels/notesSlide2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3.xml"/></Relationships>
</file>

<file path=ppt/notesSlides/_rels/notesSlide2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4.xml"/></Relationships>
</file>

<file path=ppt/notesSlides/_rels/notesSlide2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5.xml"/></Relationships>
</file>

<file path=ppt/notesSlides/_rels/notesSlide2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6.xml"/></Relationships>
</file>

<file path=ppt/notesSlides/_rels/notesSlide2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7.xml"/></Relationships>
</file>

<file path=ppt/notesSlides/_rels/notesSlide2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8.xml"/></Relationships>
</file>

<file path=ppt/notesSlides/_rels/notesSlide2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0.xml"/></Relationships>
</file>

<file path=ppt/notesSlides/_rels/notesSlide2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和副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669777" y="2309308"/>
            <a:ext cx="10850541" cy="899333"/>
          </a:xfrm>
        </p:spPr>
        <p:txBody>
          <a:bodyPr lIns="101600" tIns="38100" rIns="25400" bIns="38100" anchor="t" anchorCtr="0">
            <a:noAutofit/>
          </a:bodyPr>
          <a:lstStyle>
            <a:lvl1pPr algn="ctr">
              <a:defRPr sz="5400" b="0" spc="600">
                <a:effectLst/>
                <a:latin typeface="+mn-ea"/>
                <a:ea typeface="+mn-ea"/>
              </a:defRPr>
            </a:lvl1pPr>
          </a:lstStyle>
          <a:p>
            <a:r>
              <a:rPr lang="zh-CN" altLang="en-US" dirty="0"/>
              <a:t>单击此处编辑标题</a:t>
            </a:r>
            <a:endParaRPr lang="zh-CN" altLang="en-US" dirty="0"/>
          </a:p>
        </p:txBody>
      </p:sp>
      <p:sp>
        <p:nvSpPr>
          <p:cNvPr id="3" name="副标题 2"/>
          <p:cNvSpPr>
            <a:spLocks noGrp="1"/>
          </p:cNvSpPr>
          <p:nvPr>
            <p:ph type="subTitle" idx="1" hasCustomPrompt="1"/>
          </p:nvPr>
        </p:nvSpPr>
        <p:spPr>
          <a:xfrm>
            <a:off x="669820" y="3566185"/>
            <a:ext cx="10850454" cy="801518"/>
          </a:xfrm>
        </p:spPr>
        <p:txBody>
          <a:bodyPr lIns="101600" tIns="38100" rIns="76200" bIns="38100" anchor="ctr" anchorCtr="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5365" indent="0" algn="ctr">
              <a:buNone/>
              <a:defRPr sz="1600"/>
            </a:lvl6pPr>
            <a:lvl7pPr marL="2742565" indent="0" algn="ctr">
              <a:buNone/>
              <a:defRPr sz="1600"/>
            </a:lvl7pPr>
            <a:lvl8pPr marL="3199765" indent="0" algn="ctr">
              <a:buNone/>
              <a:defRPr sz="1600"/>
            </a:lvl8pPr>
            <a:lvl9pPr marL="3656965" indent="0" algn="ctr">
              <a:buNone/>
              <a:defRPr sz="1600"/>
            </a:lvl9pPr>
          </a:lstStyle>
          <a:p>
            <a:r>
              <a:rPr lang="zh-CN" altLang="en-US" dirty="0"/>
              <a:t>单击此处编辑副标题</a:t>
            </a:r>
            <a:endParaRPr lang="zh-CN" altLang="en-US" dirty="0"/>
          </a:p>
        </p:txBody>
      </p:sp>
      <p:sp>
        <p:nvSpPr>
          <p:cNvPr id="17" name="页脚占位符 16"/>
          <p:cNvSpPr>
            <a:spLocks noGrp="1"/>
          </p:cNvSpPr>
          <p:nvPr>
            <p:ph type="ftr" sz="quarter" idx="11"/>
          </p:nvPr>
        </p:nvSpPr>
        <p:spPr/>
        <p:txBody>
          <a:bodyPr/>
          <a:lstStyle>
            <a:lvl1pPr>
              <a:defRPr>
                <a:latin typeface="+mn-ea"/>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1007304" y="834057"/>
            <a:ext cx="104638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2" name="Group 7"/>
          <p:cNvGrpSpPr/>
          <p:nvPr userDrawn="1"/>
        </p:nvGrpSpPr>
        <p:grpSpPr bwMode="auto">
          <a:xfrm>
            <a:off x="431315" y="390618"/>
            <a:ext cx="520428" cy="274702"/>
            <a:chOff x="0" y="0"/>
            <a:chExt cx="1041399" cy="549275"/>
          </a:xfrm>
        </p:grpSpPr>
        <p:sp>
          <p:nvSpPr>
            <p:cNvPr id="13"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6" name="矩形 5"/>
          <p:cNvSpPr/>
          <p:nvPr userDrawn="1"/>
        </p:nvSpPr>
        <p:spPr>
          <a:xfrm>
            <a:off x="0" y="6794447"/>
            <a:ext cx="10631710" cy="84639"/>
          </a:xfrm>
          <a:prstGeom prst="rect">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userDrawn="1"/>
        </p:nvSpPr>
        <p:spPr>
          <a:xfrm>
            <a:off x="10703717" y="6794446"/>
            <a:ext cx="1486695" cy="8463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14:flip dir="r"/>
      </p:transition>
    </mc:Choice>
    <mc:Fallback>
      <p:transition spd="slow" advTm="3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p14:flip dir="r"/>
      </p:transition>
    </mc:Choice>
    <mc:Fallback>
      <p:transition spd="slow" advTm="3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标题和内容">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p14:flip dir="r"/>
      </p:transition>
    </mc:Choice>
    <mc:Fallback>
      <p:transition spd="slow" advTm="3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959" y="4407922"/>
            <a:ext cx="10361851" cy="1362390"/>
          </a:xfrm>
        </p:spPr>
        <p:txBody>
          <a:bodyPr anchor="t"/>
          <a:lstStyle>
            <a:lvl1pPr algn="l">
              <a:defRPr sz="53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2959" y="2907386"/>
            <a:ext cx="10361851" cy="1500534"/>
          </a:xfrm>
        </p:spPr>
        <p:txBody>
          <a:bodyPr anchor="b"/>
          <a:lstStyle>
            <a:lvl1pPr marL="0" indent="0">
              <a:buNone/>
              <a:defRPr sz="2700">
                <a:solidFill>
                  <a:schemeClr val="tx1">
                    <a:tint val="75000"/>
                  </a:schemeClr>
                </a:solidFill>
              </a:defRPr>
            </a:lvl1pPr>
            <a:lvl2pPr marL="609600" indent="0">
              <a:buNone/>
              <a:defRPr sz="2400">
                <a:solidFill>
                  <a:schemeClr val="tx1">
                    <a:tint val="75000"/>
                  </a:schemeClr>
                </a:solidFill>
              </a:defRPr>
            </a:lvl2pPr>
            <a:lvl3pPr marL="1219200" indent="0">
              <a:buNone/>
              <a:defRPr sz="2100">
                <a:solidFill>
                  <a:schemeClr val="tx1">
                    <a:tint val="75000"/>
                  </a:schemeClr>
                </a:solidFill>
              </a:defRPr>
            </a:lvl3pPr>
            <a:lvl4pPr marL="1828800" indent="0">
              <a:buNone/>
              <a:defRPr sz="1900">
                <a:solidFill>
                  <a:schemeClr val="tx1">
                    <a:tint val="75000"/>
                  </a:schemeClr>
                </a:solidFill>
              </a:defRPr>
            </a:lvl4pPr>
            <a:lvl5pPr marL="2438400" indent="0">
              <a:buNone/>
              <a:defRPr sz="1900">
                <a:solidFill>
                  <a:schemeClr val="tx1">
                    <a:tint val="75000"/>
                  </a:schemeClr>
                </a:solidFill>
              </a:defRPr>
            </a:lvl5pPr>
            <a:lvl6pPr marL="3048000" indent="0">
              <a:buNone/>
              <a:defRPr sz="1900">
                <a:solidFill>
                  <a:schemeClr val="tx1">
                    <a:tint val="75000"/>
                  </a:schemeClr>
                </a:solidFill>
              </a:defRPr>
            </a:lvl6pPr>
            <a:lvl7pPr marL="3657600" indent="0">
              <a:buNone/>
              <a:defRPr sz="1900">
                <a:solidFill>
                  <a:schemeClr val="tx1">
                    <a:tint val="75000"/>
                  </a:schemeClr>
                </a:solidFill>
              </a:defRPr>
            </a:lvl7pPr>
            <a:lvl8pPr marL="4267200" indent="0">
              <a:buNone/>
              <a:defRPr sz="1900">
                <a:solidFill>
                  <a:schemeClr val="tx1">
                    <a:tint val="75000"/>
                  </a:schemeClr>
                </a:solidFill>
              </a:defRPr>
            </a:lvl8pPr>
            <a:lvl9pPr marL="4876800" indent="0">
              <a:buNone/>
              <a:defRPr sz="19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14:flip dir="r"/>
      </p:transition>
    </mc:Choice>
    <mc:Fallback>
      <p:transition spd="slow" advTm="3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521" y="1600572"/>
            <a:ext cx="5384099" cy="4527011"/>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6793" y="1600572"/>
            <a:ext cx="5384099" cy="4527011"/>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14:flip dir="r"/>
      </p:transition>
    </mc:Choice>
    <mc:Fallback>
      <p:transition spd="slow" advTm="3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521" y="1535469"/>
            <a:ext cx="5386216" cy="639911"/>
          </a:xfrm>
        </p:spPr>
        <p:txBody>
          <a:bodyPr anchor="b"/>
          <a:lstStyle>
            <a:lvl1pPr marL="0" indent="0">
              <a:buNone/>
              <a:defRPr sz="3200" b="1"/>
            </a:lvl1pPr>
            <a:lvl2pPr marL="609600" indent="0">
              <a:buNone/>
              <a:defRPr sz="2700" b="1"/>
            </a:lvl2pPr>
            <a:lvl3pPr marL="1219200" indent="0">
              <a:buNone/>
              <a:defRPr sz="2400" b="1"/>
            </a:lvl3pPr>
            <a:lvl4pPr marL="1828800" indent="0">
              <a:buNone/>
              <a:defRPr sz="2100" b="1"/>
            </a:lvl4pPr>
            <a:lvl5pPr marL="2438400" indent="0">
              <a:buNone/>
              <a:defRPr sz="2100" b="1"/>
            </a:lvl5pPr>
            <a:lvl6pPr marL="3048000" indent="0">
              <a:buNone/>
              <a:defRPr sz="2100" b="1"/>
            </a:lvl6pPr>
            <a:lvl7pPr marL="3657600" indent="0">
              <a:buNone/>
              <a:defRPr sz="2100" b="1"/>
            </a:lvl7pPr>
            <a:lvl8pPr marL="4267200" indent="0">
              <a:buNone/>
              <a:defRPr sz="2100" b="1"/>
            </a:lvl8pPr>
            <a:lvl9pPr marL="4876800" indent="0">
              <a:buNone/>
              <a:defRPr sz="21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521" y="2175378"/>
            <a:ext cx="5386216" cy="3952203"/>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2562" y="1535469"/>
            <a:ext cx="5388332" cy="639911"/>
          </a:xfrm>
        </p:spPr>
        <p:txBody>
          <a:bodyPr anchor="b"/>
          <a:lstStyle>
            <a:lvl1pPr marL="0" indent="0">
              <a:buNone/>
              <a:defRPr sz="3200" b="1"/>
            </a:lvl1pPr>
            <a:lvl2pPr marL="609600" indent="0">
              <a:buNone/>
              <a:defRPr sz="2700" b="1"/>
            </a:lvl2pPr>
            <a:lvl3pPr marL="1219200" indent="0">
              <a:buNone/>
              <a:defRPr sz="2400" b="1"/>
            </a:lvl3pPr>
            <a:lvl4pPr marL="1828800" indent="0">
              <a:buNone/>
              <a:defRPr sz="2100" b="1"/>
            </a:lvl4pPr>
            <a:lvl5pPr marL="2438400" indent="0">
              <a:buNone/>
              <a:defRPr sz="2100" b="1"/>
            </a:lvl5pPr>
            <a:lvl6pPr marL="3048000" indent="0">
              <a:buNone/>
              <a:defRPr sz="2100" b="1"/>
            </a:lvl6pPr>
            <a:lvl7pPr marL="3657600" indent="0">
              <a:buNone/>
              <a:defRPr sz="2100" b="1"/>
            </a:lvl7pPr>
            <a:lvl8pPr marL="4267200" indent="0">
              <a:buNone/>
              <a:defRPr sz="2100" b="1"/>
            </a:lvl8pPr>
            <a:lvl9pPr marL="4876800" indent="0">
              <a:buNone/>
              <a:defRPr sz="21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2562" y="2175378"/>
            <a:ext cx="5388332" cy="3952203"/>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14:flip dir="r"/>
      </p:transition>
    </mc:Choice>
    <mc:Fallback>
      <p:transition spd="slow" advTm="3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14:flip dir="r"/>
      </p:transition>
    </mc:Choice>
    <mc:Fallback>
      <p:transition spd="slow" advTm="3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14:flip dir="r"/>
      </p:transition>
    </mc:Choice>
    <mc:Fallback>
      <p:transition spd="slow" advTm="3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8" name="等腰三角形 7"/>
          <p:cNvSpPr/>
          <p:nvPr userDrawn="1"/>
        </p:nvSpPr>
        <p:spPr>
          <a:xfrm flipH="1" flipV="1">
            <a:off x="-767029" y="-29126"/>
            <a:ext cx="3825848" cy="1804442"/>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userDrawn="1"/>
        </p:nvSpPr>
        <p:spPr>
          <a:xfrm flipH="1" flipV="1">
            <a:off x="1413539" y="0"/>
            <a:ext cx="3825848" cy="1804442"/>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userDrawn="1"/>
        </p:nvSpPr>
        <p:spPr>
          <a:xfrm>
            <a:off x="6085438" y="4298493"/>
            <a:ext cx="5426766" cy="2559507"/>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userDrawn="1"/>
        </p:nvSpPr>
        <p:spPr>
          <a:xfrm>
            <a:off x="7741543" y="3609725"/>
            <a:ext cx="6887119" cy="3248275"/>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userDrawn="1"/>
        </p:nvGrpSpPr>
        <p:grpSpPr>
          <a:xfrm>
            <a:off x="2308773" y="3693670"/>
            <a:ext cx="7551038" cy="105497"/>
            <a:chOff x="2101845" y="3387257"/>
            <a:chExt cx="7551038" cy="105497"/>
          </a:xfrm>
        </p:grpSpPr>
        <p:cxnSp>
          <p:nvCxnSpPr>
            <p:cNvPr id="42" name="直接连接符 41"/>
            <p:cNvCxnSpPr/>
            <p:nvPr/>
          </p:nvCxnSpPr>
          <p:spPr>
            <a:xfrm>
              <a:off x="2369489" y="3440005"/>
              <a:ext cx="7283394"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5" name="椭圆 44"/>
            <p:cNvSpPr/>
            <p:nvPr/>
          </p:nvSpPr>
          <p:spPr>
            <a:xfrm>
              <a:off x="2101845" y="3387257"/>
              <a:ext cx="105497" cy="105497"/>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椭圆 1"/>
          <p:cNvSpPr/>
          <p:nvPr userDrawn="1"/>
        </p:nvSpPr>
        <p:spPr>
          <a:xfrm>
            <a:off x="9998623" y="3693670"/>
            <a:ext cx="105497" cy="105497"/>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14:flip dir="r"/>
      </p:transition>
    </mc:Choice>
    <mc:Fallback>
      <p:transition spd="slow" advTm="3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cxnSp>
        <p:nvCxnSpPr>
          <p:cNvPr id="8" name="直接连接符 7"/>
          <p:cNvCxnSpPr/>
          <p:nvPr userDrawn="1"/>
        </p:nvCxnSpPr>
        <p:spPr>
          <a:xfrm>
            <a:off x="984634" y="1413103"/>
            <a:ext cx="1019847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9" name="组合 8"/>
          <p:cNvGrpSpPr/>
          <p:nvPr userDrawn="1"/>
        </p:nvGrpSpPr>
        <p:grpSpPr>
          <a:xfrm>
            <a:off x="10607120" y="654595"/>
            <a:ext cx="575989" cy="577246"/>
            <a:chOff x="6084168" y="1274820"/>
            <a:chExt cx="432048" cy="432834"/>
          </a:xfrm>
        </p:grpSpPr>
        <p:sp>
          <p:nvSpPr>
            <p:cNvPr id="10" name="椭圆 22"/>
            <p:cNvSpPr>
              <a:spLocks noChangeArrowheads="1"/>
            </p:cNvSpPr>
            <p:nvPr/>
          </p:nvSpPr>
          <p:spPr bwMode="auto">
            <a:xfrm>
              <a:off x="6084168" y="1274820"/>
              <a:ext cx="432048" cy="432834"/>
            </a:xfrm>
            <a:prstGeom prst="ellipse">
              <a:avLst/>
            </a:prstGeom>
            <a:solidFill>
              <a:srgbClr val="1369B2"/>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11"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12" name="组合 11"/>
          <p:cNvGrpSpPr/>
          <p:nvPr userDrawn="1"/>
        </p:nvGrpSpPr>
        <p:grpSpPr>
          <a:xfrm>
            <a:off x="8879153" y="655120"/>
            <a:ext cx="575989" cy="576197"/>
            <a:chOff x="4788024" y="1275213"/>
            <a:chExt cx="432048" cy="432048"/>
          </a:xfrm>
        </p:grpSpPr>
        <p:sp>
          <p:nvSpPr>
            <p:cNvPr id="13"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14"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15" name="组合 14"/>
          <p:cNvGrpSpPr/>
          <p:nvPr userDrawn="1"/>
        </p:nvGrpSpPr>
        <p:grpSpPr>
          <a:xfrm>
            <a:off x="9743137" y="654595"/>
            <a:ext cx="577036" cy="577246"/>
            <a:chOff x="5436096" y="1274820"/>
            <a:chExt cx="432833" cy="432834"/>
          </a:xfrm>
        </p:grpSpPr>
        <p:sp>
          <p:nvSpPr>
            <p:cNvPr id="16"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17"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18" name="组合 17"/>
          <p:cNvGrpSpPr/>
          <p:nvPr userDrawn="1"/>
        </p:nvGrpSpPr>
        <p:grpSpPr>
          <a:xfrm>
            <a:off x="7151187" y="654595"/>
            <a:ext cx="577036" cy="577246"/>
            <a:chOff x="3491880" y="1274820"/>
            <a:chExt cx="432833" cy="432834"/>
          </a:xfrm>
        </p:grpSpPr>
        <p:sp>
          <p:nvSpPr>
            <p:cNvPr id="19" name="椭圆 16"/>
            <p:cNvSpPr>
              <a:spLocks noChangeArrowheads="1"/>
            </p:cNvSpPr>
            <p:nvPr/>
          </p:nvSpPr>
          <p:spPr bwMode="auto">
            <a:xfrm>
              <a:off x="3491880" y="1274820"/>
              <a:ext cx="432833" cy="432834"/>
            </a:xfrm>
            <a:prstGeom prst="ellipse">
              <a:avLst/>
            </a:prstGeom>
            <a:solidFill>
              <a:srgbClr val="1369B2"/>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20"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21" name="组合 20"/>
          <p:cNvGrpSpPr/>
          <p:nvPr userDrawn="1"/>
        </p:nvGrpSpPr>
        <p:grpSpPr>
          <a:xfrm>
            <a:off x="8015170" y="654595"/>
            <a:ext cx="577036" cy="577246"/>
            <a:chOff x="4139952" y="1274820"/>
            <a:chExt cx="432833" cy="432834"/>
          </a:xfrm>
        </p:grpSpPr>
        <p:sp>
          <p:nvSpPr>
            <p:cNvPr id="22"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23"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000">
        <p14:flip dir="r"/>
      </p:transition>
    </mc:Choice>
    <mc:Fallback>
      <p:transition spd="slow"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正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9777" y="581333"/>
            <a:ext cx="10850541" cy="64812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文本占位符 6"/>
          <p:cNvSpPr>
            <a:spLocks noGrp="1"/>
          </p:cNvSpPr>
          <p:nvPr>
            <p:ph type="body" idx="1" hasCustomPrompt="1"/>
          </p:nvPr>
        </p:nvSpPr>
        <p:spPr>
          <a:xfrm>
            <a:off x="669820" y="1508404"/>
            <a:ext cx="10850454" cy="4750044"/>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40" name="等腰三角形 39"/>
          <p:cNvSpPr/>
          <p:nvPr userDrawn="1"/>
        </p:nvSpPr>
        <p:spPr>
          <a:xfrm>
            <a:off x="7741543" y="3609725"/>
            <a:ext cx="6887119" cy="3248275"/>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userDrawn="1"/>
        </p:nvSpPr>
        <p:spPr>
          <a:xfrm flipH="1" flipV="1">
            <a:off x="-766394" y="-28491"/>
            <a:ext cx="3825848" cy="1804442"/>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userDrawn="1"/>
        </p:nvSpPr>
        <p:spPr>
          <a:xfrm flipH="1" flipV="1">
            <a:off x="1414174" y="635"/>
            <a:ext cx="3825848" cy="1804442"/>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userDrawn="1"/>
        </p:nvSpPr>
        <p:spPr>
          <a:xfrm>
            <a:off x="6086073" y="4299128"/>
            <a:ext cx="5426766" cy="2559507"/>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userDrawn="1"/>
        </p:nvGrpSpPr>
        <p:grpSpPr>
          <a:xfrm>
            <a:off x="2308773" y="3437345"/>
            <a:ext cx="7551038" cy="105497"/>
            <a:chOff x="2101845" y="3387257"/>
            <a:chExt cx="7551038" cy="105497"/>
          </a:xfrm>
        </p:grpSpPr>
        <p:cxnSp>
          <p:nvCxnSpPr>
            <p:cNvPr id="42" name="直接连接符 41"/>
            <p:cNvCxnSpPr/>
            <p:nvPr/>
          </p:nvCxnSpPr>
          <p:spPr>
            <a:xfrm>
              <a:off x="2369489" y="3440005"/>
              <a:ext cx="7283394"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5" name="椭圆 44"/>
            <p:cNvSpPr/>
            <p:nvPr/>
          </p:nvSpPr>
          <p:spPr>
            <a:xfrm>
              <a:off x="2101845" y="3387257"/>
              <a:ext cx="105497" cy="105497"/>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椭圆 9"/>
          <p:cNvSpPr/>
          <p:nvPr userDrawn="1"/>
        </p:nvSpPr>
        <p:spPr>
          <a:xfrm>
            <a:off x="10011958" y="3437345"/>
            <a:ext cx="105497" cy="105497"/>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14:flip dir="r"/>
      </p:transition>
    </mc:Choice>
    <mc:Fallback>
      <p:transition spd="slow" advTm="3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49" y="274702"/>
            <a:ext cx="2742843" cy="585288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521" y="274702"/>
            <a:ext cx="8025355" cy="585288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14:flip dir="r"/>
      </p:transition>
    </mc:Choice>
    <mc:Fallback>
      <p:transition spd="slow"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标题与图文">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lvl1pPr>
              <a:defRPr>
                <a:latin typeface="+mn-ea"/>
              </a:defRPr>
            </a:lvl1pPr>
          </a:lstStyle>
          <a:p>
            <a:endParaRPr lang="zh-CN" altLang="en-US"/>
          </a:p>
        </p:txBody>
      </p:sp>
      <p:sp>
        <p:nvSpPr>
          <p:cNvPr id="4" name="灯片编号占位符 3"/>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5" name="标题 4"/>
          <p:cNvSpPr>
            <a:spLocks noGrp="1"/>
          </p:cNvSpPr>
          <p:nvPr>
            <p:ph type="title" hasCustomPrompt="1"/>
          </p:nvPr>
        </p:nvSpPr>
        <p:spPr>
          <a:xfrm>
            <a:off x="839974" y="727845"/>
            <a:ext cx="3931306" cy="1115266"/>
          </a:xfrm>
        </p:spPr>
        <p:txBody>
          <a:bodyPr anchor="ctr" anchorCtr="0"/>
          <a:lstStyle>
            <a:lvl1pPr>
              <a:defRPr sz="3200">
                <a:latin typeface="+mn-ea"/>
                <a:ea typeface="+mn-ea"/>
              </a:defRPr>
            </a:lvl1pPr>
          </a:lstStyle>
          <a:p>
            <a:r>
              <a:rPr lang="zh-CN" altLang="en-US"/>
              <a:t>单击此处编辑标题</a:t>
            </a:r>
            <a:endParaRPr lang="zh-CN" altLang="en-US"/>
          </a:p>
        </p:txBody>
      </p:sp>
      <p:sp>
        <p:nvSpPr>
          <p:cNvPr id="6" name="内容占位符 5"/>
          <p:cNvSpPr>
            <a:spLocks noGrp="1"/>
          </p:cNvSpPr>
          <p:nvPr>
            <p:ph idx="1" hasCustomPrompt="1"/>
          </p:nvPr>
        </p:nvSpPr>
        <p:spPr>
          <a:xfrm>
            <a:off x="5137617" y="727845"/>
            <a:ext cx="6171235" cy="5404215"/>
          </a:xfrm>
        </p:spPr>
        <p:txBody>
          <a:bodyPr/>
          <a:lstStyle>
            <a:lvl1pPr>
              <a:defRPr sz="2400">
                <a:latin typeface="+mn-ea"/>
                <a:ea typeface="+mn-ea"/>
              </a:defRPr>
            </a:lvl1pPr>
            <a:lvl2pPr marL="457200" indent="0">
              <a:buNone/>
              <a:defRPr sz="2400">
                <a:latin typeface="+mn-ea"/>
                <a:ea typeface="+mn-ea"/>
              </a:defRPr>
            </a:lvl2pPr>
            <a:lvl3pPr>
              <a:defRPr sz="2400">
                <a:latin typeface="+mn-ea"/>
                <a:ea typeface="+mn-ea"/>
              </a:defRPr>
            </a:lvl3pPr>
            <a:lvl4pPr>
              <a:defRPr sz="2400">
                <a:latin typeface="+mn-ea"/>
                <a:ea typeface="+mn-ea"/>
              </a:defRPr>
            </a:lvl4pPr>
            <a:lvl5pPr>
              <a:defRPr sz="2400">
                <a:latin typeface="+mn-ea"/>
                <a:ea typeface="+mn-ea"/>
              </a:defRPr>
            </a:lvl5pPr>
            <a:lvl6pPr>
              <a:defRPr sz="2000"/>
            </a:lvl6pPr>
            <a:lvl7pPr>
              <a:defRPr sz="2000"/>
            </a:lvl7pPr>
            <a:lvl8pPr>
              <a:defRPr sz="2000"/>
            </a:lvl8pPr>
            <a:lvl9pPr>
              <a:defRPr sz="2000"/>
            </a:lvl9pPr>
          </a:lstStyle>
          <a:p>
            <a:pPr lvl="0"/>
            <a:r>
              <a:rPr lang="zh-CN" altLang="en-US"/>
              <a:t>单击此处编辑正文</a:t>
            </a:r>
            <a:endParaRPr lang="zh-CN" altLang="en-US"/>
          </a:p>
        </p:txBody>
      </p:sp>
      <p:sp>
        <p:nvSpPr>
          <p:cNvPr id="7" name="文本占位符 6"/>
          <p:cNvSpPr>
            <a:spLocks noGrp="1"/>
          </p:cNvSpPr>
          <p:nvPr>
            <p:ph type="body" sz="half" idx="2" hasCustomPrompt="1"/>
          </p:nvPr>
        </p:nvSpPr>
        <p:spPr>
          <a:xfrm>
            <a:off x="839974" y="2240060"/>
            <a:ext cx="3931306" cy="3892636"/>
          </a:xfrm>
        </p:spPr>
        <p:txBody>
          <a:bodyPr/>
          <a:lstStyle>
            <a:lvl1pPr marL="342900" indent="-342900">
              <a:buFont typeface="Arial" panose="020B0604020202020204" pitchFamily="34" charset="0"/>
              <a:buChar char="•"/>
              <a:defRPr sz="2400">
                <a:latin typeface="+mn-ea"/>
                <a:ea typeface="+mn-ea"/>
              </a:defRPr>
            </a:lvl1pPr>
            <a:lvl2pPr marL="457200" indent="0">
              <a:buNone/>
              <a:defRPr sz="1400"/>
            </a:lvl2pPr>
            <a:lvl3pPr marL="914400" indent="0">
              <a:buNone/>
              <a:defRPr sz="1200"/>
            </a:lvl3pPr>
            <a:lvl4pPr marL="1371600" indent="0">
              <a:buNone/>
              <a:defRPr sz="1000"/>
            </a:lvl4pPr>
            <a:lvl5pPr marL="1828800" indent="0">
              <a:buNone/>
              <a:defRPr sz="1000"/>
            </a:lvl5pPr>
            <a:lvl6pPr marL="2285365" indent="0">
              <a:buNone/>
              <a:defRPr sz="1000"/>
            </a:lvl6pPr>
            <a:lvl7pPr marL="2742565" indent="0">
              <a:buNone/>
              <a:defRPr sz="1000"/>
            </a:lvl7pPr>
            <a:lvl8pPr marL="3199765" indent="0">
              <a:buNone/>
              <a:defRPr sz="1000"/>
            </a:lvl8pPr>
            <a:lvl9pPr marL="3656965" indent="0">
              <a:buNone/>
              <a:defRPr sz="1000"/>
            </a:lvl9pPr>
          </a:lstStyle>
          <a:p>
            <a:pPr lvl="0"/>
            <a:r>
              <a:rPr lang="zh-CN" altLang="en-US"/>
              <a:t>单击此处编辑正文</a:t>
            </a:r>
            <a:endParaRPr lang="zh-CN" altLang="en-US"/>
          </a:p>
          <a:p>
            <a:pPr lvl="0"/>
            <a:r>
              <a:rPr lang="zh-CN" altLang="en-US">
                <a:sym typeface="+mn-ea"/>
              </a:rPr>
              <a:t>单击此处编辑正文</a:t>
            </a:r>
            <a:endParaRPr lang="zh-CN" altLang="en-US"/>
          </a:p>
          <a:p>
            <a:pPr lvl="0"/>
            <a:r>
              <a:rPr lang="zh-CN" altLang="en-US">
                <a:sym typeface="+mn-ea"/>
              </a:rPr>
              <a:t>单击此处编辑正文</a:t>
            </a:r>
            <a:endParaRPr lang="zh-CN" altLang="en-US"/>
          </a:p>
          <a:p>
            <a:pPr lvl="0"/>
            <a:r>
              <a:rPr lang="zh-CN" altLang="en-US">
                <a:sym typeface="+mn-ea"/>
              </a:rPr>
              <a:t>单击此处编辑正文</a:t>
            </a:r>
            <a:endParaRPr lang="zh-CN" altLang="en-US">
              <a:sym typeface="+mn-ea"/>
            </a:endParaRPr>
          </a:p>
          <a:p>
            <a:pPr lvl="0"/>
            <a:r>
              <a:rPr lang="zh-CN" altLang="en-US">
                <a:sym typeface="+mn-ea"/>
              </a:rPr>
              <a:t>单击此处编辑正文</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片与注释">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lvl1pPr>
              <a:defRPr>
                <a:latin typeface="+mn-ea"/>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mn-ea"/>
              </a:defRPr>
            </a:lvl1pPr>
          </a:lstStyle>
          <a:p>
            <a:fld id="{FABC47A4-756D-490B-A52F-7D9E2C9FC05F}" type="slidenum">
              <a:rPr lang="zh-CN" altLang="en-US" smtClean="0"/>
            </a:fld>
            <a:endParaRPr lang="zh-CN" altLang="en-US"/>
          </a:p>
        </p:txBody>
      </p:sp>
      <p:sp>
        <p:nvSpPr>
          <p:cNvPr id="9" name="标题 8"/>
          <p:cNvSpPr>
            <a:spLocks noGrp="1"/>
          </p:cNvSpPr>
          <p:nvPr>
            <p:ph type="title" hasCustomPrompt="1"/>
          </p:nvPr>
        </p:nvSpPr>
        <p:spPr>
          <a:xfrm>
            <a:off x="669820" y="5606183"/>
            <a:ext cx="10850454" cy="558268"/>
          </a:xfrm>
        </p:spPr>
        <p:txBody>
          <a:bodyPr/>
          <a:lstStyle>
            <a:lvl1pPr>
              <a:defRPr b="0">
                <a:latin typeface="+mn-ea"/>
                <a:ea typeface="+mn-ea"/>
              </a:defRPr>
            </a:lvl1pPr>
          </a:lstStyle>
          <a:p>
            <a:r>
              <a:rPr lang="zh-CN" altLang="en-US"/>
              <a:t>单击此处编辑正文</a:t>
            </a:r>
            <a:endParaRPr lang="zh-CN" altLang="en-US"/>
          </a:p>
        </p:txBody>
      </p:sp>
      <p:sp>
        <p:nvSpPr>
          <p:cNvPr id="8" name="内容占位符 7"/>
          <p:cNvSpPr>
            <a:spLocks noGrp="1"/>
          </p:cNvSpPr>
          <p:nvPr>
            <p:ph idx="1" hasCustomPrompt="1"/>
          </p:nvPr>
        </p:nvSpPr>
        <p:spPr>
          <a:xfrm>
            <a:off x="669820" y="641469"/>
            <a:ext cx="10850454" cy="4556969"/>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676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单张大图">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内容占位符 6"/>
          <p:cNvSpPr>
            <a:spLocks noGrp="1"/>
          </p:cNvSpPr>
          <p:nvPr>
            <p:ph idx="1" hasCustomPrompt="1"/>
          </p:nvPr>
        </p:nvSpPr>
        <p:spPr>
          <a:xfrm>
            <a:off x="0" y="0"/>
            <a:ext cx="12194539" cy="686943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676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联图片">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内容占位符 1"/>
          <p:cNvSpPr>
            <a:spLocks noGrp="1"/>
          </p:cNvSpPr>
          <p:nvPr>
            <p:ph sz="half" idx="2" hasCustomPrompt="1"/>
          </p:nvPr>
        </p:nvSpPr>
        <p:spPr>
          <a:xfrm>
            <a:off x="467922" y="565255"/>
            <a:ext cx="5399196" cy="572876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676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
        <p:nvSpPr>
          <p:cNvPr id="6" name="内容占位符 5"/>
          <p:cNvSpPr>
            <a:spLocks noGrp="1"/>
          </p:cNvSpPr>
          <p:nvPr>
            <p:ph sz="half" idx="13" hasCustomPrompt="1"/>
          </p:nvPr>
        </p:nvSpPr>
        <p:spPr>
          <a:xfrm>
            <a:off x="6286787" y="565255"/>
            <a:ext cx="5399196" cy="572876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676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a:t>
            </a:r>
            <a:r>
              <a:rPr>
                <a:sym typeface="+mn-ea"/>
              </a:rPr>
              <a:t>正文</a:t>
            </a:r>
            <a:endParaRPr dirty="0">
              <a:sym typeface="+mn-e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标题 1"/>
          <p:cNvSpPr>
            <a:spLocks noGrp="1"/>
          </p:cNvSpPr>
          <p:nvPr>
            <p:ph type="title" hasCustomPrompt="1"/>
          </p:nvPr>
        </p:nvSpPr>
        <p:spPr>
          <a:xfrm>
            <a:off x="669777" y="623706"/>
            <a:ext cx="10850541" cy="899333"/>
          </a:xfrm>
        </p:spPr>
        <p:txBody>
          <a:bodyPr vert="horz" lIns="101600" tIns="38100" rIns="25400" bIns="38100" rtlCol="0" anchor="ctr" anchorCtr="0">
            <a:noAutofit/>
          </a:bodyPr>
          <a:lstStyle>
            <a:lvl1pPr marL="0" marR="0" algn="ctr" defTabSz="914400" rtl="0" eaLnBrk="1" fontAlgn="auto" latinLnBrk="0" hangingPunct="1">
              <a:lnSpc>
                <a:spcPct val="100000"/>
              </a:lnSpc>
              <a:buNone/>
              <a:defRPr kumimoji="0" lang="zh-CN" altLang="en-US" sz="3200" b="0" i="0" u="none" strike="noStrike" kern="1200" cap="none" spc="600" normalizeH="0" baseline="0" noProof="1" dirty="0">
                <a:solidFill>
                  <a:schemeClr val="tx1"/>
                </a:solidFill>
                <a:effectLst/>
                <a:uFillTx/>
                <a:latin typeface="+mn-ea"/>
                <a:ea typeface="+mn-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dirty="0"/>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42" name="组合 41"/>
          <p:cNvGrpSpPr/>
          <p:nvPr userDrawn="1"/>
        </p:nvGrpSpPr>
        <p:grpSpPr>
          <a:xfrm>
            <a:off x="0" y="2202951"/>
            <a:ext cx="12190413" cy="2420263"/>
            <a:chOff x="170694" y="177982"/>
            <a:chExt cx="3936004" cy="781165"/>
          </a:xfrm>
        </p:grpSpPr>
        <p:sp>
          <p:nvSpPr>
            <p:cNvPr id="44" name="等腰三角形 43"/>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45" name="等腰三角形 44"/>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46" name="矩形 45"/>
            <p:cNvSpPr/>
            <p:nvPr/>
          </p:nvSpPr>
          <p:spPr>
            <a:xfrm>
              <a:off x="170694" y="261768"/>
              <a:ext cx="3936004" cy="6119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47" name="平行四边形 46"/>
            <p:cNvSpPr/>
            <p:nvPr/>
          </p:nvSpPr>
          <p:spPr>
            <a:xfrm>
              <a:off x="376965" y="178257"/>
              <a:ext cx="1036076" cy="779005"/>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48" name="文本框 6"/>
            <p:cNvSpPr txBox="1"/>
            <p:nvPr/>
          </p:nvSpPr>
          <p:spPr>
            <a:xfrm>
              <a:off x="619911" y="284178"/>
              <a:ext cx="650908" cy="553578"/>
            </a:xfrm>
            <a:prstGeom prst="rect">
              <a:avLst/>
            </a:prstGeom>
            <a:noFill/>
          </p:spPr>
          <p:txBody>
            <a:bodyPr wrap="square" lIns="68580" tIns="34290" rIns="68580" bIns="34290" rtlCol="0">
              <a:spAutoFit/>
            </a:bodyPr>
            <a:lstStyle/>
            <a:p>
              <a:endParaRPr lang="zh-CN" altLang="en-US" sz="10700" dirty="0">
                <a:solidFill>
                  <a:schemeClr val="bg1">
                    <a:lumMod val="9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7" name="组合 6"/>
          <p:cNvGrpSpPr/>
          <p:nvPr userDrawn="1"/>
        </p:nvGrpSpPr>
        <p:grpSpPr>
          <a:xfrm>
            <a:off x="7919172" y="1700153"/>
            <a:ext cx="575989" cy="577246"/>
            <a:chOff x="6084168" y="1274820"/>
            <a:chExt cx="432048" cy="432834"/>
          </a:xfrm>
        </p:grpSpPr>
        <p:sp>
          <p:nvSpPr>
            <p:cNvPr id="14" name="椭圆 22"/>
            <p:cNvSpPr>
              <a:spLocks noChangeArrowheads="1"/>
            </p:cNvSpPr>
            <p:nvPr/>
          </p:nvSpPr>
          <p:spPr bwMode="auto">
            <a:xfrm>
              <a:off x="6084168" y="1274820"/>
              <a:ext cx="432048" cy="432834"/>
            </a:xfrm>
            <a:prstGeom prst="ellipse">
              <a:avLst/>
            </a:prstGeom>
            <a:solidFill>
              <a:srgbClr val="1369B2"/>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19"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8" name="组合 7"/>
          <p:cNvGrpSpPr/>
          <p:nvPr userDrawn="1"/>
        </p:nvGrpSpPr>
        <p:grpSpPr>
          <a:xfrm>
            <a:off x="6191205" y="1700678"/>
            <a:ext cx="575989" cy="576197"/>
            <a:chOff x="4788024" y="1275213"/>
            <a:chExt cx="432048" cy="432048"/>
          </a:xfrm>
        </p:grpSpPr>
        <p:sp>
          <p:nvSpPr>
            <p:cNvPr id="17"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20"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9" name="组合 8"/>
          <p:cNvGrpSpPr/>
          <p:nvPr userDrawn="1"/>
        </p:nvGrpSpPr>
        <p:grpSpPr>
          <a:xfrm>
            <a:off x="7055189" y="1700153"/>
            <a:ext cx="577036" cy="577246"/>
            <a:chOff x="5436096" y="1274820"/>
            <a:chExt cx="432833" cy="432834"/>
          </a:xfrm>
        </p:grpSpPr>
        <p:sp>
          <p:nvSpPr>
            <p:cNvPr id="25"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21"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10" name="组合 9"/>
          <p:cNvGrpSpPr/>
          <p:nvPr userDrawn="1"/>
        </p:nvGrpSpPr>
        <p:grpSpPr>
          <a:xfrm>
            <a:off x="4463238" y="1700153"/>
            <a:ext cx="577036" cy="577246"/>
            <a:chOff x="3491880" y="1274820"/>
            <a:chExt cx="432833" cy="432834"/>
          </a:xfrm>
        </p:grpSpPr>
        <p:sp>
          <p:nvSpPr>
            <p:cNvPr id="11" name="椭圆 16"/>
            <p:cNvSpPr>
              <a:spLocks noChangeArrowheads="1"/>
            </p:cNvSpPr>
            <p:nvPr/>
          </p:nvSpPr>
          <p:spPr bwMode="auto">
            <a:xfrm>
              <a:off x="3491880" y="1274820"/>
              <a:ext cx="432833" cy="432834"/>
            </a:xfrm>
            <a:prstGeom prst="ellipse">
              <a:avLst/>
            </a:prstGeom>
            <a:solidFill>
              <a:srgbClr val="1369B2"/>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22"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12" name="组合 11"/>
          <p:cNvGrpSpPr/>
          <p:nvPr userDrawn="1"/>
        </p:nvGrpSpPr>
        <p:grpSpPr>
          <a:xfrm>
            <a:off x="5327222" y="1700153"/>
            <a:ext cx="577036" cy="577246"/>
            <a:chOff x="4139952" y="1274820"/>
            <a:chExt cx="432833" cy="432834"/>
          </a:xfrm>
        </p:grpSpPr>
        <p:sp>
          <p:nvSpPr>
            <p:cNvPr id="24"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23"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000">
        <p14:flip dir="r"/>
      </p:transition>
    </mc:Choice>
    <mc:Fallback>
      <p:transition spd="slow" advTm="3000">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slideLayout" Target="../slideLayouts/slideLayout16.xml"/><Relationship Id="rId7" Type="http://schemas.openxmlformats.org/officeDocument/2006/relationships/slideLayout" Target="../slideLayouts/slideLayout15.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4" Type="http://schemas.openxmlformats.org/officeDocument/2006/relationships/theme" Target="../theme/theme2.xml"/><Relationship Id="rId13" Type="http://schemas.openxmlformats.org/officeDocument/2006/relationships/slideLayout" Target="../slideLayouts/slideLayout21.xml"/><Relationship Id="rId12" Type="http://schemas.openxmlformats.org/officeDocument/2006/relationships/slideLayout" Target="../slideLayouts/slideLayout20.xml"/><Relationship Id="rId11" Type="http://schemas.openxmlformats.org/officeDocument/2006/relationships/slideLayout" Target="../slideLayouts/slideLayout19.xml"/><Relationship Id="rId10" Type="http://schemas.openxmlformats.org/officeDocument/2006/relationships/slideLayout" Target="../slideLayouts/slideLayout18.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79605" y="6351009"/>
            <a:ext cx="2699578" cy="316859"/>
          </a:xfrm>
          <a:prstGeom prst="rect">
            <a:avLst/>
          </a:prstGeom>
        </p:spPr>
        <p:txBody>
          <a:bodyPr vert="horz" lIns="91440" tIns="45720" rIns="91440" bIns="45720" rtlCol="0" anchor="ctr">
            <a:normAutofit/>
          </a:bodyPr>
          <a:lstStyle>
            <a:lvl1pPr algn="l">
              <a:defRPr sz="1200">
                <a:solidFill>
                  <a:schemeClr val="tx1">
                    <a:tint val="75000"/>
                  </a:schemeClr>
                </a:solidFill>
                <a:latin typeface="+mn-ea"/>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115357" y="6351009"/>
            <a:ext cx="3959381" cy="316859"/>
          </a:xfrm>
          <a:prstGeom prst="rect">
            <a:avLst/>
          </a:prstGeom>
        </p:spPr>
        <p:txBody>
          <a:bodyPr vert="horz" lIns="91440" tIns="45720" rIns="91440" bIns="45720" rtlCol="0" anchor="ctr">
            <a:normAutofit/>
          </a:bodyPr>
          <a:lstStyle>
            <a:lvl1pPr algn="ctr">
              <a:defRPr sz="1200">
                <a:solidFill>
                  <a:schemeClr val="tx1">
                    <a:tint val="75000"/>
                  </a:schemeClr>
                </a:solidFill>
                <a:latin typeface="+mn-ea"/>
              </a:defRPr>
            </a:lvl1pPr>
          </a:lstStyle>
          <a:p>
            <a:endParaRPr lang="zh-CN" altLang="en-US" dirty="0"/>
          </a:p>
        </p:txBody>
      </p:sp>
      <p:sp>
        <p:nvSpPr>
          <p:cNvPr id="6" name="灯片编号占位符 5"/>
          <p:cNvSpPr>
            <a:spLocks noGrp="1"/>
          </p:cNvSpPr>
          <p:nvPr>
            <p:ph type="sldNum" sz="quarter" idx="4"/>
          </p:nvPr>
        </p:nvSpPr>
        <p:spPr>
          <a:xfrm>
            <a:off x="8609254" y="6351009"/>
            <a:ext cx="2699578" cy="316859"/>
          </a:xfrm>
          <a:prstGeom prst="rect">
            <a:avLst/>
          </a:prstGeom>
        </p:spPr>
        <p:txBody>
          <a:bodyPr vert="horz" lIns="91440" tIns="45720" rIns="91440" bIns="45720" rtlCol="0" anchor="ctr">
            <a:normAutofit/>
          </a:bodyPr>
          <a:lstStyle>
            <a:lvl1pPr algn="r">
              <a:defRPr sz="1200">
                <a:solidFill>
                  <a:schemeClr val="tx1">
                    <a:tint val="75000"/>
                  </a:schemeClr>
                </a:solidFill>
                <a:latin typeface="+mn-ea"/>
              </a:defRPr>
            </a:lvl1pPr>
          </a:lstStyle>
          <a:p>
            <a:fld id="{49AE70B2-8BF9-45C0-BB95-33D1B9D3A854}" type="slidenum">
              <a:rPr lang="zh-CN" altLang="en-US" smtClean="0"/>
            </a:fld>
            <a:endParaRPr lang="zh-CN" altLang="en-US" dirty="0"/>
          </a:p>
        </p:txBody>
      </p:sp>
      <p:sp>
        <p:nvSpPr>
          <p:cNvPr id="7" name="KSO_TEMPLATE" hidden="1"/>
          <p:cNvSpPr/>
          <p:nvPr userDrawn="1"/>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7"/>
          <p:cNvSpPr>
            <a:spLocks noGrp="1"/>
          </p:cNvSpPr>
          <p:nvPr>
            <p:ph type="title"/>
          </p:nvPr>
        </p:nvSpPr>
        <p:spPr>
          <a:xfrm>
            <a:off x="669777" y="581333"/>
            <a:ext cx="10850541" cy="64812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9" name="文本占位符 8"/>
          <p:cNvSpPr>
            <a:spLocks noGrp="1"/>
          </p:cNvSpPr>
          <p:nvPr>
            <p:ph type="body" idx="1"/>
          </p:nvPr>
        </p:nvSpPr>
        <p:spPr>
          <a:xfrm>
            <a:off x="669820" y="1508404"/>
            <a:ext cx="10850454" cy="4750044"/>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n-ea"/>
          <a:ea typeface="+mn-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ea"/>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4pPr>
      <a:lvl5pPr marL="2056765"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5pPr>
      <a:lvl6pPr marL="25139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521" y="274702"/>
            <a:ext cx="10971372" cy="1143265"/>
          </a:xfrm>
          <a:prstGeom prst="rect">
            <a:avLst/>
          </a:prstGeom>
        </p:spPr>
        <p:txBody>
          <a:bodyPr vert="horz" lIns="121917" tIns="60958" rIns="121917" bIns="60958"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521" y="1600572"/>
            <a:ext cx="10971372" cy="4527011"/>
          </a:xfrm>
          <a:prstGeom prst="rect">
            <a:avLst/>
          </a:prstGeom>
        </p:spPr>
        <p:txBody>
          <a:bodyPr vert="horz" lIns="121917" tIns="60958" rIns="121917" bIns="60958"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521" y="6357822"/>
            <a:ext cx="2844430" cy="365210"/>
          </a:xfrm>
          <a:prstGeom prst="rect">
            <a:avLst/>
          </a:prstGeom>
        </p:spPr>
        <p:txBody>
          <a:bodyPr vert="horz" lIns="121917" tIns="60958" rIns="121917" bIns="60958" rtlCol="0" anchor="ctr"/>
          <a:lstStyle>
            <a:lvl1pPr algn="l">
              <a:defRPr sz="16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4165058" y="6357822"/>
            <a:ext cx="3860297" cy="365210"/>
          </a:xfrm>
          <a:prstGeom prst="rect">
            <a:avLst/>
          </a:prstGeom>
        </p:spPr>
        <p:txBody>
          <a:bodyPr vert="horz" lIns="121917" tIns="60958" rIns="121917" bIns="60958"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6463" y="6357822"/>
            <a:ext cx="2844430" cy="365210"/>
          </a:xfrm>
          <a:prstGeom prst="rect">
            <a:avLst/>
          </a:prstGeom>
        </p:spPr>
        <p:txBody>
          <a:bodyPr vert="horz" lIns="121917" tIns="60958" rIns="121917" bIns="60958" rtlCol="0" anchor="ctr"/>
          <a:lstStyle>
            <a:lvl1pPr algn="r">
              <a:defRPr sz="16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mc:AlternateContent xmlns:mc="http://schemas.openxmlformats.org/markup-compatibility/2006">
    <mc:Choice xmlns:p14="http://schemas.microsoft.com/office/powerpoint/2010/main" Requires="p14">
      <p:transition spd="slow" p14:dur="2000" advTm="3000">
        <p14:flip dir="r"/>
      </p:transition>
    </mc:Choice>
    <mc:Fallback>
      <p:transition spd="slow" advTm="3000">
        <p:fade/>
      </p:transition>
    </mc:Fallback>
  </mc:AlternateContent>
  <p:txStyles>
    <p:titleStyle>
      <a:lvl1pPr algn="ctr" defTabSz="1219200" rtl="0" eaLnBrk="1" latinLnBrk="0" hangingPunct="1">
        <a:spcBef>
          <a:spcPct val="0"/>
        </a:spcBef>
        <a:buNone/>
        <a:defRPr sz="5900"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2" Type="http://schemas.openxmlformats.org/officeDocument/2006/relationships/notesSlide" Target="../notesSlides/notesSlide10.xml"/><Relationship Id="rId11" Type="http://schemas.openxmlformats.org/officeDocument/2006/relationships/slideLayout" Target="../slideLayouts/slideLayout10.xml"/><Relationship Id="rId10" Type="http://schemas.openxmlformats.org/officeDocument/2006/relationships/tags" Target="../tags/tag10.xml"/><Relationship Id="rId1" Type="http://schemas.openxmlformats.org/officeDocument/2006/relationships/tags" Target="../tags/tag1.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10.xml"/><Relationship Id="rId1"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10.xml"/><Relationship Id="rId1" Type="http://schemas.openxmlformats.org/officeDocument/2006/relationships/image" Target="../media/image1.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10.xml"/><Relationship Id="rId1" Type="http://schemas.openxmlformats.org/officeDocument/2006/relationships/image" Target="../media/image2.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10.xml"/><Relationship Id="rId1" Type="http://schemas.openxmlformats.org/officeDocument/2006/relationships/image" Target="../media/image62.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4" Type="http://schemas.openxmlformats.org/officeDocument/2006/relationships/notesSlide" Target="../notesSlides/notesSlide107.xml"/><Relationship Id="rId3" Type="http://schemas.openxmlformats.org/officeDocument/2006/relationships/slideLayout" Target="../slideLayouts/slideLayout10.xml"/><Relationship Id="rId2" Type="http://schemas.openxmlformats.org/officeDocument/2006/relationships/image" Target="../media/image64.png"/><Relationship Id="rId1" Type="http://schemas.openxmlformats.org/officeDocument/2006/relationships/image" Target="../media/image63.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10.xml"/><Relationship Id="rId1" Type="http://schemas.openxmlformats.org/officeDocument/2006/relationships/image" Target="../media/image65.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0.xml"/><Relationship Id="rId1" Type="http://schemas.openxmlformats.org/officeDocument/2006/relationships/image" Target="../media/image1.png"/></Relationships>
</file>

<file path=ppt/slides/_rels/slide110.xml.rels><?xml version="1.0" encoding="UTF-8" standalone="yes"?>
<Relationships xmlns="http://schemas.openxmlformats.org/package/2006/relationships"><Relationship Id="rId4" Type="http://schemas.openxmlformats.org/officeDocument/2006/relationships/notesSlide" Target="../notesSlides/notesSlide110.xml"/><Relationship Id="rId3" Type="http://schemas.openxmlformats.org/officeDocument/2006/relationships/slideLayout" Target="../slideLayouts/slideLayout10.xml"/><Relationship Id="rId2" Type="http://schemas.openxmlformats.org/officeDocument/2006/relationships/image" Target="../media/image67.png"/><Relationship Id="rId1" Type="http://schemas.openxmlformats.org/officeDocument/2006/relationships/image" Target="../media/image66.pn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10.xml"/><Relationship Id="rId1" Type="http://schemas.openxmlformats.org/officeDocument/2006/relationships/image" Target="../media/image68.pn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10.xml"/><Relationship Id="rId1" Type="http://schemas.openxmlformats.org/officeDocument/2006/relationships/image" Target="../media/image69.png"/></Relationships>
</file>

<file path=ppt/slides/_rels/slide113.xml.rels><?xml version="1.0" encoding="UTF-8" standalone="yes"?>
<Relationships xmlns="http://schemas.openxmlformats.org/package/2006/relationships"><Relationship Id="rId4" Type="http://schemas.openxmlformats.org/officeDocument/2006/relationships/notesSlide" Target="../notesSlides/notesSlide113.xml"/><Relationship Id="rId3" Type="http://schemas.openxmlformats.org/officeDocument/2006/relationships/slideLayout" Target="../slideLayouts/slideLayout10.xml"/><Relationship Id="rId2" Type="http://schemas.openxmlformats.org/officeDocument/2006/relationships/image" Target="../media/image71.png"/><Relationship Id="rId1" Type="http://schemas.openxmlformats.org/officeDocument/2006/relationships/image" Target="../media/image70.png"/></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10.xml"/><Relationship Id="rId1" Type="http://schemas.openxmlformats.org/officeDocument/2006/relationships/image" Target="../media/image72.png"/></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10.xml"/><Relationship Id="rId1" Type="http://schemas.openxmlformats.org/officeDocument/2006/relationships/image" Target="../media/image1.png"/></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10.xml"/><Relationship Id="rId1" Type="http://schemas.openxmlformats.org/officeDocument/2006/relationships/image" Target="../media/image2.png"/></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10.xml"/><Relationship Id="rId1" Type="http://schemas.openxmlformats.org/officeDocument/2006/relationships/image" Target="../media/image73.png"/></Relationships>
</file>

<file path=ppt/slides/_rels/slide118.xml.rels><?xml version="1.0" encoding="UTF-8" standalone="yes"?>
<Relationships xmlns="http://schemas.openxmlformats.org/package/2006/relationships"><Relationship Id="rId4" Type="http://schemas.openxmlformats.org/officeDocument/2006/relationships/notesSlide" Target="../notesSlides/notesSlide118.xml"/><Relationship Id="rId3" Type="http://schemas.openxmlformats.org/officeDocument/2006/relationships/slideLayout" Target="../slideLayouts/slideLayout10.xml"/><Relationship Id="rId2" Type="http://schemas.openxmlformats.org/officeDocument/2006/relationships/image" Target="../media/image75.png"/><Relationship Id="rId1" Type="http://schemas.openxmlformats.org/officeDocument/2006/relationships/image" Target="../media/image74.png"/></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10.xml"/><Relationship Id="rId1" Type="http://schemas.openxmlformats.org/officeDocument/2006/relationships/image" Target="../media/image7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10.xml"/><Relationship Id="rId1" Type="http://schemas.openxmlformats.org/officeDocument/2006/relationships/image" Target="../media/image1.png"/></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10.xml"/><Relationship Id="rId1" Type="http://schemas.openxmlformats.org/officeDocument/2006/relationships/image" Target="../media/image2.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10.xml"/><Relationship Id="rId1" Type="http://schemas.openxmlformats.org/officeDocument/2006/relationships/tags" Target="../tags/tag2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10.xml"/><Relationship Id="rId1" Type="http://schemas.openxmlformats.org/officeDocument/2006/relationships/image" Target="../media/image77.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30.xml.rels><?xml version="1.0" encoding="UTF-8" standalone="yes"?>
<Relationships xmlns="http://schemas.openxmlformats.org/package/2006/relationships"><Relationship Id="rId4" Type="http://schemas.openxmlformats.org/officeDocument/2006/relationships/notesSlide" Target="../notesSlides/notesSlide130.xml"/><Relationship Id="rId3" Type="http://schemas.openxmlformats.org/officeDocument/2006/relationships/slideLayout" Target="../slideLayouts/slideLayout10.xml"/><Relationship Id="rId2" Type="http://schemas.openxmlformats.org/officeDocument/2006/relationships/image" Target="../media/image79.png"/><Relationship Id="rId1" Type="http://schemas.openxmlformats.org/officeDocument/2006/relationships/image" Target="../media/image78.png"/></Relationships>
</file>

<file path=ppt/slides/_rels/slide131.xml.rels><?xml version="1.0" encoding="UTF-8" standalone="yes"?>
<Relationships xmlns="http://schemas.openxmlformats.org/package/2006/relationships"><Relationship Id="rId4" Type="http://schemas.openxmlformats.org/officeDocument/2006/relationships/notesSlide" Target="../notesSlides/notesSlide131.xml"/><Relationship Id="rId3" Type="http://schemas.openxmlformats.org/officeDocument/2006/relationships/slideLayout" Target="../slideLayouts/slideLayout10.xml"/><Relationship Id="rId2" Type="http://schemas.openxmlformats.org/officeDocument/2006/relationships/image" Target="../media/image81.png"/><Relationship Id="rId1" Type="http://schemas.openxmlformats.org/officeDocument/2006/relationships/image" Target="../media/image80.png"/></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10.xml"/><Relationship Id="rId1" Type="http://schemas.openxmlformats.org/officeDocument/2006/relationships/image" Target="../media/image82.pn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4" Type="http://schemas.openxmlformats.org/officeDocument/2006/relationships/notesSlide" Target="../notesSlides/notesSlide134.xml"/><Relationship Id="rId3" Type="http://schemas.openxmlformats.org/officeDocument/2006/relationships/slideLayout" Target="../slideLayouts/slideLayout10.xml"/><Relationship Id="rId2" Type="http://schemas.openxmlformats.org/officeDocument/2006/relationships/image" Target="../media/image84.png"/><Relationship Id="rId1" Type="http://schemas.openxmlformats.org/officeDocument/2006/relationships/image" Target="../media/image83.png"/></Relationships>
</file>

<file path=ppt/slides/_rels/slide135.xml.rels><?xml version="1.0" encoding="UTF-8" standalone="yes"?>
<Relationships xmlns="http://schemas.openxmlformats.org/package/2006/relationships"><Relationship Id="rId4" Type="http://schemas.openxmlformats.org/officeDocument/2006/relationships/notesSlide" Target="../notesSlides/notesSlide135.xml"/><Relationship Id="rId3" Type="http://schemas.openxmlformats.org/officeDocument/2006/relationships/slideLayout" Target="../slideLayouts/slideLayout10.xml"/><Relationship Id="rId2" Type="http://schemas.openxmlformats.org/officeDocument/2006/relationships/image" Target="../media/image17.svg"/><Relationship Id="rId1" Type="http://schemas.openxmlformats.org/officeDocument/2006/relationships/image" Target="../media/image16.png"/></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10.xml"/><Relationship Id="rId1" Type="http://schemas.openxmlformats.org/officeDocument/2006/relationships/tags" Target="../tags/tag2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40.xml"/><Relationship Id="rId2" Type="http://schemas.openxmlformats.org/officeDocument/2006/relationships/slideLayout" Target="../slideLayouts/slideLayout10.xml"/><Relationship Id="rId1" Type="http://schemas.openxmlformats.org/officeDocument/2006/relationships/tags" Target="../tags/tag25.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0.xml"/></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42.xml"/><Relationship Id="rId2" Type="http://schemas.openxmlformats.org/officeDocument/2006/relationships/slideLayout" Target="../slideLayouts/slideLayout10.xml"/><Relationship Id="rId1" Type="http://schemas.openxmlformats.org/officeDocument/2006/relationships/image" Target="../media/image85.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0.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0.xml"/></Relationships>
</file>

<file path=ppt/slides/_rels/slide145.xml.rels><?xml version="1.0" encoding="UTF-8" standalone="yes"?>
<Relationships xmlns="http://schemas.openxmlformats.org/package/2006/relationships"><Relationship Id="rId4" Type="http://schemas.openxmlformats.org/officeDocument/2006/relationships/notesSlide" Target="../notesSlides/notesSlide145.xml"/><Relationship Id="rId3" Type="http://schemas.openxmlformats.org/officeDocument/2006/relationships/slideLayout" Target="../slideLayouts/slideLayout10.xml"/><Relationship Id="rId2" Type="http://schemas.openxmlformats.org/officeDocument/2006/relationships/image" Target="../media/image87.png"/><Relationship Id="rId1" Type="http://schemas.openxmlformats.org/officeDocument/2006/relationships/image" Target="../media/image86.png"/></Relationships>
</file>

<file path=ppt/slides/_rels/slide146.xml.rels><?xml version="1.0" encoding="UTF-8" standalone="yes"?>
<Relationships xmlns="http://schemas.openxmlformats.org/package/2006/relationships"><Relationship Id="rId4" Type="http://schemas.openxmlformats.org/officeDocument/2006/relationships/notesSlide" Target="../notesSlides/notesSlide146.xml"/><Relationship Id="rId3" Type="http://schemas.openxmlformats.org/officeDocument/2006/relationships/slideLayout" Target="../slideLayouts/slideLayout10.xml"/><Relationship Id="rId2" Type="http://schemas.openxmlformats.org/officeDocument/2006/relationships/image" Target="../media/image89.png"/><Relationship Id="rId1" Type="http://schemas.openxmlformats.org/officeDocument/2006/relationships/image" Target="../media/image88.png"/></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147.xml"/><Relationship Id="rId2" Type="http://schemas.openxmlformats.org/officeDocument/2006/relationships/slideLayout" Target="../slideLayouts/slideLayout10.xml"/><Relationship Id="rId1" Type="http://schemas.openxmlformats.org/officeDocument/2006/relationships/image" Target="../media/image90.png"/></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148.xml"/><Relationship Id="rId2" Type="http://schemas.openxmlformats.org/officeDocument/2006/relationships/slideLayout" Target="../slideLayouts/slideLayout10.xml"/><Relationship Id="rId1" Type="http://schemas.openxmlformats.org/officeDocument/2006/relationships/image" Target="../media/image1.png"/></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49.xml"/><Relationship Id="rId2" Type="http://schemas.openxmlformats.org/officeDocument/2006/relationships/slideLayout" Target="../slideLayouts/slideLayout10.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0.xml"/><Relationship Id="rId1" Type="http://schemas.openxmlformats.org/officeDocument/2006/relationships/image" Target="../media/image2.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0.xml"/></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151.xml"/><Relationship Id="rId2" Type="http://schemas.openxmlformats.org/officeDocument/2006/relationships/slideLayout" Target="../slideLayouts/slideLayout10.xml"/><Relationship Id="rId1" Type="http://schemas.openxmlformats.org/officeDocument/2006/relationships/image" Target="../media/image91.png"/></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52.xml"/><Relationship Id="rId2" Type="http://schemas.openxmlformats.org/officeDocument/2006/relationships/slideLayout" Target="../slideLayouts/slideLayout10.xml"/><Relationship Id="rId1" Type="http://schemas.openxmlformats.org/officeDocument/2006/relationships/image" Target="../media/image92.png"/></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153.xml"/><Relationship Id="rId2" Type="http://schemas.openxmlformats.org/officeDocument/2006/relationships/slideLayout" Target="../slideLayouts/slideLayout10.xml"/><Relationship Id="rId1" Type="http://schemas.openxmlformats.org/officeDocument/2006/relationships/image" Target="../media/image93.png"/></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154.xml"/><Relationship Id="rId2" Type="http://schemas.openxmlformats.org/officeDocument/2006/relationships/slideLayout" Target="../slideLayouts/slideLayout10.xml"/><Relationship Id="rId1" Type="http://schemas.openxmlformats.org/officeDocument/2006/relationships/image" Target="../media/image94.png"/></Relationships>
</file>

<file path=ppt/slides/_rels/slide155.xml.rels><?xml version="1.0" encoding="UTF-8" standalone="yes"?>
<Relationships xmlns="http://schemas.openxmlformats.org/package/2006/relationships"><Relationship Id="rId5" Type="http://schemas.openxmlformats.org/officeDocument/2006/relationships/notesSlide" Target="../notesSlides/notesSlide155.xml"/><Relationship Id="rId4" Type="http://schemas.openxmlformats.org/officeDocument/2006/relationships/slideLayout" Target="../slideLayouts/slideLayout10.xml"/><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image" Target="../media/image95.png"/></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156.xml"/><Relationship Id="rId2" Type="http://schemas.openxmlformats.org/officeDocument/2006/relationships/slideLayout" Target="../slideLayouts/slideLayout10.xml"/><Relationship Id="rId1" Type="http://schemas.openxmlformats.org/officeDocument/2006/relationships/image" Target="../media/image98.png"/></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157.xml"/><Relationship Id="rId2" Type="http://schemas.openxmlformats.org/officeDocument/2006/relationships/slideLayout" Target="../slideLayouts/slideLayout10.xml"/><Relationship Id="rId1" Type="http://schemas.openxmlformats.org/officeDocument/2006/relationships/image" Target="../media/image99.png"/></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158.xml"/><Relationship Id="rId2" Type="http://schemas.openxmlformats.org/officeDocument/2006/relationships/slideLayout" Target="../slideLayouts/slideLayout10.xml"/><Relationship Id="rId1" Type="http://schemas.openxmlformats.org/officeDocument/2006/relationships/image" Target="../media/image100.pn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60.xml"/><Relationship Id="rId2" Type="http://schemas.openxmlformats.org/officeDocument/2006/relationships/slideLayout" Target="../slideLayouts/slideLayout10.xml"/><Relationship Id="rId1" Type="http://schemas.openxmlformats.org/officeDocument/2006/relationships/image" Target="../media/image101.png"/></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0.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0.xml"/></Relationships>
</file>

<file path=ppt/slides/_rels/slide163.xml.rels><?xml version="1.0" encoding="UTF-8" standalone="yes"?>
<Relationships xmlns="http://schemas.openxmlformats.org/package/2006/relationships"><Relationship Id="rId4" Type="http://schemas.openxmlformats.org/officeDocument/2006/relationships/notesSlide" Target="../notesSlides/notesSlide163.xml"/><Relationship Id="rId3" Type="http://schemas.openxmlformats.org/officeDocument/2006/relationships/slideLayout" Target="../slideLayouts/slideLayout10.xml"/><Relationship Id="rId2" Type="http://schemas.openxmlformats.org/officeDocument/2006/relationships/image" Target="../media/image103.png"/><Relationship Id="rId1" Type="http://schemas.openxmlformats.org/officeDocument/2006/relationships/image" Target="../media/image102.png"/></Relationships>
</file>

<file path=ppt/slides/_rels/slide164.xml.rels><?xml version="1.0" encoding="UTF-8" standalone="yes"?>
<Relationships xmlns="http://schemas.openxmlformats.org/package/2006/relationships"><Relationship Id="rId4" Type="http://schemas.openxmlformats.org/officeDocument/2006/relationships/notesSlide" Target="../notesSlides/notesSlide164.xml"/><Relationship Id="rId3" Type="http://schemas.openxmlformats.org/officeDocument/2006/relationships/slideLayout" Target="../slideLayouts/slideLayout10.xml"/><Relationship Id="rId2" Type="http://schemas.openxmlformats.org/officeDocument/2006/relationships/image" Target="../media/image105.png"/><Relationship Id="rId1" Type="http://schemas.openxmlformats.org/officeDocument/2006/relationships/image" Target="../media/image104.png"/></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165.xml"/><Relationship Id="rId2" Type="http://schemas.openxmlformats.org/officeDocument/2006/relationships/slideLayout" Target="../slideLayouts/slideLayout10.xml"/><Relationship Id="rId1" Type="http://schemas.openxmlformats.org/officeDocument/2006/relationships/image" Target="../media/image106.png"/></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166.xml"/><Relationship Id="rId2" Type="http://schemas.openxmlformats.org/officeDocument/2006/relationships/slideLayout" Target="../slideLayouts/slideLayout10.xml"/><Relationship Id="rId1" Type="http://schemas.openxmlformats.org/officeDocument/2006/relationships/image" Target="../media/image1.png"/></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167.xml"/><Relationship Id="rId2" Type="http://schemas.openxmlformats.org/officeDocument/2006/relationships/slideLayout" Target="../slideLayouts/slideLayout10.xml"/><Relationship Id="rId1" Type="http://schemas.openxmlformats.org/officeDocument/2006/relationships/image" Target="../media/image2.png"/></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168.xml"/><Relationship Id="rId2" Type="http://schemas.openxmlformats.org/officeDocument/2006/relationships/slideLayout" Target="../slideLayouts/slideLayout10.xml"/><Relationship Id="rId1" Type="http://schemas.openxmlformats.org/officeDocument/2006/relationships/image" Target="../media/image107.png"/></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0.xml"/></Relationships>
</file>

<file path=ppt/slides/_rels/slide171.xml.rels><?xml version="1.0" encoding="UTF-8" standalone="yes"?>
<Relationships xmlns="http://schemas.openxmlformats.org/package/2006/relationships"><Relationship Id="rId4" Type="http://schemas.openxmlformats.org/officeDocument/2006/relationships/notesSlide" Target="../notesSlides/notesSlide171.xml"/><Relationship Id="rId3" Type="http://schemas.openxmlformats.org/officeDocument/2006/relationships/slideLayout" Target="../slideLayouts/slideLayout10.xml"/><Relationship Id="rId2" Type="http://schemas.openxmlformats.org/officeDocument/2006/relationships/image" Target="../media/image109.png"/><Relationship Id="rId1" Type="http://schemas.openxmlformats.org/officeDocument/2006/relationships/image" Target="../media/image108.png"/></Relationships>
</file>

<file path=ppt/slides/_rels/slide172.xml.rels><?xml version="1.0" encoding="UTF-8" standalone="yes"?>
<Relationships xmlns="http://schemas.openxmlformats.org/package/2006/relationships"><Relationship Id="rId4" Type="http://schemas.openxmlformats.org/officeDocument/2006/relationships/notesSlide" Target="../notesSlides/notesSlide172.xml"/><Relationship Id="rId3" Type="http://schemas.openxmlformats.org/officeDocument/2006/relationships/slideLayout" Target="../slideLayouts/slideLayout10.xml"/><Relationship Id="rId2" Type="http://schemas.openxmlformats.org/officeDocument/2006/relationships/image" Target="../media/image111.jpeg"/><Relationship Id="rId1" Type="http://schemas.openxmlformats.org/officeDocument/2006/relationships/image" Target="../media/image110.png"/></Relationships>
</file>

<file path=ppt/slides/_rels/slide173.xml.rels><?xml version="1.0" encoding="UTF-8" standalone="yes"?>
<Relationships xmlns="http://schemas.openxmlformats.org/package/2006/relationships"><Relationship Id="rId4" Type="http://schemas.openxmlformats.org/officeDocument/2006/relationships/notesSlide" Target="../notesSlides/notesSlide173.xml"/><Relationship Id="rId3" Type="http://schemas.openxmlformats.org/officeDocument/2006/relationships/slideLayout" Target="../slideLayouts/slideLayout10.xml"/><Relationship Id="rId2" Type="http://schemas.openxmlformats.org/officeDocument/2006/relationships/image" Target="../media/image17.svg"/><Relationship Id="rId1" Type="http://schemas.openxmlformats.org/officeDocument/2006/relationships/image" Target="../media/image16.png"/></Relationships>
</file>

<file path=ppt/slides/_rels/slide174.xml.rels><?xml version="1.0" encoding="UTF-8" standalone="yes"?>
<Relationships xmlns="http://schemas.openxmlformats.org/package/2006/relationships"><Relationship Id="rId4" Type="http://schemas.openxmlformats.org/officeDocument/2006/relationships/notesSlide" Target="../notesSlides/notesSlide174.xml"/><Relationship Id="rId3" Type="http://schemas.openxmlformats.org/officeDocument/2006/relationships/slideLayout" Target="../slideLayouts/slideLayout10.xml"/><Relationship Id="rId2" Type="http://schemas.openxmlformats.org/officeDocument/2006/relationships/image" Target="../media/image113.png"/><Relationship Id="rId1" Type="http://schemas.openxmlformats.org/officeDocument/2006/relationships/image" Target="../media/image112.png"/></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0.xml"/></Relationships>
</file>

<file path=ppt/slides/_rels/slide176.xml.rels><?xml version="1.0" encoding="UTF-8" standalone="yes"?>
<Relationships xmlns="http://schemas.openxmlformats.org/package/2006/relationships"><Relationship Id="rId3" Type="http://schemas.openxmlformats.org/officeDocument/2006/relationships/notesSlide" Target="../notesSlides/notesSlide176.xml"/><Relationship Id="rId2" Type="http://schemas.openxmlformats.org/officeDocument/2006/relationships/slideLayout" Target="../slideLayouts/slideLayout10.xml"/><Relationship Id="rId1" Type="http://schemas.openxmlformats.org/officeDocument/2006/relationships/image" Target="../media/image114.png"/></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0.xml"/></Relationships>
</file>

<file path=ppt/slides/_rels/slide178.xml.rels><?xml version="1.0" encoding="UTF-8" standalone="yes"?>
<Relationships xmlns="http://schemas.openxmlformats.org/package/2006/relationships"><Relationship Id="rId4" Type="http://schemas.openxmlformats.org/officeDocument/2006/relationships/notesSlide" Target="../notesSlides/notesSlide178.xml"/><Relationship Id="rId3" Type="http://schemas.openxmlformats.org/officeDocument/2006/relationships/slideLayout" Target="../slideLayouts/slideLayout10.xml"/><Relationship Id="rId2" Type="http://schemas.openxmlformats.org/officeDocument/2006/relationships/image" Target="../media/image116.png"/><Relationship Id="rId1" Type="http://schemas.openxmlformats.org/officeDocument/2006/relationships/image" Target="../media/image115.png"/></Relationships>
</file>

<file path=ppt/slides/_rels/slide179.xml.rels><?xml version="1.0" encoding="UTF-8" standalone="yes"?>
<Relationships xmlns="http://schemas.openxmlformats.org/package/2006/relationships"><Relationship Id="rId3" Type="http://schemas.openxmlformats.org/officeDocument/2006/relationships/notesSlide" Target="../notesSlides/notesSlide179.xml"/><Relationship Id="rId2" Type="http://schemas.openxmlformats.org/officeDocument/2006/relationships/slideLayout" Target="../slideLayouts/slideLayout10.xml"/><Relationship Id="rId1" Type="http://schemas.openxmlformats.org/officeDocument/2006/relationships/image" Target="../media/image1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180.xml"/><Relationship Id="rId2" Type="http://schemas.openxmlformats.org/officeDocument/2006/relationships/slideLayout" Target="../slideLayouts/slideLayout10.xml"/><Relationship Id="rId1" Type="http://schemas.openxmlformats.org/officeDocument/2006/relationships/image" Target="../media/image118.png"/></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0.xml"/></Relationships>
</file>

<file path=ppt/slides/_rels/slide182.xml.rels><?xml version="1.0" encoding="UTF-8" standalone="yes"?>
<Relationships xmlns="http://schemas.openxmlformats.org/package/2006/relationships"><Relationship Id="rId4" Type="http://schemas.openxmlformats.org/officeDocument/2006/relationships/notesSlide" Target="../notesSlides/notesSlide182.xml"/><Relationship Id="rId3" Type="http://schemas.openxmlformats.org/officeDocument/2006/relationships/slideLayout" Target="../slideLayouts/slideLayout10.xml"/><Relationship Id="rId2" Type="http://schemas.openxmlformats.org/officeDocument/2006/relationships/image" Target="../media/image120.png"/><Relationship Id="rId1" Type="http://schemas.openxmlformats.org/officeDocument/2006/relationships/image" Target="../media/image119.png"/></Relationships>
</file>

<file path=ppt/slides/_rels/slide183.xml.rels><?xml version="1.0" encoding="UTF-8" standalone="yes"?>
<Relationships xmlns="http://schemas.openxmlformats.org/package/2006/relationships"><Relationship Id="rId4" Type="http://schemas.openxmlformats.org/officeDocument/2006/relationships/notesSlide" Target="../notesSlides/notesSlide183.xml"/><Relationship Id="rId3" Type="http://schemas.openxmlformats.org/officeDocument/2006/relationships/slideLayout" Target="../slideLayouts/slideLayout10.xml"/><Relationship Id="rId2" Type="http://schemas.openxmlformats.org/officeDocument/2006/relationships/image" Target="../media/image122.png"/><Relationship Id="rId1" Type="http://schemas.openxmlformats.org/officeDocument/2006/relationships/image" Target="../media/image121.png"/></Relationships>
</file>

<file path=ppt/slides/_rels/slide184.xml.rels><?xml version="1.0" encoding="UTF-8" standalone="yes"?>
<Relationships xmlns="http://schemas.openxmlformats.org/package/2006/relationships"><Relationship Id="rId4" Type="http://schemas.openxmlformats.org/officeDocument/2006/relationships/notesSlide" Target="../notesSlides/notesSlide184.xml"/><Relationship Id="rId3" Type="http://schemas.openxmlformats.org/officeDocument/2006/relationships/slideLayout" Target="../slideLayouts/slideLayout10.xml"/><Relationship Id="rId2" Type="http://schemas.openxmlformats.org/officeDocument/2006/relationships/image" Target="../media/image124.png"/><Relationship Id="rId1" Type="http://schemas.openxmlformats.org/officeDocument/2006/relationships/image" Target="../media/image123.png"/></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9.xml"/></Relationships>
</file>

<file path=ppt/slides/_rels/slide186.xml.rels><?xml version="1.0" encoding="UTF-8" standalone="yes"?>
<Relationships xmlns="http://schemas.openxmlformats.org/package/2006/relationships"><Relationship Id="rId3" Type="http://schemas.openxmlformats.org/officeDocument/2006/relationships/notesSlide" Target="../notesSlides/notesSlide186.xml"/><Relationship Id="rId2" Type="http://schemas.openxmlformats.org/officeDocument/2006/relationships/slideLayout" Target="../slideLayouts/slideLayout10.xml"/><Relationship Id="rId1" Type="http://schemas.openxmlformats.org/officeDocument/2006/relationships/image" Target="../media/image1.png"/></Relationships>
</file>

<file path=ppt/slides/_rels/slide187.xml.rels><?xml version="1.0" encoding="UTF-8" standalone="yes"?>
<Relationships xmlns="http://schemas.openxmlformats.org/package/2006/relationships"><Relationship Id="rId3" Type="http://schemas.openxmlformats.org/officeDocument/2006/relationships/notesSlide" Target="../notesSlides/notesSlide187.xml"/><Relationship Id="rId2" Type="http://schemas.openxmlformats.org/officeDocument/2006/relationships/slideLayout" Target="../slideLayouts/slideLayout10.xml"/><Relationship Id="rId1" Type="http://schemas.openxmlformats.org/officeDocument/2006/relationships/image" Target="../media/image2.png"/></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0.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190.xml.rels><?xml version="1.0" encoding="UTF-8" standalone="yes"?>
<Relationships xmlns="http://schemas.openxmlformats.org/package/2006/relationships"><Relationship Id="rId3" Type="http://schemas.openxmlformats.org/officeDocument/2006/relationships/notesSlide" Target="../notesSlides/notesSlide190.xml"/><Relationship Id="rId2" Type="http://schemas.openxmlformats.org/officeDocument/2006/relationships/slideLayout" Target="../slideLayouts/slideLayout10.xml"/><Relationship Id="rId1" Type="http://schemas.openxmlformats.org/officeDocument/2006/relationships/image" Target="../media/image1.png"/></Relationships>
</file>

<file path=ppt/slides/_rels/slide191.xml.rels><?xml version="1.0" encoding="UTF-8" standalone="yes"?>
<Relationships xmlns="http://schemas.openxmlformats.org/package/2006/relationships"><Relationship Id="rId7" Type="http://schemas.openxmlformats.org/officeDocument/2006/relationships/notesSlide" Target="../notesSlides/notesSlide191.xml"/><Relationship Id="rId6" Type="http://schemas.openxmlformats.org/officeDocument/2006/relationships/slideLayout" Target="../slideLayouts/slideLayout10.xml"/><Relationship Id="rId5" Type="http://schemas.openxmlformats.org/officeDocument/2006/relationships/image" Target="../media/image128.png"/><Relationship Id="rId4" Type="http://schemas.openxmlformats.org/officeDocument/2006/relationships/image" Target="../media/image127.png"/><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tags" Target="../tags/tag26.xml"/></Relationships>
</file>

<file path=ppt/slides/_rels/slide192.xml.rels><?xml version="1.0" encoding="UTF-8" standalone="yes"?>
<Relationships xmlns="http://schemas.openxmlformats.org/package/2006/relationships"><Relationship Id="rId7" Type="http://schemas.openxmlformats.org/officeDocument/2006/relationships/notesSlide" Target="../notesSlides/notesSlide192.xml"/><Relationship Id="rId6" Type="http://schemas.openxmlformats.org/officeDocument/2006/relationships/slideLayout" Target="../slideLayouts/slideLayout10.xml"/><Relationship Id="rId5" Type="http://schemas.openxmlformats.org/officeDocument/2006/relationships/image" Target="../media/image132.png"/><Relationship Id="rId4" Type="http://schemas.openxmlformats.org/officeDocument/2006/relationships/image" Target="../media/image131.png"/><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tags" Target="../tags/tag27.xml"/></Relationships>
</file>

<file path=ppt/slides/_rels/slide193.xml.rels><?xml version="1.0" encoding="UTF-8" standalone="yes"?>
<Relationships xmlns="http://schemas.openxmlformats.org/package/2006/relationships"><Relationship Id="rId7" Type="http://schemas.openxmlformats.org/officeDocument/2006/relationships/notesSlide" Target="../notesSlides/notesSlide193.xml"/><Relationship Id="rId6" Type="http://schemas.openxmlformats.org/officeDocument/2006/relationships/slideLayout" Target="../slideLayouts/slideLayout10.xml"/><Relationship Id="rId5" Type="http://schemas.openxmlformats.org/officeDocument/2006/relationships/tags" Target="../tags/tag28.xml"/><Relationship Id="rId4" Type="http://schemas.openxmlformats.org/officeDocument/2006/relationships/image" Target="../media/image136.png"/><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image" Target="../media/image133.png"/></Relationships>
</file>

<file path=ppt/slides/_rels/slide194.xml.rels><?xml version="1.0" encoding="UTF-8" standalone="yes"?>
<Relationships xmlns="http://schemas.openxmlformats.org/package/2006/relationships"><Relationship Id="rId4" Type="http://schemas.openxmlformats.org/officeDocument/2006/relationships/notesSlide" Target="../notesSlides/notesSlide194.xml"/><Relationship Id="rId3" Type="http://schemas.openxmlformats.org/officeDocument/2006/relationships/slideLayout" Target="../slideLayouts/slideLayout10.xml"/><Relationship Id="rId2" Type="http://schemas.openxmlformats.org/officeDocument/2006/relationships/image" Target="../media/image137.png"/><Relationship Id="rId1" Type="http://schemas.openxmlformats.org/officeDocument/2006/relationships/tags" Target="../tags/tag29.xml"/></Relationships>
</file>

<file path=ppt/slides/_rels/slide195.xml.rels><?xml version="1.0" encoding="UTF-8" standalone="yes"?>
<Relationships xmlns="http://schemas.openxmlformats.org/package/2006/relationships"><Relationship Id="rId5" Type="http://schemas.openxmlformats.org/officeDocument/2006/relationships/notesSlide" Target="../notesSlides/notesSlide195.xml"/><Relationship Id="rId4" Type="http://schemas.openxmlformats.org/officeDocument/2006/relationships/slideLayout" Target="../slideLayouts/slideLayout10.xml"/><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tags" Target="../tags/tag30.xml"/></Relationships>
</file>

<file path=ppt/slides/_rels/slide196.xml.rels><?xml version="1.0" encoding="UTF-8" standalone="yes"?>
<Relationships xmlns="http://schemas.openxmlformats.org/package/2006/relationships"><Relationship Id="rId5" Type="http://schemas.openxmlformats.org/officeDocument/2006/relationships/notesSlide" Target="../notesSlides/notesSlide196.xml"/><Relationship Id="rId4" Type="http://schemas.openxmlformats.org/officeDocument/2006/relationships/slideLayout" Target="../slideLayouts/slideLayout10.xml"/><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tags" Target="../tags/tag31.xml"/></Relationships>
</file>

<file path=ppt/slides/_rels/slide197.xml.rels><?xml version="1.0" encoding="UTF-8" standalone="yes"?>
<Relationships xmlns="http://schemas.openxmlformats.org/package/2006/relationships"><Relationship Id="rId5" Type="http://schemas.openxmlformats.org/officeDocument/2006/relationships/notesSlide" Target="../notesSlides/notesSlide197.xml"/><Relationship Id="rId4" Type="http://schemas.openxmlformats.org/officeDocument/2006/relationships/slideLayout" Target="../slideLayouts/slideLayout10.xml"/><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tags" Target="../tags/tag32.xml"/></Relationships>
</file>

<file path=ppt/slides/_rels/slide198.xml.rels><?xml version="1.0" encoding="UTF-8" standalone="yes"?>
<Relationships xmlns="http://schemas.openxmlformats.org/package/2006/relationships"><Relationship Id="rId4" Type="http://schemas.openxmlformats.org/officeDocument/2006/relationships/notesSlide" Target="../notesSlides/notesSlide198.xml"/><Relationship Id="rId3" Type="http://schemas.openxmlformats.org/officeDocument/2006/relationships/slideLayout" Target="../slideLayouts/slideLayout10.xml"/><Relationship Id="rId2" Type="http://schemas.openxmlformats.org/officeDocument/2006/relationships/image" Target="../media/image144.png"/><Relationship Id="rId1" Type="http://schemas.openxmlformats.org/officeDocument/2006/relationships/tags" Target="../tags/tag33.xml"/></Relationships>
</file>

<file path=ppt/slides/_rels/slide199.xml.rels><?xml version="1.0" encoding="UTF-8" standalone="yes"?>
<Relationships xmlns="http://schemas.openxmlformats.org/package/2006/relationships"><Relationship Id="rId5" Type="http://schemas.openxmlformats.org/officeDocument/2006/relationships/notesSlide" Target="../notesSlides/notesSlide199.xml"/><Relationship Id="rId4" Type="http://schemas.openxmlformats.org/officeDocument/2006/relationships/slideLayout" Target="../slideLayouts/slideLayout10.xml"/><Relationship Id="rId3" Type="http://schemas.openxmlformats.org/officeDocument/2006/relationships/image" Target="../media/image146.jpeg"/><Relationship Id="rId2" Type="http://schemas.openxmlformats.org/officeDocument/2006/relationships/image" Target="../media/image145.png"/><Relationship Id="rId1" Type="http://schemas.openxmlformats.org/officeDocument/2006/relationships/tags" Target="../tags/tag3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0.xml"/><Relationship Id="rId1" Type="http://schemas.openxmlformats.org/officeDocument/2006/relationships/image" Target="../media/image1.png"/></Relationships>
</file>

<file path=ppt/slides/_rels/slide200.xml.rels><?xml version="1.0" encoding="UTF-8" standalone="yes"?>
<Relationships xmlns="http://schemas.openxmlformats.org/package/2006/relationships"><Relationship Id="rId3" Type="http://schemas.openxmlformats.org/officeDocument/2006/relationships/notesSlide" Target="../notesSlides/notesSlide200.xml"/><Relationship Id="rId2" Type="http://schemas.openxmlformats.org/officeDocument/2006/relationships/slideLayout" Target="../slideLayouts/slideLayout10.xml"/><Relationship Id="rId1" Type="http://schemas.openxmlformats.org/officeDocument/2006/relationships/image" Target="../media/image1.png"/></Relationships>
</file>

<file path=ppt/slides/_rels/slide201.xml.rels><?xml version="1.0" encoding="UTF-8" standalone="yes"?>
<Relationships xmlns="http://schemas.openxmlformats.org/package/2006/relationships"><Relationship Id="rId4" Type="http://schemas.openxmlformats.org/officeDocument/2006/relationships/notesSlide" Target="../notesSlides/notesSlide201.xml"/><Relationship Id="rId3" Type="http://schemas.openxmlformats.org/officeDocument/2006/relationships/slideLayout" Target="../slideLayouts/slideLayout10.xml"/><Relationship Id="rId2" Type="http://schemas.openxmlformats.org/officeDocument/2006/relationships/image" Target="../media/image148.png"/><Relationship Id="rId1" Type="http://schemas.openxmlformats.org/officeDocument/2006/relationships/image" Target="../media/image147.png"/></Relationships>
</file>

<file path=ppt/slides/_rels/slide202.xml.rels><?xml version="1.0" encoding="UTF-8" standalone="yes"?>
<Relationships xmlns="http://schemas.openxmlformats.org/package/2006/relationships"><Relationship Id="rId7" Type="http://schemas.openxmlformats.org/officeDocument/2006/relationships/notesSlide" Target="../notesSlides/notesSlide202.xml"/><Relationship Id="rId6" Type="http://schemas.openxmlformats.org/officeDocument/2006/relationships/slideLayout" Target="../slideLayouts/slideLayout10.xml"/><Relationship Id="rId5" Type="http://schemas.openxmlformats.org/officeDocument/2006/relationships/image" Target="../media/image152.png"/><Relationship Id="rId4" Type="http://schemas.openxmlformats.org/officeDocument/2006/relationships/image" Target="../media/image151.png"/><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tags" Target="../tags/tag35.xml"/></Relationships>
</file>

<file path=ppt/slides/_rels/slide203.xml.rels><?xml version="1.0" encoding="UTF-8" standalone="yes"?>
<Relationships xmlns="http://schemas.openxmlformats.org/package/2006/relationships"><Relationship Id="rId7" Type="http://schemas.openxmlformats.org/officeDocument/2006/relationships/notesSlide" Target="../notesSlides/notesSlide203.xml"/><Relationship Id="rId6" Type="http://schemas.openxmlformats.org/officeDocument/2006/relationships/slideLayout" Target="../slideLayouts/slideLayout10.xml"/><Relationship Id="rId5" Type="http://schemas.openxmlformats.org/officeDocument/2006/relationships/image" Target="../media/image156.png"/><Relationship Id="rId4" Type="http://schemas.openxmlformats.org/officeDocument/2006/relationships/image" Target="../media/image155.png"/><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tags" Target="../tags/tag36.xml"/></Relationships>
</file>

<file path=ppt/slides/_rels/slide204.xml.rels><?xml version="1.0" encoding="UTF-8" standalone="yes"?>
<Relationships xmlns="http://schemas.openxmlformats.org/package/2006/relationships"><Relationship Id="rId3" Type="http://schemas.openxmlformats.org/officeDocument/2006/relationships/notesSlide" Target="../notesSlides/notesSlide204.xml"/><Relationship Id="rId2" Type="http://schemas.openxmlformats.org/officeDocument/2006/relationships/slideLayout" Target="../slideLayouts/slideLayout10.xml"/><Relationship Id="rId1" Type="http://schemas.openxmlformats.org/officeDocument/2006/relationships/image" Target="../media/image157.png"/></Relationships>
</file>

<file path=ppt/slides/_rels/slide205.xml.rels><?xml version="1.0" encoding="UTF-8" standalone="yes"?>
<Relationships xmlns="http://schemas.openxmlformats.org/package/2006/relationships"><Relationship Id="rId4" Type="http://schemas.openxmlformats.org/officeDocument/2006/relationships/notesSlide" Target="../notesSlides/notesSlide205.xml"/><Relationship Id="rId3" Type="http://schemas.openxmlformats.org/officeDocument/2006/relationships/slideLayout" Target="../slideLayouts/slideLayout10.xml"/><Relationship Id="rId2" Type="http://schemas.openxmlformats.org/officeDocument/2006/relationships/image" Target="../media/image158.png"/><Relationship Id="rId1" Type="http://schemas.openxmlformats.org/officeDocument/2006/relationships/tags" Target="../tags/tag37.xml"/></Relationships>
</file>

<file path=ppt/slides/_rels/slide206.xml.rels><?xml version="1.0" encoding="UTF-8" standalone="yes"?>
<Relationships xmlns="http://schemas.openxmlformats.org/package/2006/relationships"><Relationship Id="rId3" Type="http://schemas.openxmlformats.org/officeDocument/2006/relationships/notesSlide" Target="../notesSlides/notesSlide206.xml"/><Relationship Id="rId2" Type="http://schemas.openxmlformats.org/officeDocument/2006/relationships/slideLayout" Target="../slideLayouts/slideLayout10.xml"/><Relationship Id="rId1" Type="http://schemas.openxmlformats.org/officeDocument/2006/relationships/image" Target="../media/image159.png"/></Relationships>
</file>

<file path=ppt/slides/_rels/slide207.xml.rels><?xml version="1.0" encoding="UTF-8" standalone="yes"?>
<Relationships xmlns="http://schemas.openxmlformats.org/package/2006/relationships"><Relationship Id="rId3" Type="http://schemas.openxmlformats.org/officeDocument/2006/relationships/notesSlide" Target="../notesSlides/notesSlide207.xml"/><Relationship Id="rId2" Type="http://schemas.openxmlformats.org/officeDocument/2006/relationships/slideLayout" Target="../slideLayouts/slideLayout10.xml"/><Relationship Id="rId1" Type="http://schemas.openxmlformats.org/officeDocument/2006/relationships/image" Target="../media/image160.png"/></Relationships>
</file>

<file path=ppt/slides/_rels/slide208.xml.rels><?xml version="1.0" encoding="UTF-8" standalone="yes"?>
<Relationships xmlns="http://schemas.openxmlformats.org/package/2006/relationships"><Relationship Id="rId5" Type="http://schemas.openxmlformats.org/officeDocument/2006/relationships/notesSlide" Target="../notesSlides/notesSlide208.xml"/><Relationship Id="rId4" Type="http://schemas.openxmlformats.org/officeDocument/2006/relationships/slideLayout" Target="../slideLayouts/slideLayout10.xml"/><Relationship Id="rId3" Type="http://schemas.openxmlformats.org/officeDocument/2006/relationships/hyperlink" Target="http://stu.ityxb.com/ebookview/9c78e745f9e1686477b12482e2d1b892" TargetMode="External"/><Relationship Id="rId2" Type="http://schemas.openxmlformats.org/officeDocument/2006/relationships/image" Target="../media/image161.png"/><Relationship Id="rId1" Type="http://schemas.openxmlformats.org/officeDocument/2006/relationships/tags" Target="../tags/tag38.xml"/></Relationships>
</file>

<file path=ppt/slides/_rels/slide209.xml.rels><?xml version="1.0" encoding="UTF-8" standalone="yes"?>
<Relationships xmlns="http://schemas.openxmlformats.org/package/2006/relationships"><Relationship Id="rId3" Type="http://schemas.openxmlformats.org/officeDocument/2006/relationships/notesSlide" Target="../notesSlides/notesSlide209.xml"/><Relationship Id="rId2" Type="http://schemas.openxmlformats.org/officeDocument/2006/relationships/slideLayout" Target="../slideLayouts/slideLayout10.xml"/><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10.xml.rels><?xml version="1.0" encoding="UTF-8" standalone="yes"?>
<Relationships xmlns="http://schemas.openxmlformats.org/package/2006/relationships"><Relationship Id="rId5" Type="http://schemas.openxmlformats.org/officeDocument/2006/relationships/notesSlide" Target="../notesSlides/notesSlide210.xml"/><Relationship Id="rId4" Type="http://schemas.openxmlformats.org/officeDocument/2006/relationships/slideLayout" Target="../slideLayouts/slideLayout10.xml"/><Relationship Id="rId3" Type="http://schemas.openxmlformats.org/officeDocument/2006/relationships/tags" Target="../tags/tag39.xml"/><Relationship Id="rId2" Type="http://schemas.openxmlformats.org/officeDocument/2006/relationships/image" Target="../media/image163.png"/><Relationship Id="rId1" Type="http://schemas.openxmlformats.org/officeDocument/2006/relationships/image" Target="../media/image162.png"/></Relationships>
</file>

<file path=ppt/slides/_rels/slide211.xml.rels><?xml version="1.0" encoding="UTF-8" standalone="yes"?>
<Relationships xmlns="http://schemas.openxmlformats.org/package/2006/relationships"><Relationship Id="rId7" Type="http://schemas.openxmlformats.org/officeDocument/2006/relationships/notesSlide" Target="../notesSlides/notesSlide211.xml"/><Relationship Id="rId6" Type="http://schemas.openxmlformats.org/officeDocument/2006/relationships/slideLayout" Target="../slideLayouts/slideLayout10.xml"/><Relationship Id="rId5" Type="http://schemas.openxmlformats.org/officeDocument/2006/relationships/tags" Target="../tags/tag40.xml"/><Relationship Id="rId4" Type="http://schemas.openxmlformats.org/officeDocument/2006/relationships/image" Target="../media/image167.png"/><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image" Target="../media/image164.png"/></Relationships>
</file>

<file path=ppt/slides/_rels/slide212.xml.rels><?xml version="1.0" encoding="UTF-8" standalone="yes"?>
<Relationships xmlns="http://schemas.openxmlformats.org/package/2006/relationships"><Relationship Id="rId7" Type="http://schemas.openxmlformats.org/officeDocument/2006/relationships/notesSlide" Target="../notesSlides/notesSlide212.xml"/><Relationship Id="rId6" Type="http://schemas.openxmlformats.org/officeDocument/2006/relationships/slideLayout" Target="../slideLayouts/slideLayout10.xml"/><Relationship Id="rId5" Type="http://schemas.openxmlformats.org/officeDocument/2006/relationships/image" Target="../media/image172.png"/><Relationship Id="rId4" Type="http://schemas.openxmlformats.org/officeDocument/2006/relationships/image" Target="../media/image171.png"/><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image" Target="../media/image168.png"/></Relationships>
</file>

<file path=ppt/slides/_rels/slide213.xml.rels><?xml version="1.0" encoding="UTF-8" standalone="yes"?>
<Relationships xmlns="http://schemas.openxmlformats.org/package/2006/relationships"><Relationship Id="rId5" Type="http://schemas.openxmlformats.org/officeDocument/2006/relationships/notesSlide" Target="../notesSlides/notesSlide213.xml"/><Relationship Id="rId4" Type="http://schemas.openxmlformats.org/officeDocument/2006/relationships/slideLayout" Target="../slideLayouts/slideLayout10.xml"/><Relationship Id="rId3" Type="http://schemas.openxmlformats.org/officeDocument/2006/relationships/tags" Target="../tags/tag41.xml"/><Relationship Id="rId2" Type="http://schemas.openxmlformats.org/officeDocument/2006/relationships/image" Target="../media/image174.png"/><Relationship Id="rId1" Type="http://schemas.openxmlformats.org/officeDocument/2006/relationships/image" Target="../media/image173.png"/></Relationships>
</file>

<file path=ppt/slides/_rels/slide214.xml.rels><?xml version="1.0" encoding="UTF-8" standalone="yes"?>
<Relationships xmlns="http://schemas.openxmlformats.org/package/2006/relationships"><Relationship Id="rId4" Type="http://schemas.openxmlformats.org/officeDocument/2006/relationships/notesSlide" Target="../notesSlides/notesSlide214.xml"/><Relationship Id="rId3" Type="http://schemas.openxmlformats.org/officeDocument/2006/relationships/slideLayout" Target="../slideLayouts/slideLayout10.xml"/><Relationship Id="rId2" Type="http://schemas.openxmlformats.org/officeDocument/2006/relationships/image" Target="../media/image176.png"/><Relationship Id="rId1" Type="http://schemas.openxmlformats.org/officeDocument/2006/relationships/image" Target="../media/image175.png"/></Relationships>
</file>

<file path=ppt/slides/_rels/slide215.xml.rels><?xml version="1.0" encoding="UTF-8" standalone="yes"?>
<Relationships xmlns="http://schemas.openxmlformats.org/package/2006/relationships"><Relationship Id="rId4" Type="http://schemas.openxmlformats.org/officeDocument/2006/relationships/notesSlide" Target="../notesSlides/notesSlide215.xml"/><Relationship Id="rId3" Type="http://schemas.openxmlformats.org/officeDocument/2006/relationships/slideLayout" Target="../slideLayouts/slideLayout10.xml"/><Relationship Id="rId2" Type="http://schemas.openxmlformats.org/officeDocument/2006/relationships/image" Target="../media/image178.png"/><Relationship Id="rId1" Type="http://schemas.openxmlformats.org/officeDocument/2006/relationships/image" Target="../media/image177.png"/></Relationships>
</file>

<file path=ppt/slides/_rels/slide216.xml.rels><?xml version="1.0" encoding="UTF-8" standalone="yes"?>
<Relationships xmlns="http://schemas.openxmlformats.org/package/2006/relationships"><Relationship Id="rId3" Type="http://schemas.openxmlformats.org/officeDocument/2006/relationships/notesSlide" Target="../notesSlides/notesSlide216.xml"/><Relationship Id="rId2" Type="http://schemas.openxmlformats.org/officeDocument/2006/relationships/slideLayout" Target="../slideLayouts/slideLayout10.xml"/><Relationship Id="rId1" Type="http://schemas.openxmlformats.org/officeDocument/2006/relationships/image" Target="../media/image1.png"/></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10.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10.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10.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10.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10.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10.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10.xml"/></Relationships>
</file>

<file path=ppt/slides/_rels/slide225.xml.rels><?xml version="1.0" encoding="UTF-8" standalone="yes"?>
<Relationships xmlns="http://schemas.openxmlformats.org/package/2006/relationships"><Relationship Id="rId3" Type="http://schemas.openxmlformats.org/officeDocument/2006/relationships/notesSlide" Target="../notesSlides/notesSlide225.xml"/><Relationship Id="rId2" Type="http://schemas.openxmlformats.org/officeDocument/2006/relationships/slideLayout" Target="../slideLayouts/slideLayout10.xml"/><Relationship Id="rId1" Type="http://schemas.openxmlformats.org/officeDocument/2006/relationships/image" Target="../media/image1.png"/></Relationships>
</file>

<file path=ppt/slides/_rels/slide226.xml.rels><?xml version="1.0" encoding="UTF-8" standalone="yes"?>
<Relationships xmlns="http://schemas.openxmlformats.org/package/2006/relationships"><Relationship Id="rId4" Type="http://schemas.openxmlformats.org/officeDocument/2006/relationships/notesSlide" Target="../notesSlides/notesSlide226.xml"/><Relationship Id="rId3" Type="http://schemas.openxmlformats.org/officeDocument/2006/relationships/slideLayout" Target="../slideLayouts/slideLayout10.xml"/><Relationship Id="rId2" Type="http://schemas.openxmlformats.org/officeDocument/2006/relationships/image" Target="../media/image2.png"/><Relationship Id="rId1" Type="http://schemas.openxmlformats.org/officeDocument/2006/relationships/tags" Target="../tags/tag42.xml"/></Relationships>
</file>

<file path=ppt/slides/_rels/slide227.xml.rels><?xml version="1.0" encoding="UTF-8" standalone="yes"?>
<Relationships xmlns="http://schemas.openxmlformats.org/package/2006/relationships"><Relationship Id="rId3" Type="http://schemas.openxmlformats.org/officeDocument/2006/relationships/notesSlide" Target="../notesSlides/notesSlide227.xml"/><Relationship Id="rId2" Type="http://schemas.openxmlformats.org/officeDocument/2006/relationships/slideLayout" Target="../slideLayouts/slideLayout10.xml"/><Relationship Id="rId1" Type="http://schemas.openxmlformats.org/officeDocument/2006/relationships/tags" Target="../tags/tag43.xml"/></Relationships>
</file>

<file path=ppt/slides/_rels/slide228.xml.rels><?xml version="1.0" encoding="UTF-8" standalone="yes"?>
<Relationships xmlns="http://schemas.openxmlformats.org/package/2006/relationships"><Relationship Id="rId3" Type="http://schemas.openxmlformats.org/officeDocument/2006/relationships/notesSlide" Target="../notesSlides/notesSlide228.xml"/><Relationship Id="rId2" Type="http://schemas.openxmlformats.org/officeDocument/2006/relationships/slideLayout" Target="../slideLayouts/slideLayout10.xml"/><Relationship Id="rId1" Type="http://schemas.openxmlformats.org/officeDocument/2006/relationships/tags" Target="../tags/tag44.xml"/></Relationships>
</file>

<file path=ppt/slides/_rels/slide229.xml.rels><?xml version="1.0" encoding="UTF-8" standalone="yes"?>
<Relationships xmlns="http://schemas.openxmlformats.org/package/2006/relationships"><Relationship Id="rId3" Type="http://schemas.openxmlformats.org/officeDocument/2006/relationships/notesSlide" Target="../notesSlides/notesSlide229.xml"/><Relationship Id="rId2" Type="http://schemas.openxmlformats.org/officeDocument/2006/relationships/slideLayout" Target="../slideLayouts/slideLayout10.xml"/><Relationship Id="rId1" Type="http://schemas.openxmlformats.org/officeDocument/2006/relationships/tags" Target="../tags/tag45.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vmlDrawing" Target="../drawings/vmlDrawing1.vml"/><Relationship Id="rId3" Type="http://schemas.openxmlformats.org/officeDocument/2006/relationships/slideLayout" Target="../slideLayouts/slideLayout10.xml"/><Relationship Id="rId2" Type="http://schemas.openxmlformats.org/officeDocument/2006/relationships/image" Target="../media/image3.emf"/><Relationship Id="rId1" Type="http://schemas.openxmlformats.org/officeDocument/2006/relationships/oleObject" Target="../embeddings/oleObject1.bin"/></Relationships>
</file>

<file path=ppt/slides/_rels/slide230.xml.rels><?xml version="1.0" encoding="UTF-8" standalone="yes"?>
<Relationships xmlns="http://schemas.openxmlformats.org/package/2006/relationships"><Relationship Id="rId3" Type="http://schemas.openxmlformats.org/officeDocument/2006/relationships/notesSlide" Target="../notesSlides/notesSlide230.xml"/><Relationship Id="rId2" Type="http://schemas.openxmlformats.org/officeDocument/2006/relationships/slideLayout" Target="../slideLayouts/slideLayout10.xml"/><Relationship Id="rId1" Type="http://schemas.openxmlformats.org/officeDocument/2006/relationships/tags" Target="../tags/tag46.xml"/></Relationships>
</file>

<file path=ppt/slides/_rels/slide231.xml.rels><?xml version="1.0" encoding="UTF-8" standalone="yes"?>
<Relationships xmlns="http://schemas.openxmlformats.org/package/2006/relationships"><Relationship Id="rId3" Type="http://schemas.openxmlformats.org/officeDocument/2006/relationships/notesSlide" Target="../notesSlides/notesSlide231.xml"/><Relationship Id="rId2" Type="http://schemas.openxmlformats.org/officeDocument/2006/relationships/slideLayout" Target="../slideLayouts/slideLayout10.xml"/><Relationship Id="rId1" Type="http://schemas.openxmlformats.org/officeDocument/2006/relationships/image" Target="../media/image1.png"/></Relationships>
</file>

<file path=ppt/slides/_rels/slide232.xml.rels><?xml version="1.0" encoding="UTF-8" standalone="yes"?>
<Relationships xmlns="http://schemas.openxmlformats.org/package/2006/relationships"><Relationship Id="rId3" Type="http://schemas.openxmlformats.org/officeDocument/2006/relationships/notesSlide" Target="../notesSlides/notesSlide232.xml"/><Relationship Id="rId2" Type="http://schemas.openxmlformats.org/officeDocument/2006/relationships/slideLayout" Target="../slideLayouts/slideLayout10.xml"/><Relationship Id="rId1" Type="http://schemas.openxmlformats.org/officeDocument/2006/relationships/tags" Target="../tags/tag4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10.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10.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10.xml"/></Relationships>
</file>

<file path=ppt/slides/_rels/slide236.xml.rels><?xml version="1.0" encoding="UTF-8" standalone="yes"?>
<Relationships xmlns="http://schemas.openxmlformats.org/package/2006/relationships"><Relationship Id="rId3" Type="http://schemas.openxmlformats.org/officeDocument/2006/relationships/notesSlide" Target="../notesSlides/notesSlide236.xml"/><Relationship Id="rId2" Type="http://schemas.openxmlformats.org/officeDocument/2006/relationships/slideLayout" Target="../slideLayouts/slideLayout10.xml"/><Relationship Id="rId1" Type="http://schemas.openxmlformats.org/officeDocument/2006/relationships/image" Target="../media/image1.png"/></Relationships>
</file>

<file path=ppt/slides/_rels/slide237.xml.rels><?xml version="1.0" encoding="UTF-8" standalone="yes"?>
<Relationships xmlns="http://schemas.openxmlformats.org/package/2006/relationships"><Relationship Id="rId4" Type="http://schemas.openxmlformats.org/officeDocument/2006/relationships/notesSlide" Target="../notesSlides/notesSlide237.xml"/><Relationship Id="rId3" Type="http://schemas.openxmlformats.org/officeDocument/2006/relationships/slideLayout" Target="../slideLayouts/slideLayout10.xml"/><Relationship Id="rId2" Type="http://schemas.openxmlformats.org/officeDocument/2006/relationships/image" Target="../media/image2.png"/><Relationship Id="rId1" Type="http://schemas.openxmlformats.org/officeDocument/2006/relationships/tags" Target="../tags/tag48.xml"/></Relationships>
</file>

<file path=ppt/slides/_rels/slide238.xml.rels><?xml version="1.0" encoding="UTF-8" standalone="yes"?>
<Relationships xmlns="http://schemas.openxmlformats.org/package/2006/relationships"><Relationship Id="rId5" Type="http://schemas.openxmlformats.org/officeDocument/2006/relationships/notesSlide" Target="../notesSlides/notesSlide238.xml"/><Relationship Id="rId4" Type="http://schemas.openxmlformats.org/officeDocument/2006/relationships/slideLayout" Target="../slideLayouts/slideLayout10.xml"/><Relationship Id="rId3" Type="http://schemas.openxmlformats.org/officeDocument/2006/relationships/image" Target="../media/image180.jpeg"/><Relationship Id="rId2" Type="http://schemas.openxmlformats.org/officeDocument/2006/relationships/image" Target="../media/image179.png"/><Relationship Id="rId1" Type="http://schemas.openxmlformats.org/officeDocument/2006/relationships/tags" Target="../tags/tag49.xml"/></Relationships>
</file>

<file path=ppt/slides/_rels/slide239.xml.rels><?xml version="1.0" encoding="UTF-8" standalone="yes"?>
<Relationships xmlns="http://schemas.openxmlformats.org/package/2006/relationships"><Relationship Id="rId4" Type="http://schemas.openxmlformats.org/officeDocument/2006/relationships/notesSlide" Target="../notesSlides/notesSlide239.xml"/><Relationship Id="rId3" Type="http://schemas.openxmlformats.org/officeDocument/2006/relationships/slideLayout" Target="../slideLayouts/slideLayout10.xml"/><Relationship Id="rId2" Type="http://schemas.openxmlformats.org/officeDocument/2006/relationships/image" Target="../media/image181.png"/><Relationship Id="rId1" Type="http://schemas.openxmlformats.org/officeDocument/2006/relationships/tags" Target="../tags/tag5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40.xml.rels><?xml version="1.0" encoding="UTF-8" standalone="yes"?>
<Relationships xmlns="http://schemas.openxmlformats.org/package/2006/relationships"><Relationship Id="rId4" Type="http://schemas.openxmlformats.org/officeDocument/2006/relationships/notesSlide" Target="../notesSlides/notesSlide240.xml"/><Relationship Id="rId3" Type="http://schemas.openxmlformats.org/officeDocument/2006/relationships/slideLayout" Target="../slideLayouts/slideLayout10.xml"/><Relationship Id="rId2" Type="http://schemas.openxmlformats.org/officeDocument/2006/relationships/image" Target="../media/image182.png"/><Relationship Id="rId1" Type="http://schemas.openxmlformats.org/officeDocument/2006/relationships/tags" Target="../tags/tag51.xml"/></Relationships>
</file>

<file path=ppt/slides/_rels/slide241.xml.rels><?xml version="1.0" encoding="UTF-8" standalone="yes"?>
<Relationships xmlns="http://schemas.openxmlformats.org/package/2006/relationships"><Relationship Id="rId4" Type="http://schemas.openxmlformats.org/officeDocument/2006/relationships/notesSlide" Target="../notesSlides/notesSlide241.xml"/><Relationship Id="rId3" Type="http://schemas.openxmlformats.org/officeDocument/2006/relationships/slideLayout" Target="../slideLayouts/slideLayout10.xml"/><Relationship Id="rId2" Type="http://schemas.openxmlformats.org/officeDocument/2006/relationships/image" Target="../media/image183.png"/><Relationship Id="rId1" Type="http://schemas.openxmlformats.org/officeDocument/2006/relationships/tags" Target="../tags/tag52.xml"/></Relationships>
</file>

<file path=ppt/slides/_rels/slide242.xml.rels><?xml version="1.0" encoding="UTF-8" standalone="yes"?>
<Relationships xmlns="http://schemas.openxmlformats.org/package/2006/relationships"><Relationship Id="rId4" Type="http://schemas.openxmlformats.org/officeDocument/2006/relationships/notesSlide" Target="../notesSlides/notesSlide242.xml"/><Relationship Id="rId3" Type="http://schemas.openxmlformats.org/officeDocument/2006/relationships/slideLayout" Target="../slideLayouts/slideLayout10.xml"/><Relationship Id="rId2" Type="http://schemas.openxmlformats.org/officeDocument/2006/relationships/image" Target="../media/image184.png"/><Relationship Id="rId1" Type="http://schemas.openxmlformats.org/officeDocument/2006/relationships/tags" Target="../tags/tag53.xml"/></Relationships>
</file>

<file path=ppt/slides/_rels/slide243.xml.rels><?xml version="1.0" encoding="UTF-8" standalone="yes"?>
<Relationships xmlns="http://schemas.openxmlformats.org/package/2006/relationships"><Relationship Id="rId4" Type="http://schemas.openxmlformats.org/officeDocument/2006/relationships/notesSlide" Target="../notesSlides/notesSlide243.xml"/><Relationship Id="rId3" Type="http://schemas.openxmlformats.org/officeDocument/2006/relationships/slideLayout" Target="../slideLayouts/slideLayout10.xml"/><Relationship Id="rId2" Type="http://schemas.openxmlformats.org/officeDocument/2006/relationships/image" Target="../media/image185.png"/><Relationship Id="rId1" Type="http://schemas.openxmlformats.org/officeDocument/2006/relationships/tags" Target="../tags/tag54.xml"/></Relationships>
</file>

<file path=ppt/slides/_rels/slide244.xml.rels><?xml version="1.0" encoding="UTF-8" standalone="yes"?>
<Relationships xmlns="http://schemas.openxmlformats.org/package/2006/relationships"><Relationship Id="rId3" Type="http://schemas.openxmlformats.org/officeDocument/2006/relationships/notesSlide" Target="../notesSlides/notesSlide244.xml"/><Relationship Id="rId2" Type="http://schemas.openxmlformats.org/officeDocument/2006/relationships/slideLayout" Target="../slideLayouts/slideLayout10.xml"/><Relationship Id="rId1" Type="http://schemas.openxmlformats.org/officeDocument/2006/relationships/image" Target="../media/image186.png"/></Relationships>
</file>

<file path=ppt/slides/_rels/slide245.xml.rels><?xml version="1.0" encoding="UTF-8" standalone="yes"?>
<Relationships xmlns="http://schemas.openxmlformats.org/package/2006/relationships"><Relationship Id="rId3" Type="http://schemas.openxmlformats.org/officeDocument/2006/relationships/notesSlide" Target="../notesSlides/notesSlide245.xml"/><Relationship Id="rId2" Type="http://schemas.openxmlformats.org/officeDocument/2006/relationships/slideLayout" Target="../slideLayouts/slideLayout10.xml"/><Relationship Id="rId1" Type="http://schemas.openxmlformats.org/officeDocument/2006/relationships/image" Target="../media/image187.png"/></Relationships>
</file>

<file path=ppt/slides/_rels/slide246.xml.rels><?xml version="1.0" encoding="UTF-8" standalone="yes"?>
<Relationships xmlns="http://schemas.openxmlformats.org/package/2006/relationships"><Relationship Id="rId3" Type="http://schemas.openxmlformats.org/officeDocument/2006/relationships/notesSlide" Target="../notesSlides/notesSlide246.xml"/><Relationship Id="rId2" Type="http://schemas.openxmlformats.org/officeDocument/2006/relationships/slideLayout" Target="../slideLayouts/slideLayout10.xml"/><Relationship Id="rId1" Type="http://schemas.openxmlformats.org/officeDocument/2006/relationships/image" Target="../media/image188.png"/></Relationships>
</file>

<file path=ppt/slides/_rels/slide247.xml.rels><?xml version="1.0" encoding="UTF-8" standalone="yes"?>
<Relationships xmlns="http://schemas.openxmlformats.org/package/2006/relationships"><Relationship Id="rId4" Type="http://schemas.openxmlformats.org/officeDocument/2006/relationships/notesSlide" Target="../notesSlides/notesSlide247.xml"/><Relationship Id="rId3" Type="http://schemas.openxmlformats.org/officeDocument/2006/relationships/slideLayout" Target="../slideLayouts/slideLayout10.xml"/><Relationship Id="rId2" Type="http://schemas.openxmlformats.org/officeDocument/2006/relationships/image" Target="../media/image189.png"/><Relationship Id="rId1" Type="http://schemas.openxmlformats.org/officeDocument/2006/relationships/tags" Target="../tags/tag55.xml"/></Relationships>
</file>

<file path=ppt/slides/_rels/slide248.xml.rels><?xml version="1.0" encoding="UTF-8" standalone="yes"?>
<Relationships xmlns="http://schemas.openxmlformats.org/package/2006/relationships"><Relationship Id="rId4" Type="http://schemas.openxmlformats.org/officeDocument/2006/relationships/notesSlide" Target="../notesSlides/notesSlide248.xml"/><Relationship Id="rId3" Type="http://schemas.openxmlformats.org/officeDocument/2006/relationships/slideLayout" Target="../slideLayouts/slideLayout10.xml"/><Relationship Id="rId2" Type="http://schemas.openxmlformats.org/officeDocument/2006/relationships/image" Target="../media/image190.png"/><Relationship Id="rId1" Type="http://schemas.openxmlformats.org/officeDocument/2006/relationships/tags" Target="../tags/tag56.xml"/></Relationships>
</file>

<file path=ppt/slides/_rels/slide249.xml.rels><?xml version="1.0" encoding="UTF-8" standalone="yes"?>
<Relationships xmlns="http://schemas.openxmlformats.org/package/2006/relationships"><Relationship Id="rId4" Type="http://schemas.openxmlformats.org/officeDocument/2006/relationships/notesSlide" Target="../notesSlides/notesSlide249.xml"/><Relationship Id="rId3" Type="http://schemas.openxmlformats.org/officeDocument/2006/relationships/slideLayout" Target="../slideLayouts/slideLayout10.xml"/><Relationship Id="rId2" Type="http://schemas.openxmlformats.org/officeDocument/2006/relationships/image" Target="../media/image191.png"/><Relationship Id="rId1" Type="http://schemas.openxmlformats.org/officeDocument/2006/relationships/tags" Target="../tags/tag5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50.xml.rels><?xml version="1.0" encoding="UTF-8" standalone="yes"?>
<Relationships xmlns="http://schemas.openxmlformats.org/package/2006/relationships"><Relationship Id="rId4" Type="http://schemas.openxmlformats.org/officeDocument/2006/relationships/notesSlide" Target="../notesSlides/notesSlide250.xml"/><Relationship Id="rId3" Type="http://schemas.openxmlformats.org/officeDocument/2006/relationships/slideLayout" Target="../slideLayouts/slideLayout10.xml"/><Relationship Id="rId2" Type="http://schemas.openxmlformats.org/officeDocument/2006/relationships/image" Target="../media/image192.png"/><Relationship Id="rId1" Type="http://schemas.openxmlformats.org/officeDocument/2006/relationships/tags" Target="../tags/tag58.xml"/></Relationships>
</file>

<file path=ppt/slides/_rels/slide251.xml.rels><?xml version="1.0" encoding="UTF-8" standalone="yes"?>
<Relationships xmlns="http://schemas.openxmlformats.org/package/2006/relationships"><Relationship Id="rId4" Type="http://schemas.openxmlformats.org/officeDocument/2006/relationships/notesSlide" Target="../notesSlides/notesSlide251.xml"/><Relationship Id="rId3" Type="http://schemas.openxmlformats.org/officeDocument/2006/relationships/slideLayout" Target="../slideLayouts/slideLayout10.xml"/><Relationship Id="rId2" Type="http://schemas.openxmlformats.org/officeDocument/2006/relationships/image" Target="../media/image193.png"/><Relationship Id="rId1" Type="http://schemas.openxmlformats.org/officeDocument/2006/relationships/tags" Target="../tags/tag59.xml"/></Relationships>
</file>

<file path=ppt/slides/_rels/slide252.xml.rels><?xml version="1.0" encoding="UTF-8" standalone="yes"?>
<Relationships xmlns="http://schemas.openxmlformats.org/package/2006/relationships"><Relationship Id="rId4" Type="http://schemas.openxmlformats.org/officeDocument/2006/relationships/notesSlide" Target="../notesSlides/notesSlide252.xml"/><Relationship Id="rId3" Type="http://schemas.openxmlformats.org/officeDocument/2006/relationships/slideLayout" Target="../slideLayouts/slideLayout10.xml"/><Relationship Id="rId2" Type="http://schemas.openxmlformats.org/officeDocument/2006/relationships/image" Target="../media/image194.png"/><Relationship Id="rId1" Type="http://schemas.openxmlformats.org/officeDocument/2006/relationships/tags" Target="../tags/tag60.xml"/></Relationships>
</file>

<file path=ppt/slides/_rels/slide253.xml.rels><?xml version="1.0" encoding="UTF-8" standalone="yes"?>
<Relationships xmlns="http://schemas.openxmlformats.org/package/2006/relationships"><Relationship Id="rId4" Type="http://schemas.openxmlformats.org/officeDocument/2006/relationships/notesSlide" Target="../notesSlides/notesSlide253.xml"/><Relationship Id="rId3" Type="http://schemas.openxmlformats.org/officeDocument/2006/relationships/slideLayout" Target="../slideLayouts/slideLayout10.xml"/><Relationship Id="rId2" Type="http://schemas.openxmlformats.org/officeDocument/2006/relationships/image" Target="../media/image195.png"/><Relationship Id="rId1" Type="http://schemas.openxmlformats.org/officeDocument/2006/relationships/tags" Target="../tags/tag61.xml"/></Relationships>
</file>

<file path=ppt/slides/_rels/slide254.xml.rels><?xml version="1.0" encoding="UTF-8" standalone="yes"?>
<Relationships xmlns="http://schemas.openxmlformats.org/package/2006/relationships"><Relationship Id="rId4" Type="http://schemas.openxmlformats.org/officeDocument/2006/relationships/notesSlide" Target="../notesSlides/notesSlide254.xml"/><Relationship Id="rId3" Type="http://schemas.openxmlformats.org/officeDocument/2006/relationships/slideLayout" Target="../slideLayouts/slideLayout10.xml"/><Relationship Id="rId2" Type="http://schemas.openxmlformats.org/officeDocument/2006/relationships/image" Target="../media/image190.png"/><Relationship Id="rId1" Type="http://schemas.openxmlformats.org/officeDocument/2006/relationships/tags" Target="../tags/tag62.xml"/></Relationships>
</file>

<file path=ppt/slides/_rels/slide255.xml.rels><?xml version="1.0" encoding="UTF-8" standalone="yes"?>
<Relationships xmlns="http://schemas.openxmlformats.org/package/2006/relationships"><Relationship Id="rId4" Type="http://schemas.openxmlformats.org/officeDocument/2006/relationships/notesSlide" Target="../notesSlides/notesSlide255.xml"/><Relationship Id="rId3" Type="http://schemas.openxmlformats.org/officeDocument/2006/relationships/slideLayout" Target="../slideLayouts/slideLayout10.xml"/><Relationship Id="rId2" Type="http://schemas.openxmlformats.org/officeDocument/2006/relationships/image" Target="../media/image196.png"/><Relationship Id="rId1" Type="http://schemas.openxmlformats.org/officeDocument/2006/relationships/tags" Target="../tags/tag63.xml"/></Relationships>
</file>

<file path=ppt/slides/_rels/slide256.xml.rels><?xml version="1.0" encoding="UTF-8" standalone="yes"?>
<Relationships xmlns="http://schemas.openxmlformats.org/package/2006/relationships"><Relationship Id="rId4" Type="http://schemas.openxmlformats.org/officeDocument/2006/relationships/notesSlide" Target="../notesSlides/notesSlide256.xml"/><Relationship Id="rId3" Type="http://schemas.openxmlformats.org/officeDocument/2006/relationships/slideLayout" Target="../slideLayouts/slideLayout10.xml"/><Relationship Id="rId2" Type="http://schemas.openxmlformats.org/officeDocument/2006/relationships/image" Target="../media/image197.png"/><Relationship Id="rId1" Type="http://schemas.openxmlformats.org/officeDocument/2006/relationships/tags" Target="../tags/tag64.xml"/></Relationships>
</file>

<file path=ppt/slides/_rels/slide257.xml.rels><?xml version="1.0" encoding="UTF-8" standalone="yes"?>
<Relationships xmlns="http://schemas.openxmlformats.org/package/2006/relationships"><Relationship Id="rId4" Type="http://schemas.openxmlformats.org/officeDocument/2006/relationships/notesSlide" Target="../notesSlides/notesSlide257.xml"/><Relationship Id="rId3" Type="http://schemas.openxmlformats.org/officeDocument/2006/relationships/slideLayout" Target="../slideLayouts/slideLayout10.xml"/><Relationship Id="rId2" Type="http://schemas.openxmlformats.org/officeDocument/2006/relationships/image" Target="../media/image198.png"/><Relationship Id="rId1" Type="http://schemas.openxmlformats.org/officeDocument/2006/relationships/tags" Target="../tags/tag65.xml"/></Relationships>
</file>

<file path=ppt/slides/_rels/slide258.xml.rels><?xml version="1.0" encoding="UTF-8" standalone="yes"?>
<Relationships xmlns="http://schemas.openxmlformats.org/package/2006/relationships"><Relationship Id="rId4" Type="http://schemas.openxmlformats.org/officeDocument/2006/relationships/notesSlide" Target="../notesSlides/notesSlide258.xml"/><Relationship Id="rId3" Type="http://schemas.openxmlformats.org/officeDocument/2006/relationships/slideLayout" Target="../slideLayouts/slideLayout10.xml"/><Relationship Id="rId2" Type="http://schemas.openxmlformats.org/officeDocument/2006/relationships/image" Target="../media/image199.png"/><Relationship Id="rId1" Type="http://schemas.openxmlformats.org/officeDocument/2006/relationships/tags" Target="../tags/tag66.xml"/></Relationships>
</file>

<file path=ppt/slides/_rels/slide259.xml.rels><?xml version="1.0" encoding="UTF-8" standalone="yes"?>
<Relationships xmlns="http://schemas.openxmlformats.org/package/2006/relationships"><Relationship Id="rId3" Type="http://schemas.openxmlformats.org/officeDocument/2006/relationships/notesSlide" Target="../notesSlides/notesSlide259.xml"/><Relationship Id="rId2" Type="http://schemas.openxmlformats.org/officeDocument/2006/relationships/slideLayout" Target="../slideLayouts/slideLayout10.xml"/><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10.xml"/></Relationships>
</file>

<file path=ppt/slides/_rels/slide261.xml.rels><?xml version="1.0" encoding="UTF-8" standalone="yes"?>
<Relationships xmlns="http://schemas.openxmlformats.org/package/2006/relationships"><Relationship Id="rId3" Type="http://schemas.openxmlformats.org/officeDocument/2006/relationships/notesSlide" Target="../notesSlides/notesSlide261.xml"/><Relationship Id="rId2" Type="http://schemas.openxmlformats.org/officeDocument/2006/relationships/slideLayout" Target="../slideLayouts/slideLayout10.xml"/><Relationship Id="rId1" Type="http://schemas.openxmlformats.org/officeDocument/2006/relationships/image" Target="../media/image200.png"/></Relationships>
</file>

<file path=ppt/slides/_rels/slide262.xml.rels><?xml version="1.0" encoding="UTF-8" standalone="yes"?>
<Relationships xmlns="http://schemas.openxmlformats.org/package/2006/relationships"><Relationship Id="rId3" Type="http://schemas.openxmlformats.org/officeDocument/2006/relationships/notesSlide" Target="../notesSlides/notesSlide262.xml"/><Relationship Id="rId2" Type="http://schemas.openxmlformats.org/officeDocument/2006/relationships/slideLayout" Target="../slideLayouts/slideLayout10.xml"/><Relationship Id="rId1" Type="http://schemas.openxmlformats.org/officeDocument/2006/relationships/image" Target="../media/image201.png"/></Relationships>
</file>

<file path=ppt/slides/_rels/slide263.xml.rels><?xml version="1.0" encoding="UTF-8" standalone="yes"?>
<Relationships xmlns="http://schemas.openxmlformats.org/package/2006/relationships"><Relationship Id="rId4" Type="http://schemas.openxmlformats.org/officeDocument/2006/relationships/notesSlide" Target="../notesSlides/notesSlide263.xml"/><Relationship Id="rId3" Type="http://schemas.openxmlformats.org/officeDocument/2006/relationships/slideLayout" Target="../slideLayouts/slideLayout10.xml"/><Relationship Id="rId2" Type="http://schemas.openxmlformats.org/officeDocument/2006/relationships/image" Target="../media/image203.png"/><Relationship Id="rId1" Type="http://schemas.openxmlformats.org/officeDocument/2006/relationships/image" Target="../media/image202.png"/></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10.xml"/></Relationships>
</file>

<file path=ppt/slides/_rels/slide265.xml.rels><?xml version="1.0" encoding="UTF-8" standalone="yes"?>
<Relationships xmlns="http://schemas.openxmlformats.org/package/2006/relationships"><Relationship Id="rId3" Type="http://schemas.openxmlformats.org/officeDocument/2006/relationships/notesSlide" Target="../notesSlides/notesSlide265.xml"/><Relationship Id="rId2" Type="http://schemas.openxmlformats.org/officeDocument/2006/relationships/slideLayout" Target="../slideLayouts/slideLayout10.xml"/><Relationship Id="rId1" Type="http://schemas.openxmlformats.org/officeDocument/2006/relationships/image" Target="../media/image204.png"/></Relationships>
</file>

<file path=ppt/slides/_rels/slide266.xml.rels><?xml version="1.0" encoding="UTF-8" standalone="yes"?>
<Relationships xmlns="http://schemas.openxmlformats.org/package/2006/relationships"><Relationship Id="rId4" Type="http://schemas.openxmlformats.org/officeDocument/2006/relationships/notesSlide" Target="../notesSlides/notesSlide266.xml"/><Relationship Id="rId3" Type="http://schemas.openxmlformats.org/officeDocument/2006/relationships/slideLayout" Target="../slideLayouts/slideLayout10.xml"/><Relationship Id="rId2" Type="http://schemas.openxmlformats.org/officeDocument/2006/relationships/image" Target="../media/image206.png"/><Relationship Id="rId1" Type="http://schemas.openxmlformats.org/officeDocument/2006/relationships/image" Target="../media/image205.png"/></Relationships>
</file>

<file path=ppt/slides/_rels/slide267.xml.rels><?xml version="1.0" encoding="UTF-8" standalone="yes"?>
<Relationships xmlns="http://schemas.openxmlformats.org/package/2006/relationships"><Relationship Id="rId3" Type="http://schemas.openxmlformats.org/officeDocument/2006/relationships/notesSlide" Target="../notesSlides/notesSlide267.xml"/><Relationship Id="rId2" Type="http://schemas.openxmlformats.org/officeDocument/2006/relationships/slideLayout" Target="../slideLayouts/slideLayout10.xml"/><Relationship Id="rId1" Type="http://schemas.openxmlformats.org/officeDocument/2006/relationships/image" Target="../media/image207.png"/></Relationships>
</file>

<file path=ppt/slides/_rels/slide268.xml.rels><?xml version="1.0" encoding="UTF-8" standalone="yes"?>
<Relationships xmlns="http://schemas.openxmlformats.org/package/2006/relationships"><Relationship Id="rId3" Type="http://schemas.openxmlformats.org/officeDocument/2006/relationships/notesSlide" Target="../notesSlides/notesSlide268.xml"/><Relationship Id="rId2" Type="http://schemas.openxmlformats.org/officeDocument/2006/relationships/slideLayout" Target="../slideLayouts/slideLayout10.xml"/><Relationship Id="rId1" Type="http://schemas.openxmlformats.org/officeDocument/2006/relationships/image" Target="../media/image208.png"/></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70.xml.rels><?xml version="1.0" encoding="UTF-8" standalone="yes"?>
<Relationships xmlns="http://schemas.openxmlformats.org/package/2006/relationships"><Relationship Id="rId4" Type="http://schemas.openxmlformats.org/officeDocument/2006/relationships/notesSlide" Target="../notesSlides/notesSlide270.xml"/><Relationship Id="rId3" Type="http://schemas.openxmlformats.org/officeDocument/2006/relationships/slideLayout" Target="../slideLayouts/slideLayout10.xml"/><Relationship Id="rId2" Type="http://schemas.openxmlformats.org/officeDocument/2006/relationships/image" Target="../media/image210.png"/><Relationship Id="rId1" Type="http://schemas.openxmlformats.org/officeDocument/2006/relationships/image" Target="../media/image209.png"/></Relationships>
</file>

<file path=ppt/slides/_rels/slide271.xml.rels><?xml version="1.0" encoding="UTF-8" standalone="yes"?>
<Relationships xmlns="http://schemas.openxmlformats.org/package/2006/relationships"><Relationship Id="rId3" Type="http://schemas.openxmlformats.org/officeDocument/2006/relationships/notesSlide" Target="../notesSlides/notesSlide271.xml"/><Relationship Id="rId2" Type="http://schemas.openxmlformats.org/officeDocument/2006/relationships/slideLayout" Target="../slideLayouts/slideLayout10.xml"/><Relationship Id="rId1" Type="http://schemas.openxmlformats.org/officeDocument/2006/relationships/image" Target="../media/image1.png"/></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10.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10.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10.xml"/></Relationships>
</file>

<file path=ppt/slides/_rels/slide275.xml.rels><?xml version="1.0" encoding="UTF-8" standalone="yes"?>
<Relationships xmlns="http://schemas.openxmlformats.org/package/2006/relationships"><Relationship Id="rId3" Type="http://schemas.openxmlformats.org/officeDocument/2006/relationships/notesSlide" Target="../notesSlides/notesSlide275.xml"/><Relationship Id="rId2" Type="http://schemas.openxmlformats.org/officeDocument/2006/relationships/slideLayout" Target="../slideLayouts/slideLayout10.xml"/><Relationship Id="rId1" Type="http://schemas.openxmlformats.org/officeDocument/2006/relationships/image" Target="../media/image1.png"/></Relationships>
</file>

<file path=ppt/slides/_rels/slide276.xml.rels><?xml version="1.0" encoding="UTF-8" standalone="yes"?>
<Relationships xmlns="http://schemas.openxmlformats.org/package/2006/relationships"><Relationship Id="rId3" Type="http://schemas.openxmlformats.org/officeDocument/2006/relationships/notesSlide" Target="../notesSlides/notesSlide276.xml"/><Relationship Id="rId2" Type="http://schemas.openxmlformats.org/officeDocument/2006/relationships/slideLayout" Target="../slideLayouts/slideLayout10.xml"/><Relationship Id="rId1" Type="http://schemas.openxmlformats.org/officeDocument/2006/relationships/image" Target="../media/image2.png"/></Relationships>
</file>

<file path=ppt/slides/_rels/slide277.xml.rels><?xml version="1.0" encoding="UTF-8" standalone="yes"?>
<Relationships xmlns="http://schemas.openxmlformats.org/package/2006/relationships"><Relationship Id="rId3" Type="http://schemas.openxmlformats.org/officeDocument/2006/relationships/notesSlide" Target="../notesSlides/notesSlide277.xml"/><Relationship Id="rId2" Type="http://schemas.openxmlformats.org/officeDocument/2006/relationships/slideLayout" Target="../slideLayouts/slideLayout10.xml"/><Relationship Id="rId1" Type="http://schemas.openxmlformats.org/officeDocument/2006/relationships/image" Target="../media/image211.png"/></Relationships>
</file>

<file path=ppt/slides/_rels/slide278.xml.rels><?xml version="1.0" encoding="UTF-8" standalone="yes"?>
<Relationships xmlns="http://schemas.openxmlformats.org/package/2006/relationships"><Relationship Id="rId4" Type="http://schemas.openxmlformats.org/officeDocument/2006/relationships/notesSlide" Target="../notesSlides/notesSlide278.xml"/><Relationship Id="rId3" Type="http://schemas.openxmlformats.org/officeDocument/2006/relationships/slideLayout" Target="../slideLayouts/slideLayout10.xml"/><Relationship Id="rId2" Type="http://schemas.openxmlformats.org/officeDocument/2006/relationships/image" Target="../media/image213.png"/><Relationship Id="rId1" Type="http://schemas.openxmlformats.org/officeDocument/2006/relationships/image" Target="../media/image212.png"/></Relationships>
</file>

<file path=ppt/slides/_rels/slide279.xml.rels><?xml version="1.0" encoding="UTF-8" standalone="yes"?>
<Relationships xmlns="http://schemas.openxmlformats.org/package/2006/relationships"><Relationship Id="rId3" Type="http://schemas.openxmlformats.org/officeDocument/2006/relationships/notesSlide" Target="../notesSlides/notesSlide279.xml"/><Relationship Id="rId2" Type="http://schemas.openxmlformats.org/officeDocument/2006/relationships/slideLayout" Target="../slideLayouts/slideLayout10.xml"/><Relationship Id="rId1" Type="http://schemas.openxmlformats.org/officeDocument/2006/relationships/image" Target="../media/image21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10.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0.xml"/><Relationship Id="rId1" Type="http://schemas.openxmlformats.org/officeDocument/2006/relationships/image" Target="../media/image1.png"/></Relationships>
</file>

<file path=ppt/slides/_rels/slide32.xml.rels><?xml version="1.0" encoding="UTF-8" standalone="yes"?>
<Relationships xmlns="http://schemas.openxmlformats.org/package/2006/relationships"><Relationship Id="rId8" Type="http://schemas.openxmlformats.org/officeDocument/2006/relationships/notesSlide" Target="../notesSlides/notesSlide32.xml"/><Relationship Id="rId7"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tags" Target="../tags/tag12.xml"/><Relationship Id="rId1" Type="http://schemas.openxmlformats.org/officeDocument/2006/relationships/tags" Target="../tags/tag11.xml"/></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10.xml"/><Relationship Id="rId2" Type="http://schemas.openxmlformats.org/officeDocument/2006/relationships/image" Target="../media/image8.png"/><Relationship Id="rId1" Type="http://schemas.openxmlformats.org/officeDocument/2006/relationships/tags" Target="../tags/tag13.xml"/></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10.xml"/><Relationship Id="rId2" Type="http://schemas.openxmlformats.org/officeDocument/2006/relationships/image" Target="../media/image10.png"/><Relationship Id="rId1"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0.xml"/><Relationship Id="rId1" Type="http://schemas.openxmlformats.org/officeDocument/2006/relationships/image" Target="../media/image1.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10.xml"/><Relationship Id="rId2" Type="http://schemas.openxmlformats.org/officeDocument/2006/relationships/image" Target="../media/image11.png"/><Relationship Id="rId1" Type="http://schemas.openxmlformats.org/officeDocument/2006/relationships/tags" Target="../tags/tag14.xml"/></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10.xml"/><Relationship Id="rId2" Type="http://schemas.openxmlformats.org/officeDocument/2006/relationships/image" Target="../media/image12.png"/><Relationship Id="rId1" Type="http://schemas.openxmlformats.org/officeDocument/2006/relationships/tags" Target="../tags/tag15.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0.xml"/><Relationship Id="rId1"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0.xml"/><Relationship Id="rId1"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0.xml"/><Relationship Id="rId1" Type="http://schemas.openxmlformats.org/officeDocument/2006/relationships/image" Target="../media/image1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43.xml"/><Relationship Id="rId4" Type="http://schemas.openxmlformats.org/officeDocument/2006/relationships/slideLayout" Target="../slideLayouts/slideLayout10.xml"/><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image" Target="../media/image15.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0.xml"/><Relationship Id="rId1" Type="http://schemas.openxmlformats.org/officeDocument/2006/relationships/image" Target="../media/image18.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0.xml"/><Relationship Id="rId1" Type="http://schemas.openxmlformats.org/officeDocument/2006/relationships/image" Target="../media/image1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0.xml"/><Relationship Id="rId1"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0.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10.xml"/><Relationship Id="rId2" Type="http://schemas.openxmlformats.org/officeDocument/2006/relationships/image" Target="../media/image20.png"/><Relationship Id="rId1" Type="http://schemas.openxmlformats.org/officeDocument/2006/relationships/tags" Target="../tags/tag16.xml"/></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10.xml"/><Relationship Id="rId2" Type="http://schemas.openxmlformats.org/officeDocument/2006/relationships/image" Target="../media/image21.png"/><Relationship Id="rId1" Type="http://schemas.openxmlformats.org/officeDocument/2006/relationships/tags" Target="../tags/tag1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10.xml"/><Relationship Id="rId2" Type="http://schemas.openxmlformats.org/officeDocument/2006/relationships/image" Target="../media/image22.png"/><Relationship Id="rId1" Type="http://schemas.openxmlformats.org/officeDocument/2006/relationships/tags" Target="../tags/tag1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55.xml"/><Relationship Id="rId4" Type="http://schemas.openxmlformats.org/officeDocument/2006/relationships/slideLayout" Target="../slideLayouts/slideLayout10.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tags" Target="../tags/tag19.xml"/></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10.xml"/><Relationship Id="rId2" Type="http://schemas.openxmlformats.org/officeDocument/2006/relationships/image" Target="../media/image25.png"/><Relationship Id="rId1" Type="http://schemas.openxmlformats.org/officeDocument/2006/relationships/tags" Target="../tags/tag20.xml"/></Relationships>
</file>

<file path=ppt/slides/_rels/slide57.xml.rels><?xml version="1.0" encoding="UTF-8" standalone="yes"?>
<Relationships xmlns="http://schemas.openxmlformats.org/package/2006/relationships"><Relationship Id="rId5" Type="http://schemas.openxmlformats.org/officeDocument/2006/relationships/notesSlide" Target="../notesSlides/notesSlide57.xml"/><Relationship Id="rId4" Type="http://schemas.openxmlformats.org/officeDocument/2006/relationships/slideLayout" Target="../slideLayouts/slideLayout10.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tags" Target="../tags/tag21.xml"/></Relationships>
</file>

<file path=ppt/slides/_rels/slide58.xml.rels><?xml version="1.0" encoding="UTF-8" standalone="yes"?>
<Relationships xmlns="http://schemas.openxmlformats.org/package/2006/relationships"><Relationship Id="rId5" Type="http://schemas.openxmlformats.org/officeDocument/2006/relationships/notesSlide" Target="../notesSlides/notesSlide58.xml"/><Relationship Id="rId4" Type="http://schemas.openxmlformats.org/officeDocument/2006/relationships/slideLayout" Target="../slideLayouts/slideLayout10.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tags" Target="../tags/tag2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0.xml"/><Relationship Id="rId1" Type="http://schemas.openxmlformats.org/officeDocument/2006/relationships/image" Target="../media/image3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0.xml"/><Relationship Id="rId1" Type="http://schemas.openxmlformats.org/officeDocument/2006/relationships/image" Target="../media/image1.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0.xml"/><Relationship Id="rId1"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0.xml"/><Relationship Id="rId1" Type="http://schemas.openxmlformats.org/officeDocument/2006/relationships/image" Target="../media/image31.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4" Type="http://schemas.openxmlformats.org/officeDocument/2006/relationships/notesSlide" Target="../notesSlides/notesSlide66.xml"/><Relationship Id="rId3" Type="http://schemas.openxmlformats.org/officeDocument/2006/relationships/slideLayout" Target="../slideLayouts/slideLayout10.xml"/><Relationship Id="rId2" Type="http://schemas.openxmlformats.org/officeDocument/2006/relationships/image" Target="../media/image33.png"/><Relationship Id="rId1" Type="http://schemas.openxmlformats.org/officeDocument/2006/relationships/image" Target="../media/image32.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0.xml"/><Relationship Id="rId1" Type="http://schemas.openxmlformats.org/officeDocument/2006/relationships/image" Target="../media/image34.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0.xml"/><Relationship Id="rId1" Type="http://schemas.openxmlformats.org/officeDocument/2006/relationships/image" Target="../media/image1.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0.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0.xml"/><Relationship Id="rId1" Type="http://schemas.openxmlformats.org/officeDocument/2006/relationships/image" Target="../media/image35.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10.xml"/><Relationship Id="rId1" Type="http://schemas.openxmlformats.org/officeDocument/2006/relationships/image" Target="../media/image36.png"/></Relationships>
</file>

<file path=ppt/slides/_rels/slide74.xml.rels><?xml version="1.0" encoding="UTF-8" standalone="yes"?>
<Relationships xmlns="http://schemas.openxmlformats.org/package/2006/relationships"><Relationship Id="rId4" Type="http://schemas.openxmlformats.org/officeDocument/2006/relationships/notesSlide" Target="../notesSlides/notesSlide74.xml"/><Relationship Id="rId3" Type="http://schemas.openxmlformats.org/officeDocument/2006/relationships/slideLayout" Target="../slideLayouts/slideLayout10.xml"/><Relationship Id="rId2" Type="http://schemas.openxmlformats.org/officeDocument/2006/relationships/image" Target="../media/image38.png"/><Relationship Id="rId1" Type="http://schemas.openxmlformats.org/officeDocument/2006/relationships/image" Target="../media/image37.png"/></Relationships>
</file>

<file path=ppt/slides/_rels/slide75.xml.rels><?xml version="1.0" encoding="UTF-8" standalone="yes"?>
<Relationships xmlns="http://schemas.openxmlformats.org/package/2006/relationships"><Relationship Id="rId4" Type="http://schemas.openxmlformats.org/officeDocument/2006/relationships/notesSlide" Target="../notesSlides/notesSlide75.xml"/><Relationship Id="rId3" Type="http://schemas.openxmlformats.org/officeDocument/2006/relationships/slideLayout" Target="../slideLayouts/slideLayout10.xml"/><Relationship Id="rId2" Type="http://schemas.openxmlformats.org/officeDocument/2006/relationships/image" Target="../media/image17.svg"/><Relationship Id="rId1" Type="http://schemas.openxmlformats.org/officeDocument/2006/relationships/image" Target="../media/image16.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10.xml"/><Relationship Id="rId1" Type="http://schemas.openxmlformats.org/officeDocument/2006/relationships/image" Target="../media/image39.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4" Type="http://schemas.openxmlformats.org/officeDocument/2006/relationships/notesSlide" Target="../notesSlides/notesSlide79.xml"/><Relationship Id="rId3" Type="http://schemas.openxmlformats.org/officeDocument/2006/relationships/slideLayout" Target="../slideLayouts/slideLayout10.xml"/><Relationship Id="rId2" Type="http://schemas.openxmlformats.org/officeDocument/2006/relationships/image" Target="../media/image41.png"/><Relationship Id="rId1" Type="http://schemas.openxmlformats.org/officeDocument/2006/relationships/image" Target="../media/image4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0.xml"/><Relationship Id="rId1" Type="http://schemas.openxmlformats.org/officeDocument/2006/relationships/image" Target="../media/image1.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10.xml"/><Relationship Id="rId1" Type="http://schemas.openxmlformats.org/officeDocument/2006/relationships/image" Target="../media/image42.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10.xml"/><Relationship Id="rId1" Type="http://schemas.openxmlformats.org/officeDocument/2006/relationships/image" Target="../media/image1.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10.xml"/><Relationship Id="rId1" Type="http://schemas.openxmlformats.org/officeDocument/2006/relationships/image" Target="../media/image2.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10.xml"/><Relationship Id="rId1" Type="http://schemas.openxmlformats.org/officeDocument/2006/relationships/image" Target="../media/image43.png"/></Relationships>
</file>

<file path=ppt/slides/_rels/slide85.xml.rels><?xml version="1.0" encoding="UTF-8" standalone="yes"?>
<Relationships xmlns="http://schemas.openxmlformats.org/package/2006/relationships"><Relationship Id="rId4" Type="http://schemas.openxmlformats.org/officeDocument/2006/relationships/notesSlide" Target="../notesSlides/notesSlide85.xml"/><Relationship Id="rId3" Type="http://schemas.openxmlformats.org/officeDocument/2006/relationships/slideLayout" Target="../slideLayouts/slideLayout10.xml"/><Relationship Id="rId2" Type="http://schemas.openxmlformats.org/officeDocument/2006/relationships/image" Target="../media/image45.png"/><Relationship Id="rId1" Type="http://schemas.openxmlformats.org/officeDocument/2006/relationships/image" Target="../media/image44.png"/></Relationships>
</file>

<file path=ppt/slides/_rels/slide86.xml.rels><?xml version="1.0" encoding="UTF-8" standalone="yes"?>
<Relationships xmlns="http://schemas.openxmlformats.org/package/2006/relationships"><Relationship Id="rId4" Type="http://schemas.openxmlformats.org/officeDocument/2006/relationships/notesSlide" Target="../notesSlides/notesSlide86.xml"/><Relationship Id="rId3" Type="http://schemas.openxmlformats.org/officeDocument/2006/relationships/slideLayout" Target="../slideLayouts/slideLayout10.xml"/><Relationship Id="rId2" Type="http://schemas.openxmlformats.org/officeDocument/2006/relationships/image" Target="../media/image47.png"/><Relationship Id="rId1" Type="http://schemas.openxmlformats.org/officeDocument/2006/relationships/image" Target="../media/image46.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10.xml"/><Relationship Id="rId1" Type="http://schemas.openxmlformats.org/officeDocument/2006/relationships/image" Target="../media/image48.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4" Type="http://schemas.openxmlformats.org/officeDocument/2006/relationships/notesSlide" Target="../notesSlides/notesSlide89.xml"/><Relationship Id="rId3" Type="http://schemas.openxmlformats.org/officeDocument/2006/relationships/slideLayout" Target="../slideLayouts/slideLayout10.xml"/><Relationship Id="rId2" Type="http://schemas.openxmlformats.org/officeDocument/2006/relationships/image" Target="../media/image50.png"/><Relationship Id="rId1" Type="http://schemas.openxmlformats.org/officeDocument/2006/relationships/image" Target="../media/image4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0.xml"/><Relationship Id="rId1"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10.xml"/><Relationship Id="rId1" Type="http://schemas.openxmlformats.org/officeDocument/2006/relationships/image" Target="../media/image51.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10.xml"/><Relationship Id="rId1" Type="http://schemas.openxmlformats.org/officeDocument/2006/relationships/image" Target="../media/image52.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10.xml"/><Relationship Id="rId1" Type="http://schemas.openxmlformats.org/officeDocument/2006/relationships/image" Target="../media/image53.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4" Type="http://schemas.openxmlformats.org/officeDocument/2006/relationships/notesSlide" Target="../notesSlides/notesSlide95.xml"/><Relationship Id="rId3" Type="http://schemas.openxmlformats.org/officeDocument/2006/relationships/slideLayout" Target="../slideLayouts/slideLayout10.xml"/><Relationship Id="rId2" Type="http://schemas.openxmlformats.org/officeDocument/2006/relationships/image" Target="../media/image55.png"/><Relationship Id="rId1" Type="http://schemas.openxmlformats.org/officeDocument/2006/relationships/image" Target="../media/image54.png"/></Relationships>
</file>

<file path=ppt/slides/_rels/slide96.xml.rels><?xml version="1.0" encoding="UTF-8" standalone="yes"?>
<Relationships xmlns="http://schemas.openxmlformats.org/package/2006/relationships"><Relationship Id="rId4" Type="http://schemas.openxmlformats.org/officeDocument/2006/relationships/notesSlide" Target="../notesSlides/notesSlide96.xml"/><Relationship Id="rId3" Type="http://schemas.openxmlformats.org/officeDocument/2006/relationships/slideLayout" Target="../slideLayouts/slideLayout10.xml"/><Relationship Id="rId2" Type="http://schemas.openxmlformats.org/officeDocument/2006/relationships/image" Target="../media/image57.png"/><Relationship Id="rId1" Type="http://schemas.openxmlformats.org/officeDocument/2006/relationships/image" Target="../media/image56.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10.xml"/><Relationship Id="rId1" Type="http://schemas.openxmlformats.org/officeDocument/2006/relationships/image" Target="../media/image58.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4" Type="http://schemas.openxmlformats.org/officeDocument/2006/relationships/notesSlide" Target="../notesSlides/notesSlide99.xml"/><Relationship Id="rId3" Type="http://schemas.openxmlformats.org/officeDocument/2006/relationships/slideLayout" Target="../slideLayouts/slideLayout10.xml"/><Relationship Id="rId2" Type="http://schemas.openxmlformats.org/officeDocument/2006/relationships/image" Target="../media/image60.png"/><Relationship Id="rId1"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8"/>
          <p:cNvSpPr txBox="1"/>
          <p:nvPr/>
        </p:nvSpPr>
        <p:spPr>
          <a:xfrm>
            <a:off x="1692810" y="2748592"/>
            <a:ext cx="9356187" cy="784830"/>
          </a:xfrm>
          <a:prstGeom prst="rect">
            <a:avLst/>
          </a:prstGeom>
          <a:noFill/>
        </p:spPr>
        <p:txBody>
          <a:bodyPr wrap="square" rtlCol="0">
            <a:spAutoFit/>
          </a:bodyPr>
          <a:lstStyle/>
          <a:p>
            <a:pPr algn="ctr"/>
            <a:r>
              <a:rPr lang="zh-CN" altLang="en-US" sz="4500" dirty="0">
                <a:solidFill>
                  <a:srgbClr val="1369B2"/>
                </a:solidFill>
                <a:latin typeface="微软雅黑" panose="020B0503020204020204" pitchFamily="34" charset="-122"/>
                <a:ea typeface="微软雅黑" panose="020B0503020204020204" pitchFamily="34" charset="-122"/>
                <a:cs typeface="+mn-ea"/>
                <a:sym typeface="思源黑体 CN Medium" panose="020B0600000000000000" pitchFamily="34" charset="-122"/>
              </a:rPr>
              <a:t>第</a:t>
            </a:r>
            <a:r>
              <a:rPr lang="en-US" altLang="zh-CN" sz="4500" dirty="0">
                <a:solidFill>
                  <a:srgbClr val="1369B2"/>
                </a:solidFill>
                <a:latin typeface="微软雅黑" panose="020B0503020204020204" pitchFamily="34" charset="-122"/>
                <a:ea typeface="微软雅黑" panose="020B0503020204020204" pitchFamily="34" charset="-122"/>
                <a:cs typeface="+mn-ea"/>
                <a:sym typeface="思源黑体 CN Medium" panose="020B0600000000000000" pitchFamily="34" charset="-122"/>
              </a:rPr>
              <a:t>5</a:t>
            </a:r>
            <a:r>
              <a:rPr lang="zh-CN" altLang="en-US" sz="4500" dirty="0">
                <a:solidFill>
                  <a:srgbClr val="1369B2"/>
                </a:solidFill>
                <a:latin typeface="微软雅黑" panose="020B0503020204020204" pitchFamily="34" charset="-122"/>
                <a:ea typeface="微软雅黑" panose="020B0503020204020204" pitchFamily="34" charset="-122"/>
                <a:cs typeface="+mn-ea"/>
                <a:sym typeface="思源黑体 CN Medium" panose="020B0600000000000000" pitchFamily="34" charset="-122"/>
              </a:rPr>
              <a:t>章  性能测试</a:t>
            </a:r>
            <a:endParaRPr lang="zh-CN" altLang="en-US" sz="4500" dirty="0">
              <a:solidFill>
                <a:srgbClr val="1369B2"/>
              </a:solidFill>
              <a:latin typeface="微软雅黑" panose="020B0503020204020204" pitchFamily="34" charset="-122"/>
              <a:ea typeface="微软雅黑" panose="020B0503020204020204" pitchFamily="34" charset="-122"/>
              <a:cs typeface="+mn-ea"/>
              <a:sym typeface="思源黑体 CN Medium" panose="020B0600000000000000" pitchFamily="34" charset="-122"/>
            </a:endParaRPr>
          </a:p>
        </p:txBody>
      </p:sp>
      <p:sp>
        <p:nvSpPr>
          <p:cNvPr id="6" name="Rectangle 4"/>
          <p:cNvSpPr txBox="1">
            <a:spLocks noChangeArrowheads="1"/>
          </p:cNvSpPr>
          <p:nvPr/>
        </p:nvSpPr>
        <p:spPr>
          <a:xfrm>
            <a:off x="6598920" y="3933825"/>
            <a:ext cx="3524250" cy="430530"/>
          </a:xfrm>
          <a:prstGeom prst="rect">
            <a:avLst/>
          </a:prstGeom>
        </p:spPr>
        <p:txBody>
          <a:bodyPr vert="horz" lIns="121917" tIns="60958" rIns="121917" bIns="60958"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CN" sz="2400" dirty="0">
                <a:solidFill>
                  <a:srgbClr val="595959"/>
                </a:solidFill>
                <a:latin typeface="微软雅黑" panose="020B0503020204020204" pitchFamily="34" charset="-122"/>
                <a:ea typeface="微软雅黑" panose="020B0503020204020204" pitchFamily="34" charset="-122"/>
                <a:cs typeface="+mn-ea"/>
                <a:sym typeface="+mn-lt"/>
              </a:rPr>
              <a:t>《</a:t>
            </a:r>
            <a:r>
              <a:rPr lang="zh-CN" sz="2400" dirty="0">
                <a:solidFill>
                  <a:srgbClr val="595959"/>
                </a:solidFill>
                <a:latin typeface="微软雅黑" panose="020B0503020204020204" pitchFamily="34" charset="-122"/>
                <a:ea typeface="微软雅黑" panose="020B0503020204020204" pitchFamily="34" charset="-122"/>
                <a:cs typeface="+mn-ea"/>
                <a:sym typeface="+mn-lt"/>
              </a:rPr>
              <a:t>软件测试（第</a:t>
            </a:r>
            <a:r>
              <a:rPr lang="en-US" altLang="zh-CN" sz="2400" dirty="0">
                <a:solidFill>
                  <a:srgbClr val="595959"/>
                </a:solidFill>
                <a:latin typeface="微软雅黑" panose="020B0503020204020204" pitchFamily="34" charset="-122"/>
                <a:ea typeface="微软雅黑" panose="020B0503020204020204" pitchFamily="34" charset="-122"/>
                <a:cs typeface="+mn-ea"/>
                <a:sym typeface="+mn-lt"/>
              </a:rPr>
              <a:t>2</a:t>
            </a:r>
            <a:r>
              <a:rPr lang="zh-CN" altLang="en-US" sz="2400" dirty="0">
                <a:solidFill>
                  <a:srgbClr val="595959"/>
                </a:solidFill>
                <a:latin typeface="微软雅黑" panose="020B0503020204020204" pitchFamily="34" charset="-122"/>
                <a:ea typeface="微软雅黑" panose="020B0503020204020204" pitchFamily="34" charset="-122"/>
                <a:cs typeface="+mn-ea"/>
                <a:sym typeface="+mn-lt"/>
              </a:rPr>
              <a:t>版</a:t>
            </a:r>
            <a:r>
              <a:rPr lang="zh-CN" sz="2400" dirty="0">
                <a:solidFill>
                  <a:srgbClr val="595959"/>
                </a:solidFill>
                <a:latin typeface="微软雅黑" panose="020B0503020204020204" pitchFamily="34" charset="-122"/>
                <a:ea typeface="微软雅黑" panose="020B0503020204020204" pitchFamily="34" charset="-122"/>
                <a:cs typeface="+mn-ea"/>
                <a:sym typeface="+mn-lt"/>
              </a:rPr>
              <a:t>）</a:t>
            </a:r>
            <a:r>
              <a:rPr lang="en-US" altLang="zh-CN" sz="2400" dirty="0">
                <a:solidFill>
                  <a:srgbClr val="595959"/>
                </a:solidFill>
                <a:latin typeface="微软雅黑" panose="020B0503020204020204" pitchFamily="34" charset="-122"/>
                <a:ea typeface="微软雅黑" panose="020B0503020204020204" pitchFamily="34" charset="-122"/>
                <a:cs typeface="+mn-ea"/>
                <a:sym typeface="+mn-lt"/>
              </a:rPr>
              <a:t>》</a:t>
            </a:r>
            <a:endParaRPr lang="zh-CN" altLang="en-US" sz="2400" dirty="0">
              <a:solidFill>
                <a:srgbClr val="595959"/>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5.1.1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性能测试简介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grpSp>
        <p:nvGrpSpPr>
          <p:cNvPr id="7" name="组合 6"/>
          <p:cNvGrpSpPr/>
          <p:nvPr/>
        </p:nvGrpSpPr>
        <p:grpSpPr>
          <a:xfrm>
            <a:off x="1326743" y="1374134"/>
            <a:ext cx="7078076" cy="3296753"/>
            <a:chOff x="1205460" y="2362140"/>
            <a:chExt cx="7106738" cy="2504053"/>
          </a:xfrm>
        </p:grpSpPr>
        <p:sp>
          <p:nvSpPr>
            <p:cNvPr id="8" name="MH_Other_1"/>
            <p:cNvSpPr/>
            <p:nvPr>
              <p:custDataLst>
                <p:tags r:id="rId1"/>
              </p:custDataLst>
            </p:nvPr>
          </p:nvSpPr>
          <p:spPr>
            <a:xfrm>
              <a:off x="7183722" y="2970901"/>
              <a:ext cx="1128476" cy="217537"/>
            </a:xfrm>
            <a:custGeom>
              <a:avLst/>
              <a:gdLst>
                <a:gd name="connsiteX0" fmla="*/ 0 w 1190172"/>
                <a:gd name="connsiteY0" fmla="*/ 217715 h 217715"/>
                <a:gd name="connsiteX1" fmla="*/ 159657 w 1190172"/>
                <a:gd name="connsiteY1" fmla="*/ 0 h 217715"/>
                <a:gd name="connsiteX2" fmla="*/ 1190172 w 1190172"/>
                <a:gd name="connsiteY2" fmla="*/ 0 h 217715"/>
              </a:gdLst>
              <a:ahLst/>
              <a:cxnLst>
                <a:cxn ang="0">
                  <a:pos x="connsiteX0" y="connsiteY0"/>
                </a:cxn>
                <a:cxn ang="0">
                  <a:pos x="connsiteX1" y="connsiteY1"/>
                </a:cxn>
                <a:cxn ang="0">
                  <a:pos x="connsiteX2" y="connsiteY2"/>
                </a:cxn>
              </a:cxnLst>
              <a:rect l="l" t="t" r="r" b="b"/>
              <a:pathLst>
                <a:path w="1190172" h="217715">
                  <a:moveTo>
                    <a:pt x="0" y="217715"/>
                  </a:moveTo>
                  <a:lnTo>
                    <a:pt x="159657" y="0"/>
                  </a:lnTo>
                  <a:lnTo>
                    <a:pt x="1190172" y="0"/>
                  </a:lnTo>
                </a:path>
              </a:pathLst>
            </a:custGeom>
            <a:noFill/>
            <a:ln>
              <a:solidFill>
                <a:srgbClr val="C0C0C0"/>
              </a:solidFill>
              <a:tailEnd type="ova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anchor="ctr"/>
            <a:lstStyle/>
            <a:p>
              <a:pPr algn="ctr" defTabSz="1087755">
                <a:defRPr/>
              </a:pPr>
              <a:endParaRPr lang="zh-CN" altLang="en-US" sz="2100">
                <a:solidFill>
                  <a:prstClr val="black">
                    <a:lumMod val="65000"/>
                    <a:lumOff val="35000"/>
                  </a:prstClr>
                </a:solidFill>
                <a:latin typeface="微软雅黑" panose="020B0503020204020204" pitchFamily="34" charset="-122"/>
                <a:ea typeface="微软雅黑" panose="020B0503020204020204" pitchFamily="34" charset="-122"/>
                <a:cs typeface="+mn-lt"/>
              </a:endParaRPr>
            </a:p>
          </p:txBody>
        </p:sp>
        <p:sp>
          <p:nvSpPr>
            <p:cNvPr id="11" name="MH_Other_2"/>
            <p:cNvSpPr/>
            <p:nvPr>
              <p:custDataLst>
                <p:tags r:id="rId2"/>
              </p:custDataLst>
            </p:nvPr>
          </p:nvSpPr>
          <p:spPr>
            <a:xfrm flipH="1">
              <a:off x="3914736" y="2970901"/>
              <a:ext cx="1126360" cy="217537"/>
            </a:xfrm>
            <a:custGeom>
              <a:avLst/>
              <a:gdLst>
                <a:gd name="connsiteX0" fmla="*/ 0 w 1190172"/>
                <a:gd name="connsiteY0" fmla="*/ 217715 h 217715"/>
                <a:gd name="connsiteX1" fmla="*/ 159657 w 1190172"/>
                <a:gd name="connsiteY1" fmla="*/ 0 h 217715"/>
                <a:gd name="connsiteX2" fmla="*/ 1190172 w 1190172"/>
                <a:gd name="connsiteY2" fmla="*/ 0 h 217715"/>
              </a:gdLst>
              <a:ahLst/>
              <a:cxnLst>
                <a:cxn ang="0">
                  <a:pos x="connsiteX0" y="connsiteY0"/>
                </a:cxn>
                <a:cxn ang="0">
                  <a:pos x="connsiteX1" y="connsiteY1"/>
                </a:cxn>
                <a:cxn ang="0">
                  <a:pos x="connsiteX2" y="connsiteY2"/>
                </a:cxn>
              </a:cxnLst>
              <a:rect l="l" t="t" r="r" b="b"/>
              <a:pathLst>
                <a:path w="1190172" h="217715">
                  <a:moveTo>
                    <a:pt x="0" y="217715"/>
                  </a:moveTo>
                  <a:lnTo>
                    <a:pt x="159657" y="0"/>
                  </a:lnTo>
                  <a:lnTo>
                    <a:pt x="1190172" y="0"/>
                  </a:lnTo>
                </a:path>
              </a:pathLst>
            </a:custGeom>
            <a:noFill/>
            <a:ln>
              <a:solidFill>
                <a:srgbClr val="C0C0C0"/>
              </a:solidFill>
              <a:tailEnd type="ova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anchor="ctr"/>
            <a:lstStyle/>
            <a:p>
              <a:pPr algn="r" defTabSz="1087755">
                <a:defRPr/>
              </a:pPr>
              <a:endParaRPr lang="zh-CN" altLang="en-US" sz="2100">
                <a:solidFill>
                  <a:prstClr val="black">
                    <a:lumMod val="65000"/>
                    <a:lumOff val="35000"/>
                  </a:prstClr>
                </a:solidFill>
                <a:latin typeface="微软雅黑" panose="020B0503020204020204" pitchFamily="34" charset="-122"/>
                <a:ea typeface="微软雅黑" panose="020B0503020204020204" pitchFamily="34" charset="-122"/>
                <a:cs typeface="+mn-lt"/>
              </a:endParaRPr>
            </a:p>
          </p:txBody>
        </p:sp>
        <p:sp>
          <p:nvSpPr>
            <p:cNvPr id="12" name="MH_SubTitle_1"/>
            <p:cNvSpPr txBox="1">
              <a:spLocks noChangeArrowheads="1"/>
            </p:cNvSpPr>
            <p:nvPr>
              <p:custDataLst>
                <p:tags r:id="rId3"/>
              </p:custDataLst>
            </p:nvPr>
          </p:nvSpPr>
          <p:spPr bwMode="auto">
            <a:xfrm flipH="1">
              <a:off x="5481422" y="3542533"/>
              <a:ext cx="1315947" cy="64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defTabSz="1087755">
                <a:lnSpc>
                  <a:spcPct val="120000"/>
                </a:lnSpc>
                <a:defRPr/>
              </a:pPr>
              <a:r>
                <a:rPr lang="zh-CN" altLang="en-US" sz="2000" b="1" dirty="0">
                  <a:solidFill>
                    <a:srgbClr val="595959"/>
                  </a:solidFill>
                  <a:latin typeface="微软雅黑" panose="020B0503020204020204" pitchFamily="34" charset="-122"/>
                  <a:ea typeface="微软雅黑" panose="020B0503020204020204" pitchFamily="34" charset="-122"/>
                  <a:sym typeface="+mn-ea"/>
                </a:rPr>
                <a:t>性能测试的目的</a:t>
              </a:r>
              <a:endParaRPr lang="zh-CN" altLang="en-US" sz="2000" b="1" dirty="0">
                <a:solidFill>
                  <a:srgbClr val="595959"/>
                </a:solidFill>
                <a:latin typeface="微软雅黑" panose="020B0503020204020204" pitchFamily="34" charset="-122"/>
                <a:ea typeface="微软雅黑" panose="020B0503020204020204" pitchFamily="34" charset="-122"/>
                <a:sym typeface="+mn-ea"/>
              </a:endParaRPr>
            </a:p>
          </p:txBody>
        </p:sp>
        <p:sp>
          <p:nvSpPr>
            <p:cNvPr id="13" name="MH_Text_1"/>
            <p:cNvSpPr txBox="1"/>
            <p:nvPr>
              <p:custDataLst>
                <p:tags r:id="rId4"/>
              </p:custDataLst>
            </p:nvPr>
          </p:nvSpPr>
          <p:spPr>
            <a:xfrm flipH="1">
              <a:off x="1205460" y="2362140"/>
              <a:ext cx="2732148" cy="1216713"/>
            </a:xfrm>
            <a:prstGeom prst="rect">
              <a:avLst/>
            </a:prstGeom>
            <a:noFill/>
          </p:spPr>
          <p:txBody>
            <a:bodyPr lIns="0" tIns="0" rIns="0" bIns="0"/>
            <a:lstStyle/>
            <a:p>
              <a:pPr marL="0" marR="0" lvl="0" indent="0" defTabSz="914400" rtl="0" fontAlgn="auto">
                <a:lnSpc>
                  <a:spcPct val="150000"/>
                </a:lnSpc>
                <a:spcBef>
                  <a:spcPts val="0"/>
                </a:spcBef>
                <a:spcAft>
                  <a:spcPts val="0"/>
                </a:spcAft>
                <a:buClrTx/>
                <a:buSzTx/>
                <a:buFontTx/>
                <a:buNone/>
                <a:defRPr/>
              </a:pPr>
              <a:r>
                <a:rPr lang="zh-CN" altLang="en-US" sz="1800" dirty="0">
                  <a:solidFill>
                    <a:srgbClr val="595959"/>
                  </a:solidFill>
                  <a:latin typeface="微软雅黑" panose="020B0503020204020204" pitchFamily="34" charset="-122"/>
                  <a:ea typeface="微软雅黑" panose="020B0503020204020204" pitchFamily="34" charset="-122"/>
                  <a:sym typeface="+mn-ea"/>
                </a:rPr>
                <a:t>验证系统性能是否满足预期的性能需求，包括系统的</a:t>
              </a:r>
              <a:r>
                <a:rPr lang="zh-CN" altLang="en-US" sz="1800" dirty="0">
                  <a:solidFill>
                    <a:srgbClr val="1369B2"/>
                  </a:solidFill>
                  <a:latin typeface="微软雅黑" panose="020B0503020204020204" pitchFamily="34" charset="-122"/>
                  <a:ea typeface="微软雅黑" panose="020B0503020204020204" pitchFamily="34" charset="-122"/>
                  <a:sym typeface="+mn-ea"/>
                </a:rPr>
                <a:t>执行效率</a:t>
              </a:r>
              <a:r>
                <a:rPr lang="zh-CN" altLang="en-US" sz="1800" dirty="0">
                  <a:solidFill>
                    <a:schemeClr val="tx1">
                      <a:lumMod val="95000"/>
                      <a:lumOff val="5000"/>
                    </a:schemeClr>
                  </a:solidFill>
                  <a:latin typeface="微软雅黑" panose="020B0503020204020204" pitchFamily="34" charset="-122"/>
                  <a:ea typeface="微软雅黑" panose="020B0503020204020204" pitchFamily="34" charset="-122"/>
                  <a:sym typeface="+mn-ea"/>
                </a:rPr>
                <a:t>、</a:t>
              </a:r>
              <a:r>
                <a:rPr lang="zh-CN" altLang="en-US" sz="1800" dirty="0">
                  <a:solidFill>
                    <a:srgbClr val="1369B2"/>
                  </a:solidFill>
                  <a:latin typeface="微软雅黑" panose="020B0503020204020204" pitchFamily="34" charset="-122"/>
                  <a:ea typeface="微软雅黑" panose="020B0503020204020204" pitchFamily="34" charset="-122"/>
                  <a:sym typeface="+mn-ea"/>
                </a:rPr>
                <a:t>稳定性</a:t>
              </a:r>
              <a:r>
                <a:rPr lang="zh-CN" altLang="en-US" sz="1800" dirty="0">
                  <a:solidFill>
                    <a:schemeClr val="tx1">
                      <a:lumMod val="95000"/>
                      <a:lumOff val="5000"/>
                    </a:schemeClr>
                  </a:solidFill>
                  <a:latin typeface="微软雅黑" panose="020B0503020204020204" pitchFamily="34" charset="-122"/>
                  <a:ea typeface="微软雅黑" panose="020B0503020204020204" pitchFamily="34" charset="-122"/>
                  <a:sym typeface="+mn-ea"/>
                </a:rPr>
                <a:t>、</a:t>
              </a:r>
              <a:r>
                <a:rPr lang="zh-CN" altLang="en-US" sz="1800" dirty="0">
                  <a:solidFill>
                    <a:srgbClr val="1369B2"/>
                  </a:solidFill>
                  <a:latin typeface="微软雅黑" panose="020B0503020204020204" pitchFamily="34" charset="-122"/>
                  <a:ea typeface="微软雅黑" panose="020B0503020204020204" pitchFamily="34" charset="-122"/>
                  <a:sym typeface="+mn-ea"/>
                </a:rPr>
                <a:t>可靠性</a:t>
              </a:r>
              <a:r>
                <a:rPr lang="zh-CN" altLang="en-US" sz="1800" dirty="0">
                  <a:solidFill>
                    <a:schemeClr val="tx1">
                      <a:lumMod val="95000"/>
                      <a:lumOff val="5000"/>
                    </a:schemeClr>
                  </a:solidFill>
                  <a:latin typeface="微软雅黑" panose="020B0503020204020204" pitchFamily="34" charset="-122"/>
                  <a:ea typeface="微软雅黑" panose="020B0503020204020204" pitchFamily="34" charset="-122"/>
                  <a:sym typeface="+mn-ea"/>
                </a:rPr>
                <a:t>、</a:t>
              </a:r>
              <a:r>
                <a:rPr lang="zh-CN" altLang="en-US" sz="1800" dirty="0">
                  <a:solidFill>
                    <a:srgbClr val="1369B2"/>
                  </a:solidFill>
                  <a:latin typeface="微软雅黑" panose="020B0503020204020204" pitchFamily="34" charset="-122"/>
                  <a:ea typeface="微软雅黑" panose="020B0503020204020204" pitchFamily="34" charset="-122"/>
                  <a:sym typeface="+mn-ea"/>
                </a:rPr>
                <a:t>安全性</a:t>
              </a:r>
              <a:r>
                <a:rPr lang="zh-CN" altLang="en-US" sz="1800" dirty="0">
                  <a:solidFill>
                    <a:srgbClr val="595959"/>
                  </a:solidFill>
                  <a:latin typeface="微软雅黑" panose="020B0503020204020204" pitchFamily="34" charset="-122"/>
                  <a:ea typeface="微软雅黑" panose="020B0503020204020204" pitchFamily="34" charset="-122"/>
                  <a:sym typeface="+mn-ea"/>
                </a:rPr>
                <a:t>等。</a:t>
              </a:r>
              <a:endParaRPr lang="zh-CN" altLang="en-US" sz="1800" dirty="0">
                <a:solidFill>
                  <a:srgbClr val="595959"/>
                </a:solidFill>
                <a:latin typeface="微软雅黑" panose="020B0503020204020204" pitchFamily="34" charset="-122"/>
                <a:ea typeface="微软雅黑" panose="020B0503020204020204" pitchFamily="34" charset="-122"/>
                <a:sym typeface="+mn-ea"/>
              </a:endParaRPr>
            </a:p>
          </p:txBody>
        </p:sp>
        <p:sp>
          <p:nvSpPr>
            <p:cNvPr id="14" name="MH_Other_3"/>
            <p:cNvSpPr/>
            <p:nvPr>
              <p:custDataLst>
                <p:tags r:id="rId5"/>
              </p:custDataLst>
            </p:nvPr>
          </p:nvSpPr>
          <p:spPr>
            <a:xfrm flipV="1">
              <a:off x="7183722" y="4450794"/>
              <a:ext cx="1128476" cy="217537"/>
            </a:xfrm>
            <a:custGeom>
              <a:avLst/>
              <a:gdLst>
                <a:gd name="connsiteX0" fmla="*/ 0 w 1190172"/>
                <a:gd name="connsiteY0" fmla="*/ 217715 h 217715"/>
                <a:gd name="connsiteX1" fmla="*/ 159657 w 1190172"/>
                <a:gd name="connsiteY1" fmla="*/ 0 h 217715"/>
                <a:gd name="connsiteX2" fmla="*/ 1190172 w 1190172"/>
                <a:gd name="connsiteY2" fmla="*/ 0 h 217715"/>
              </a:gdLst>
              <a:ahLst/>
              <a:cxnLst>
                <a:cxn ang="0">
                  <a:pos x="connsiteX0" y="connsiteY0"/>
                </a:cxn>
                <a:cxn ang="0">
                  <a:pos x="connsiteX1" y="connsiteY1"/>
                </a:cxn>
                <a:cxn ang="0">
                  <a:pos x="connsiteX2" y="connsiteY2"/>
                </a:cxn>
              </a:cxnLst>
              <a:rect l="l" t="t" r="r" b="b"/>
              <a:pathLst>
                <a:path w="1190172" h="217715">
                  <a:moveTo>
                    <a:pt x="0" y="217715"/>
                  </a:moveTo>
                  <a:lnTo>
                    <a:pt x="159657" y="0"/>
                  </a:lnTo>
                  <a:lnTo>
                    <a:pt x="1190172" y="0"/>
                  </a:lnTo>
                </a:path>
              </a:pathLst>
            </a:custGeom>
            <a:noFill/>
            <a:ln>
              <a:solidFill>
                <a:srgbClr val="C0C0C0"/>
              </a:solidFill>
              <a:tailEnd type="ova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anchor="ctr"/>
            <a:lstStyle/>
            <a:p>
              <a:pPr algn="ctr" defTabSz="1087755">
                <a:defRPr/>
              </a:pPr>
              <a:endParaRPr lang="zh-CN" altLang="en-US" sz="2100">
                <a:solidFill>
                  <a:prstClr val="black">
                    <a:lumMod val="65000"/>
                    <a:lumOff val="35000"/>
                  </a:prstClr>
                </a:solidFill>
                <a:latin typeface="微软雅黑" panose="020B0503020204020204" pitchFamily="34" charset="-122"/>
                <a:ea typeface="微软雅黑" panose="020B0503020204020204" pitchFamily="34" charset="-122"/>
                <a:cs typeface="+mn-lt"/>
              </a:endParaRPr>
            </a:p>
          </p:txBody>
        </p:sp>
        <p:sp>
          <p:nvSpPr>
            <p:cNvPr id="15" name="MH_Other_4"/>
            <p:cNvSpPr/>
            <p:nvPr>
              <p:custDataLst>
                <p:tags r:id="rId6"/>
              </p:custDataLst>
            </p:nvPr>
          </p:nvSpPr>
          <p:spPr>
            <a:xfrm flipH="1" flipV="1">
              <a:off x="3914736" y="4450794"/>
              <a:ext cx="1126360" cy="217537"/>
            </a:xfrm>
            <a:custGeom>
              <a:avLst/>
              <a:gdLst>
                <a:gd name="connsiteX0" fmla="*/ 0 w 1190172"/>
                <a:gd name="connsiteY0" fmla="*/ 217715 h 217715"/>
                <a:gd name="connsiteX1" fmla="*/ 159657 w 1190172"/>
                <a:gd name="connsiteY1" fmla="*/ 0 h 217715"/>
                <a:gd name="connsiteX2" fmla="*/ 1190172 w 1190172"/>
                <a:gd name="connsiteY2" fmla="*/ 0 h 217715"/>
              </a:gdLst>
              <a:ahLst/>
              <a:cxnLst>
                <a:cxn ang="0">
                  <a:pos x="connsiteX0" y="connsiteY0"/>
                </a:cxn>
                <a:cxn ang="0">
                  <a:pos x="connsiteX1" y="connsiteY1"/>
                </a:cxn>
                <a:cxn ang="0">
                  <a:pos x="connsiteX2" y="connsiteY2"/>
                </a:cxn>
              </a:cxnLst>
              <a:rect l="l" t="t" r="r" b="b"/>
              <a:pathLst>
                <a:path w="1190172" h="217715">
                  <a:moveTo>
                    <a:pt x="0" y="217715"/>
                  </a:moveTo>
                  <a:lnTo>
                    <a:pt x="159657" y="0"/>
                  </a:lnTo>
                  <a:lnTo>
                    <a:pt x="1190172" y="0"/>
                  </a:lnTo>
                </a:path>
              </a:pathLst>
            </a:custGeom>
            <a:noFill/>
            <a:ln>
              <a:solidFill>
                <a:srgbClr val="C0C0C0"/>
              </a:solidFill>
              <a:tailEnd type="ova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anchor="ctr"/>
            <a:lstStyle/>
            <a:p>
              <a:pPr algn="r" defTabSz="1087755">
                <a:defRPr/>
              </a:pPr>
              <a:endParaRPr lang="zh-CN" altLang="en-US" sz="2100">
                <a:solidFill>
                  <a:prstClr val="black">
                    <a:lumMod val="65000"/>
                    <a:lumOff val="35000"/>
                  </a:prstClr>
                </a:solidFill>
                <a:latin typeface="微软雅黑" panose="020B0503020204020204" pitchFamily="34" charset="-122"/>
                <a:ea typeface="微软雅黑" panose="020B0503020204020204" pitchFamily="34" charset="-122"/>
                <a:cs typeface="+mn-lt"/>
              </a:endParaRPr>
            </a:p>
          </p:txBody>
        </p:sp>
        <p:sp>
          <p:nvSpPr>
            <p:cNvPr id="16" name="MH_Other_5"/>
            <p:cNvSpPr/>
            <p:nvPr>
              <p:custDataLst>
                <p:tags r:id="rId7"/>
              </p:custDataLst>
            </p:nvPr>
          </p:nvSpPr>
          <p:spPr>
            <a:xfrm>
              <a:off x="4763017" y="2801907"/>
              <a:ext cx="1162607" cy="871929"/>
            </a:xfrm>
            <a:custGeom>
              <a:avLst/>
              <a:gdLst>
                <a:gd name="connsiteX0" fmla="*/ 1090749 w 1090749"/>
                <a:gd name="connsiteY0" fmla="*/ 0 h 1090749"/>
                <a:gd name="connsiteX1" fmla="*/ 1090749 w 1090749"/>
                <a:gd name="connsiteY1" fmla="*/ 520353 h 1090749"/>
                <a:gd name="connsiteX2" fmla="*/ 1054097 w 1090749"/>
                <a:gd name="connsiteY2" fmla="*/ 529777 h 1090749"/>
                <a:gd name="connsiteX3" fmla="*/ 529777 w 1090749"/>
                <a:gd name="connsiteY3" fmla="*/ 1054097 h 1090749"/>
                <a:gd name="connsiteX4" fmla="*/ 520353 w 1090749"/>
                <a:gd name="connsiteY4" fmla="*/ 1090749 h 1090749"/>
                <a:gd name="connsiteX5" fmla="*/ 0 w 1090749"/>
                <a:gd name="connsiteY5" fmla="*/ 1090749 h 1090749"/>
                <a:gd name="connsiteX6" fmla="*/ 9646 w 1090749"/>
                <a:gd name="connsiteY6" fmla="*/ 1027542 h 1090749"/>
                <a:gd name="connsiteX7" fmla="*/ 1027542 w 1090749"/>
                <a:gd name="connsiteY7" fmla="*/ 9646 h 1090749"/>
                <a:gd name="connsiteX8" fmla="*/ 1090749 w 1090749"/>
                <a:gd name="connsiteY8" fmla="*/ 0 h 109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0749" h="1090749">
                  <a:moveTo>
                    <a:pt x="1090749" y="0"/>
                  </a:moveTo>
                  <a:lnTo>
                    <a:pt x="1090749" y="520353"/>
                  </a:lnTo>
                  <a:lnTo>
                    <a:pt x="1054097" y="529777"/>
                  </a:lnTo>
                  <a:cubicBezTo>
                    <a:pt x="804459" y="607423"/>
                    <a:pt x="607423" y="804459"/>
                    <a:pt x="529777" y="1054097"/>
                  </a:cubicBezTo>
                  <a:lnTo>
                    <a:pt x="520353" y="1090749"/>
                  </a:lnTo>
                  <a:lnTo>
                    <a:pt x="0" y="1090749"/>
                  </a:lnTo>
                  <a:lnTo>
                    <a:pt x="9646" y="1027542"/>
                  </a:lnTo>
                  <a:cubicBezTo>
                    <a:pt x="114196" y="516617"/>
                    <a:pt x="516617" y="114196"/>
                    <a:pt x="1027542" y="9646"/>
                  </a:cubicBezTo>
                  <a:lnTo>
                    <a:pt x="1090749" y="0"/>
                  </a:lnTo>
                  <a:close/>
                </a:path>
              </a:pathLst>
            </a:cu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anchor="ctr"/>
            <a:lstStyle/>
            <a:p>
              <a:pPr algn="ctr" defTabSz="1087755">
                <a:defRPr/>
              </a:pPr>
              <a:endParaRPr lang="zh-CN" altLang="en-US" sz="2100">
                <a:solidFill>
                  <a:prstClr val="black">
                    <a:lumMod val="65000"/>
                    <a:lumOff val="35000"/>
                  </a:prstClr>
                </a:solidFill>
                <a:latin typeface="微软雅黑" panose="020B0503020204020204" pitchFamily="34" charset="-122"/>
                <a:ea typeface="微软雅黑" panose="020B0503020204020204" pitchFamily="34" charset="-122"/>
                <a:cs typeface="+mn-lt"/>
              </a:endParaRPr>
            </a:p>
          </p:txBody>
        </p:sp>
        <p:sp>
          <p:nvSpPr>
            <p:cNvPr id="17" name="MH_Other_6"/>
            <p:cNvSpPr/>
            <p:nvPr>
              <p:custDataLst>
                <p:tags r:id="rId8"/>
              </p:custDataLst>
            </p:nvPr>
          </p:nvSpPr>
          <p:spPr>
            <a:xfrm>
              <a:off x="6324182" y="2801907"/>
              <a:ext cx="1162607" cy="871929"/>
            </a:xfrm>
            <a:custGeom>
              <a:avLst/>
              <a:gdLst>
                <a:gd name="connsiteX0" fmla="*/ 0 w 1090749"/>
                <a:gd name="connsiteY0" fmla="*/ 0 h 1090749"/>
                <a:gd name="connsiteX1" fmla="*/ 63206 w 1090749"/>
                <a:gd name="connsiteY1" fmla="*/ 9646 h 1090749"/>
                <a:gd name="connsiteX2" fmla="*/ 1081102 w 1090749"/>
                <a:gd name="connsiteY2" fmla="*/ 1027542 h 1090749"/>
                <a:gd name="connsiteX3" fmla="*/ 1090749 w 1090749"/>
                <a:gd name="connsiteY3" fmla="*/ 1090749 h 1090749"/>
                <a:gd name="connsiteX4" fmla="*/ 570395 w 1090749"/>
                <a:gd name="connsiteY4" fmla="*/ 1090749 h 1090749"/>
                <a:gd name="connsiteX5" fmla="*/ 560971 w 1090749"/>
                <a:gd name="connsiteY5" fmla="*/ 1054097 h 1090749"/>
                <a:gd name="connsiteX6" fmla="*/ 36651 w 1090749"/>
                <a:gd name="connsiteY6" fmla="*/ 529777 h 1090749"/>
                <a:gd name="connsiteX7" fmla="*/ 0 w 1090749"/>
                <a:gd name="connsiteY7" fmla="*/ 520353 h 1090749"/>
                <a:gd name="connsiteX8" fmla="*/ 0 w 1090749"/>
                <a:gd name="connsiteY8" fmla="*/ 0 h 109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0749" h="1090749">
                  <a:moveTo>
                    <a:pt x="0" y="0"/>
                  </a:moveTo>
                  <a:lnTo>
                    <a:pt x="63206" y="9646"/>
                  </a:lnTo>
                  <a:cubicBezTo>
                    <a:pt x="574131" y="114196"/>
                    <a:pt x="976552" y="516617"/>
                    <a:pt x="1081102" y="1027542"/>
                  </a:cubicBezTo>
                  <a:lnTo>
                    <a:pt x="1090749" y="1090749"/>
                  </a:lnTo>
                  <a:lnTo>
                    <a:pt x="570395" y="1090749"/>
                  </a:lnTo>
                  <a:lnTo>
                    <a:pt x="560971" y="1054097"/>
                  </a:lnTo>
                  <a:cubicBezTo>
                    <a:pt x="483326" y="804459"/>
                    <a:pt x="286290" y="607423"/>
                    <a:pt x="36651" y="529777"/>
                  </a:cubicBezTo>
                  <a:lnTo>
                    <a:pt x="0" y="520353"/>
                  </a:lnTo>
                  <a:lnTo>
                    <a:pt x="0" y="0"/>
                  </a:lnTo>
                  <a:close/>
                </a:path>
              </a:pathLst>
            </a:cu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anchor="ctr"/>
            <a:lstStyle/>
            <a:p>
              <a:pPr algn="ctr" defTabSz="1087755">
                <a:defRPr/>
              </a:pPr>
              <a:endParaRPr lang="zh-CN" altLang="en-US" sz="2100">
                <a:solidFill>
                  <a:prstClr val="black">
                    <a:lumMod val="65000"/>
                    <a:lumOff val="35000"/>
                  </a:prstClr>
                </a:solidFill>
                <a:latin typeface="微软雅黑" panose="020B0503020204020204" pitchFamily="34" charset="-122"/>
                <a:ea typeface="微软雅黑" panose="020B0503020204020204" pitchFamily="34" charset="-122"/>
                <a:cs typeface="+mn-lt"/>
              </a:endParaRPr>
            </a:p>
          </p:txBody>
        </p:sp>
        <p:sp>
          <p:nvSpPr>
            <p:cNvPr id="18" name="MH_Other_7"/>
            <p:cNvSpPr/>
            <p:nvPr>
              <p:custDataLst>
                <p:tags r:id="rId9"/>
              </p:custDataLst>
            </p:nvPr>
          </p:nvSpPr>
          <p:spPr>
            <a:xfrm>
              <a:off x="4734326" y="3994264"/>
              <a:ext cx="1162607" cy="871929"/>
            </a:xfrm>
            <a:custGeom>
              <a:avLst/>
              <a:gdLst>
                <a:gd name="connsiteX0" fmla="*/ 0 w 1090749"/>
                <a:gd name="connsiteY0" fmla="*/ 0 h 1090749"/>
                <a:gd name="connsiteX1" fmla="*/ 520353 w 1090749"/>
                <a:gd name="connsiteY1" fmla="*/ 0 h 1090749"/>
                <a:gd name="connsiteX2" fmla="*/ 529777 w 1090749"/>
                <a:gd name="connsiteY2" fmla="*/ 36651 h 1090749"/>
                <a:gd name="connsiteX3" fmla="*/ 1054097 w 1090749"/>
                <a:gd name="connsiteY3" fmla="*/ 560971 h 1090749"/>
                <a:gd name="connsiteX4" fmla="*/ 1090749 w 1090749"/>
                <a:gd name="connsiteY4" fmla="*/ 570395 h 1090749"/>
                <a:gd name="connsiteX5" fmla="*/ 1090749 w 1090749"/>
                <a:gd name="connsiteY5" fmla="*/ 1090749 h 1090749"/>
                <a:gd name="connsiteX6" fmla="*/ 1027542 w 1090749"/>
                <a:gd name="connsiteY6" fmla="*/ 1081102 h 1090749"/>
                <a:gd name="connsiteX7" fmla="*/ 9646 w 1090749"/>
                <a:gd name="connsiteY7" fmla="*/ 63206 h 1090749"/>
                <a:gd name="connsiteX8" fmla="*/ 0 w 1090749"/>
                <a:gd name="connsiteY8" fmla="*/ 0 h 109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0749" h="1090749">
                  <a:moveTo>
                    <a:pt x="0" y="0"/>
                  </a:moveTo>
                  <a:lnTo>
                    <a:pt x="520353" y="0"/>
                  </a:lnTo>
                  <a:lnTo>
                    <a:pt x="529777" y="36651"/>
                  </a:lnTo>
                  <a:cubicBezTo>
                    <a:pt x="607423" y="286290"/>
                    <a:pt x="804459" y="483326"/>
                    <a:pt x="1054097" y="560971"/>
                  </a:cubicBezTo>
                  <a:lnTo>
                    <a:pt x="1090749" y="570395"/>
                  </a:lnTo>
                  <a:lnTo>
                    <a:pt x="1090749" y="1090749"/>
                  </a:lnTo>
                  <a:lnTo>
                    <a:pt x="1027542" y="1081102"/>
                  </a:lnTo>
                  <a:cubicBezTo>
                    <a:pt x="516617" y="976552"/>
                    <a:pt x="114196" y="574131"/>
                    <a:pt x="9646" y="63206"/>
                  </a:cubicBezTo>
                  <a:lnTo>
                    <a:pt x="0" y="0"/>
                  </a:lnTo>
                  <a:close/>
                </a:path>
              </a:pathLst>
            </a:cu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anchor="ctr"/>
            <a:lstStyle/>
            <a:p>
              <a:pPr algn="ctr" defTabSz="1087755">
                <a:defRPr/>
              </a:pPr>
              <a:endParaRPr lang="zh-CN" altLang="en-US" sz="2100">
                <a:solidFill>
                  <a:prstClr val="black">
                    <a:lumMod val="65000"/>
                    <a:lumOff val="35000"/>
                  </a:prstClr>
                </a:solidFill>
                <a:latin typeface="微软雅黑" panose="020B0503020204020204" pitchFamily="34" charset="-122"/>
                <a:ea typeface="微软雅黑" panose="020B0503020204020204" pitchFamily="34" charset="-122"/>
                <a:cs typeface="+mn-lt"/>
              </a:endParaRPr>
            </a:p>
          </p:txBody>
        </p:sp>
        <p:sp>
          <p:nvSpPr>
            <p:cNvPr id="19" name="MH_Other_8"/>
            <p:cNvSpPr/>
            <p:nvPr>
              <p:custDataLst>
                <p:tags r:id="rId10"/>
              </p:custDataLst>
            </p:nvPr>
          </p:nvSpPr>
          <p:spPr>
            <a:xfrm>
              <a:off x="6324182" y="3994263"/>
              <a:ext cx="1162605" cy="871928"/>
            </a:xfrm>
            <a:custGeom>
              <a:avLst/>
              <a:gdLst>
                <a:gd name="connsiteX0" fmla="*/ 570395 w 1090748"/>
                <a:gd name="connsiteY0" fmla="*/ 0 h 1090748"/>
                <a:gd name="connsiteX1" fmla="*/ 1090748 w 1090748"/>
                <a:gd name="connsiteY1" fmla="*/ 0 h 1090748"/>
                <a:gd name="connsiteX2" fmla="*/ 1081102 w 1090748"/>
                <a:gd name="connsiteY2" fmla="*/ 63206 h 1090748"/>
                <a:gd name="connsiteX3" fmla="*/ 63206 w 1090748"/>
                <a:gd name="connsiteY3" fmla="*/ 1081102 h 1090748"/>
                <a:gd name="connsiteX4" fmla="*/ 0 w 1090748"/>
                <a:gd name="connsiteY4" fmla="*/ 1090748 h 1090748"/>
                <a:gd name="connsiteX5" fmla="*/ 0 w 1090748"/>
                <a:gd name="connsiteY5" fmla="*/ 570395 h 1090748"/>
                <a:gd name="connsiteX6" fmla="*/ 36651 w 1090748"/>
                <a:gd name="connsiteY6" fmla="*/ 560971 h 1090748"/>
                <a:gd name="connsiteX7" fmla="*/ 560971 w 1090748"/>
                <a:gd name="connsiteY7" fmla="*/ 36651 h 1090748"/>
                <a:gd name="connsiteX8" fmla="*/ 570395 w 1090748"/>
                <a:gd name="connsiteY8" fmla="*/ 0 h 1090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0748" h="1090748">
                  <a:moveTo>
                    <a:pt x="570395" y="0"/>
                  </a:moveTo>
                  <a:lnTo>
                    <a:pt x="1090748" y="0"/>
                  </a:lnTo>
                  <a:lnTo>
                    <a:pt x="1081102" y="63206"/>
                  </a:lnTo>
                  <a:cubicBezTo>
                    <a:pt x="976552" y="574131"/>
                    <a:pt x="574131" y="976552"/>
                    <a:pt x="63206" y="1081102"/>
                  </a:cubicBezTo>
                  <a:lnTo>
                    <a:pt x="0" y="1090748"/>
                  </a:lnTo>
                  <a:lnTo>
                    <a:pt x="0" y="570395"/>
                  </a:lnTo>
                  <a:lnTo>
                    <a:pt x="36651" y="560971"/>
                  </a:lnTo>
                  <a:cubicBezTo>
                    <a:pt x="286290" y="483326"/>
                    <a:pt x="483326" y="286290"/>
                    <a:pt x="560971" y="36651"/>
                  </a:cubicBezTo>
                  <a:lnTo>
                    <a:pt x="570395" y="0"/>
                  </a:lnTo>
                  <a:close/>
                </a:path>
              </a:pathLst>
            </a:custGeom>
            <a:solidFill>
              <a:srgbClr val="0070C0"/>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anchor="ctr"/>
            <a:lstStyle/>
            <a:p>
              <a:pPr algn="ctr" defTabSz="1087755">
                <a:defRPr/>
              </a:pPr>
              <a:endParaRPr lang="zh-CN" altLang="en-US" sz="2100">
                <a:solidFill>
                  <a:prstClr val="black">
                    <a:lumMod val="65000"/>
                    <a:lumOff val="35000"/>
                  </a:prstClr>
                </a:solidFill>
                <a:latin typeface="微软雅黑" panose="020B0503020204020204" pitchFamily="34" charset="-122"/>
                <a:ea typeface="微软雅黑" panose="020B0503020204020204" pitchFamily="34" charset="-122"/>
                <a:cs typeface="+mn-lt"/>
              </a:endParaRPr>
            </a:p>
          </p:txBody>
        </p:sp>
      </p:grpSp>
      <p:sp>
        <p:nvSpPr>
          <p:cNvPr id="5" name="矩形 4"/>
          <p:cNvSpPr/>
          <p:nvPr/>
        </p:nvSpPr>
        <p:spPr>
          <a:xfrm>
            <a:off x="8502773" y="1374134"/>
            <a:ext cx="2760658" cy="1338828"/>
          </a:xfrm>
          <a:prstGeom prst="rect">
            <a:avLst/>
          </a:prstGeom>
        </p:spPr>
        <p:txBody>
          <a:bodyPr wrap="square">
            <a:spAutoFit/>
          </a:bodyPr>
          <a:lstStyle/>
          <a:p>
            <a:pPr>
              <a:lnSpc>
                <a:spcPct val="150000"/>
              </a:lnSpc>
            </a:pPr>
            <a:r>
              <a:rPr lang="zh-CN" altLang="zh-CN" sz="1800" dirty="0">
                <a:solidFill>
                  <a:srgbClr val="595959"/>
                </a:solidFill>
                <a:latin typeface="微软雅黑" panose="020B0503020204020204" pitchFamily="34" charset="-122"/>
                <a:ea typeface="微软雅黑" panose="020B0503020204020204" pitchFamily="34" charset="-122"/>
              </a:rPr>
              <a:t>分析软件系统在各种负载水平下的运行状态，</a:t>
            </a:r>
            <a:r>
              <a:rPr lang="zh-CN" altLang="zh-CN" sz="1800" dirty="0">
                <a:solidFill>
                  <a:srgbClr val="1369B2"/>
                </a:solidFill>
                <a:latin typeface="微软雅黑" panose="020B0503020204020204" pitchFamily="34" charset="-122"/>
                <a:ea typeface="微软雅黑" panose="020B0503020204020204" pitchFamily="34" charset="-122"/>
              </a:rPr>
              <a:t>提高性能调整效率</a:t>
            </a:r>
            <a:r>
              <a:rPr lang="zh-CN" altLang="zh-CN" sz="1800" dirty="0">
                <a:solidFill>
                  <a:srgbClr val="595959"/>
                </a:solidFill>
                <a:latin typeface="微软雅黑" panose="020B0503020204020204" pitchFamily="34" charset="-122"/>
                <a:ea typeface="微软雅黑" panose="020B0503020204020204" pitchFamily="34" charset="-122"/>
              </a:rPr>
              <a:t>。</a:t>
            </a:r>
            <a:endParaRPr lang="zh-CN" altLang="zh-CN" sz="1800" dirty="0">
              <a:solidFill>
                <a:srgbClr val="595959"/>
              </a:solidFill>
              <a:latin typeface="微软雅黑" panose="020B0503020204020204" pitchFamily="34" charset="-122"/>
              <a:ea typeface="微软雅黑" panose="020B0503020204020204" pitchFamily="34" charset="-122"/>
            </a:endParaRPr>
          </a:p>
        </p:txBody>
      </p:sp>
      <p:sp>
        <p:nvSpPr>
          <p:cNvPr id="6" name="矩形 5"/>
          <p:cNvSpPr/>
          <p:nvPr/>
        </p:nvSpPr>
        <p:spPr>
          <a:xfrm>
            <a:off x="1264057" y="3725879"/>
            <a:ext cx="2698349" cy="1754326"/>
          </a:xfrm>
          <a:prstGeom prst="rect">
            <a:avLst/>
          </a:prstGeom>
        </p:spPr>
        <p:txBody>
          <a:bodyPr wrap="square">
            <a:spAutoFit/>
          </a:bodyPr>
          <a:lstStyle/>
          <a:p>
            <a:pPr>
              <a:lnSpc>
                <a:spcPct val="150000"/>
              </a:lnSpc>
            </a:pPr>
            <a:r>
              <a:rPr lang="zh-CN" altLang="zh-CN" sz="1800" dirty="0">
                <a:solidFill>
                  <a:srgbClr val="1369B2"/>
                </a:solidFill>
                <a:latin typeface="微软雅黑" panose="020B0503020204020204" pitchFamily="34" charset="-122"/>
                <a:ea typeface="微软雅黑" panose="020B0503020204020204" pitchFamily="34" charset="-122"/>
              </a:rPr>
              <a:t>识别系统缺陷</a:t>
            </a:r>
            <a:r>
              <a:rPr lang="zh-CN" altLang="zh-CN" sz="1800" dirty="0">
                <a:solidFill>
                  <a:srgbClr val="595959"/>
                </a:solidFill>
                <a:latin typeface="微软雅黑" panose="020B0503020204020204" pitchFamily="34" charset="-122"/>
                <a:ea typeface="微软雅黑" panose="020B0503020204020204" pitchFamily="34" charset="-122"/>
              </a:rPr>
              <a:t>，寻找系统中可能存在的性能问题</a:t>
            </a:r>
            <a:r>
              <a:rPr lang="zh-CN" altLang="zh-CN" sz="1800">
                <a:solidFill>
                  <a:srgbClr val="595959"/>
                </a:solidFill>
                <a:latin typeface="微软雅黑" panose="020B0503020204020204" pitchFamily="34" charset="-122"/>
                <a:ea typeface="微软雅黑" panose="020B0503020204020204" pitchFamily="34" charset="-122"/>
              </a:rPr>
              <a:t>，定位系统</a:t>
            </a:r>
            <a:r>
              <a:rPr lang="zh-CN" altLang="en-US" sz="1800">
                <a:solidFill>
                  <a:srgbClr val="595959"/>
                </a:solidFill>
                <a:latin typeface="微软雅黑" panose="020B0503020204020204" pitchFamily="34" charset="-122"/>
                <a:ea typeface="微软雅黑" panose="020B0503020204020204" pitchFamily="34" charset="-122"/>
              </a:rPr>
              <a:t>性能</a:t>
            </a:r>
            <a:r>
              <a:rPr lang="zh-CN" altLang="zh-CN" sz="1800">
                <a:solidFill>
                  <a:srgbClr val="595959"/>
                </a:solidFill>
                <a:latin typeface="微软雅黑" panose="020B0503020204020204" pitchFamily="34" charset="-122"/>
                <a:ea typeface="微软雅黑" panose="020B0503020204020204" pitchFamily="34" charset="-122"/>
              </a:rPr>
              <a:t>瓶颈</a:t>
            </a:r>
            <a:r>
              <a:rPr lang="zh-CN" altLang="zh-CN" sz="1800" dirty="0">
                <a:solidFill>
                  <a:srgbClr val="595959"/>
                </a:solidFill>
                <a:latin typeface="微软雅黑" panose="020B0503020204020204" pitchFamily="34" charset="-122"/>
                <a:ea typeface="微软雅黑" panose="020B0503020204020204" pitchFamily="34" charset="-122"/>
              </a:rPr>
              <a:t>并解决问题。</a:t>
            </a:r>
            <a:endParaRPr lang="zh-CN" altLang="zh-CN" sz="1800" dirty="0">
              <a:solidFill>
                <a:srgbClr val="595959"/>
              </a:solidFill>
              <a:latin typeface="微软雅黑" panose="020B0503020204020204" pitchFamily="34" charset="-122"/>
              <a:ea typeface="微软雅黑" panose="020B0503020204020204" pitchFamily="34" charset="-122"/>
            </a:endParaRPr>
          </a:p>
        </p:txBody>
      </p:sp>
      <p:sp>
        <p:nvSpPr>
          <p:cNvPr id="24" name="矩形 23"/>
          <p:cNvSpPr/>
          <p:nvPr/>
        </p:nvSpPr>
        <p:spPr>
          <a:xfrm>
            <a:off x="8502773" y="3510748"/>
            <a:ext cx="2858245" cy="1769089"/>
          </a:xfrm>
          <a:prstGeom prst="rect">
            <a:avLst/>
          </a:prstGeom>
        </p:spPr>
        <p:txBody>
          <a:bodyPr wrap="square">
            <a:spAutoFit/>
          </a:bodyPr>
          <a:lstStyle/>
          <a:p>
            <a:pPr>
              <a:lnSpc>
                <a:spcPct val="150000"/>
              </a:lnSpc>
            </a:pPr>
            <a:r>
              <a:rPr lang="zh-CN" altLang="en-US" sz="1800">
                <a:solidFill>
                  <a:srgbClr val="1369B2"/>
                </a:solidFill>
                <a:latin typeface="微软雅黑" panose="020B0503020204020204" pitchFamily="34" charset="-122"/>
                <a:ea typeface="微软雅黑" panose="020B0503020204020204" pitchFamily="34" charset="-122"/>
              </a:rPr>
              <a:t>进行</a:t>
            </a:r>
            <a:r>
              <a:rPr lang="zh-CN" altLang="zh-CN" sz="1800">
                <a:solidFill>
                  <a:srgbClr val="1369B2"/>
                </a:solidFill>
                <a:latin typeface="微软雅黑" panose="020B0503020204020204" pitchFamily="34" charset="-122"/>
                <a:ea typeface="微软雅黑" panose="020B0503020204020204" pitchFamily="34" charset="-122"/>
              </a:rPr>
              <a:t>系统</a:t>
            </a:r>
            <a:r>
              <a:rPr lang="zh-CN" altLang="zh-CN" sz="1800" dirty="0">
                <a:solidFill>
                  <a:srgbClr val="1369B2"/>
                </a:solidFill>
                <a:latin typeface="微软雅黑" panose="020B0503020204020204" pitchFamily="34" charset="-122"/>
                <a:ea typeface="微软雅黑" panose="020B0503020204020204" pitchFamily="34" charset="-122"/>
              </a:rPr>
              <a:t>调优</a:t>
            </a:r>
            <a:r>
              <a:rPr lang="zh-CN" altLang="zh-CN" sz="1800" dirty="0">
                <a:solidFill>
                  <a:srgbClr val="595959"/>
                </a:solidFill>
                <a:latin typeface="微软雅黑" panose="020B0503020204020204" pitchFamily="34" charset="-122"/>
                <a:ea typeface="微软雅黑" panose="020B0503020204020204" pitchFamily="34" charset="-122"/>
              </a:rPr>
              <a:t>，通过重复的、长时间的测试，找出系统中存在的隐含问题，改善并优化系统的性能。</a:t>
            </a:r>
            <a:endParaRPr lang="zh-CN" altLang="en-US" sz="1800" dirty="0">
              <a:solidFill>
                <a:srgbClr val="595959"/>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配置元件</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a:off x="1143690" y="1167880"/>
            <a:ext cx="9267826" cy="1015663"/>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当设置完请求参数后，在线程组中添加一个</a:t>
            </a:r>
            <a:r>
              <a:rPr lang="zh-CN" altLang="zh-CN" sz="2000" dirty="0">
                <a:solidFill>
                  <a:srgbClr val="1369B2"/>
                </a:solidFill>
                <a:latin typeface="微软雅黑" panose="020B0503020204020204" pitchFamily="34" charset="-122"/>
                <a:ea typeface="微软雅黑" panose="020B0503020204020204" pitchFamily="34" charset="-122"/>
              </a:rPr>
              <a:t>察看结果树</a:t>
            </a:r>
            <a:r>
              <a:rPr lang="zh-CN" altLang="zh-CN" sz="2000" dirty="0">
                <a:solidFill>
                  <a:srgbClr val="595959"/>
                </a:solidFill>
                <a:latin typeface="微软雅黑" panose="020B0503020204020204" pitchFamily="34" charset="-122"/>
                <a:ea typeface="微软雅黑" panose="020B0503020204020204" pitchFamily="34" charset="-122"/>
                <a:cs typeface="+mn-ea"/>
              </a:rPr>
              <a:t>，保存之后</a:t>
            </a:r>
            <a:r>
              <a:rPr lang="zh-CN" altLang="zh-CN" sz="2000">
                <a:solidFill>
                  <a:srgbClr val="595959"/>
                </a:solidFill>
                <a:latin typeface="微软雅黑" panose="020B0503020204020204" pitchFamily="34" charset="-122"/>
                <a:ea typeface="微软雅黑" panose="020B0503020204020204" pitchFamily="34" charset="-122"/>
                <a:cs typeface="+mn-ea"/>
              </a:rPr>
              <a:t>执行测试</a:t>
            </a:r>
            <a:r>
              <a:rPr lang="zh-CN" altLang="en-US" sz="2000">
                <a:solidFill>
                  <a:srgbClr val="595959"/>
                </a:solidFill>
                <a:latin typeface="微软雅黑" panose="020B0503020204020204" pitchFamily="34" charset="-122"/>
                <a:ea typeface="微软雅黑" panose="020B0503020204020204" pitchFamily="34" charset="-122"/>
                <a:cs typeface="+mn-ea"/>
              </a:rPr>
              <a:t>，测试结果如下图所示。</a:t>
            </a:r>
            <a:endParaRPr lang="zh-CN" altLang="en-US"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43225" y="2183543"/>
            <a:ext cx="6680372" cy="423412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5.4.4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断言</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8" name="图片 7"/>
          <p:cNvPicPr>
            <a:picLocks noChangeAspect="1"/>
          </p:cNvPicPr>
          <p:nvPr/>
        </p:nvPicPr>
        <p:blipFill>
          <a:blip r:embed="rId1"/>
          <a:stretch>
            <a:fillRect/>
          </a:stretch>
        </p:blipFill>
        <p:spPr>
          <a:xfrm>
            <a:off x="944880" y="2215515"/>
            <a:ext cx="2797810" cy="3898265"/>
          </a:xfrm>
          <a:prstGeom prst="rect">
            <a:avLst/>
          </a:prstGeom>
        </p:spPr>
      </p:pic>
      <p:sp>
        <p:nvSpPr>
          <p:cNvPr id="9"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en-US" altLang="zh-CN"/>
          </a:p>
        </p:txBody>
      </p:sp>
      <p:sp>
        <p:nvSpPr>
          <p:cNvPr id="10" name="TextBox 35"/>
          <p:cNvSpPr txBox="1">
            <a:spLocks noChangeArrowheads="1"/>
          </p:cNvSpPr>
          <p:nvPr/>
        </p:nvSpPr>
        <p:spPr bwMode="auto">
          <a:xfrm>
            <a:off x="3201035" y="1706408"/>
            <a:ext cx="1606550" cy="123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595959"/>
                </a:solidFill>
                <a:latin typeface="微软雅黑" panose="020B0503020204020204" pitchFamily="34" charset="-122"/>
                <a:ea typeface="微软雅黑" panose="020B0503020204020204" pitchFamily="34" charset="-122"/>
              </a:rPr>
              <a:t>先定一个小目标！</a:t>
            </a:r>
            <a:endParaRPr lang="zh-CN" altLang="en-US" dirty="0">
              <a:solidFill>
                <a:srgbClr val="595959"/>
              </a:solidFill>
              <a:latin typeface="微软雅黑" panose="020B0503020204020204" pitchFamily="34" charset="-122"/>
              <a:ea typeface="微软雅黑" panose="020B0503020204020204" pitchFamily="34" charset="-122"/>
            </a:endParaRPr>
          </a:p>
        </p:txBody>
      </p:sp>
      <p:sp>
        <p:nvSpPr>
          <p:cNvPr id="13" name="TextBox 35"/>
          <p:cNvSpPr txBox="1">
            <a:spLocks noChangeArrowheads="1"/>
          </p:cNvSpPr>
          <p:nvPr/>
        </p:nvSpPr>
        <p:spPr bwMode="auto">
          <a:xfrm>
            <a:off x="5815965" y="3576722"/>
            <a:ext cx="5429568" cy="104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掌握断言</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的</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使用</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，能够</a:t>
            </a:r>
            <a:r>
              <a:rPr lang="zh-CN" altLang="en-US" sz="2000" dirty="0">
                <a:solidFill>
                  <a:srgbClr val="1369B2"/>
                </a:solidFill>
                <a:latin typeface="微软雅黑" panose="020B0503020204020204" pitchFamily="34" charset="-122"/>
                <a:ea typeface="微软雅黑" panose="020B0503020204020204" pitchFamily="34" charset="-122"/>
                <a:cs typeface="+mn-ea"/>
              </a:rPr>
              <a:t>使用断言完成</a:t>
            </a:r>
            <a:r>
              <a:rPr lang="en-US" altLang="zh-CN" sz="2000" dirty="0">
                <a:solidFill>
                  <a:srgbClr val="1369B2"/>
                </a:solidFill>
                <a:latin typeface="微软雅黑" panose="020B0503020204020204" pitchFamily="34" charset="-122"/>
                <a:ea typeface="微软雅黑" panose="020B0503020204020204" pitchFamily="34" charset="-122"/>
                <a:cs typeface="+mn-ea"/>
              </a:rPr>
              <a:t>HTTP</a:t>
            </a:r>
            <a:r>
              <a:rPr lang="zh-CN" altLang="en-US" sz="2000" dirty="0">
                <a:solidFill>
                  <a:srgbClr val="1369B2"/>
                </a:solidFill>
                <a:latin typeface="微软雅黑" panose="020B0503020204020204" pitchFamily="34" charset="-122"/>
                <a:ea typeface="微软雅黑" panose="020B0503020204020204" pitchFamily="34" charset="-122"/>
                <a:cs typeface="+mn-ea"/>
              </a:rPr>
              <a:t>请求响应结果的判断</a:t>
            </a:r>
            <a:endParaRPr lang="zh-CN" altLang="zh-CN" sz="2000" dirty="0">
              <a:solidFill>
                <a:srgbClr val="1369B2"/>
              </a:solidFill>
              <a:latin typeface="微软雅黑" panose="020B0503020204020204" pitchFamily="34" charset="-122"/>
              <a:ea typeface="微软雅黑" panose="020B0503020204020204" pitchFamily="34" charset="-122"/>
              <a:cs typeface="+mn-ea"/>
            </a:endParaRPr>
          </a:p>
        </p:txBody>
      </p:sp>
      <p:grpSp>
        <p:nvGrpSpPr>
          <p:cNvPr id="11" name="组合 10"/>
          <p:cNvGrpSpPr/>
          <p:nvPr/>
        </p:nvGrpSpPr>
        <p:grpSpPr>
          <a:xfrm>
            <a:off x="5328285" y="3787143"/>
            <a:ext cx="405130" cy="405130"/>
            <a:chOff x="8881" y="4685"/>
            <a:chExt cx="638" cy="638"/>
          </a:xfrm>
        </p:grpSpPr>
        <p:sp>
          <p:nvSpPr>
            <p:cNvPr id="12" name="椭圆 11"/>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5.4.4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断言</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1" name="图片 10"/>
          <p:cNvPicPr>
            <a:picLocks noChangeAspect="1"/>
          </p:cNvPicPr>
          <p:nvPr/>
        </p:nvPicPr>
        <p:blipFill>
          <a:blip r:embed="rId1"/>
          <a:stretch>
            <a:fillRect/>
          </a:stretch>
        </p:blipFill>
        <p:spPr>
          <a:xfrm>
            <a:off x="1011196" y="1629594"/>
            <a:ext cx="3715858" cy="4006159"/>
          </a:xfrm>
          <a:prstGeom prst="rect">
            <a:avLst/>
          </a:prstGeom>
        </p:spPr>
      </p:pic>
      <p:sp>
        <p:nvSpPr>
          <p:cNvPr id="14" name="文本框 7"/>
          <p:cNvSpPr txBox="1"/>
          <p:nvPr/>
        </p:nvSpPr>
        <p:spPr>
          <a:xfrm>
            <a:off x="5169589" y="2303600"/>
            <a:ext cx="6017909" cy="1938992"/>
          </a:xfrm>
          <a:prstGeom prst="rect">
            <a:avLst/>
          </a:prstGeom>
          <a:noFill/>
        </p:spPr>
        <p:txBody>
          <a:bodyPr wrap="square">
            <a:spAutoFit/>
          </a:bodyPr>
          <a:lstStyle/>
          <a:p>
            <a:pPr>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断言用于验证响应结果是否正确</a:t>
            </a:r>
            <a:r>
              <a:rPr lang="zh-CN" altLang="zh-CN" sz="2000" dirty="0">
                <a:solidFill>
                  <a:srgbClr val="595959"/>
                </a:solidFill>
                <a:latin typeface="微软雅黑" panose="020B0503020204020204" pitchFamily="34" charset="-122"/>
                <a:ea typeface="微软雅黑" panose="020B0503020204020204" pitchFamily="34" charset="-122"/>
                <a:cs typeface="+mn-ea"/>
              </a:rPr>
              <a:t>，即用一个</a:t>
            </a:r>
            <a:r>
              <a:rPr lang="zh-CN" altLang="zh-CN" sz="2000" dirty="0">
                <a:solidFill>
                  <a:srgbClr val="1369B2"/>
                </a:solidFill>
                <a:latin typeface="微软雅黑" panose="020B0503020204020204" pitchFamily="34" charset="-122"/>
                <a:ea typeface="微软雅黑" panose="020B0503020204020204" pitchFamily="34" charset="-122"/>
              </a:rPr>
              <a:t>预设的</a:t>
            </a:r>
            <a:r>
              <a:rPr lang="zh-CN" altLang="zh-CN" sz="2000">
                <a:solidFill>
                  <a:srgbClr val="1369B2"/>
                </a:solidFill>
                <a:latin typeface="微软雅黑" panose="020B0503020204020204" pitchFamily="34" charset="-122"/>
                <a:ea typeface="微软雅黑" panose="020B0503020204020204" pitchFamily="34" charset="-122"/>
              </a:rPr>
              <a:t>结果</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en-US" sz="2000">
                <a:solidFill>
                  <a:srgbClr val="595959"/>
                </a:solidFill>
                <a:latin typeface="微软雅黑" panose="020B0503020204020204" pitchFamily="34" charset="-122"/>
                <a:ea typeface="微软雅黑" panose="020B0503020204020204" pitchFamily="34" charset="-122"/>
                <a:cs typeface="+mn-ea"/>
              </a:rPr>
              <a:t>如</a:t>
            </a:r>
            <a:r>
              <a:rPr lang="zh-CN" altLang="zh-CN" sz="2000">
                <a:solidFill>
                  <a:srgbClr val="595959"/>
                </a:solidFill>
                <a:latin typeface="微软雅黑" panose="020B0503020204020204" pitchFamily="34" charset="-122"/>
                <a:ea typeface="微软雅黑" panose="020B0503020204020204" pitchFamily="34" charset="-122"/>
                <a:cs typeface="+mn-ea"/>
              </a:rPr>
              <a:t>值</a:t>
            </a:r>
            <a:r>
              <a:rPr lang="zh-CN" altLang="zh-CN" sz="2000" dirty="0">
                <a:solidFill>
                  <a:srgbClr val="595959"/>
                </a:solidFill>
                <a:latin typeface="微软雅黑" panose="020B0503020204020204" pitchFamily="34" charset="-122"/>
                <a:ea typeface="微软雅黑" panose="020B0503020204020204" pitchFamily="34" charset="-122"/>
                <a:cs typeface="+mn-ea"/>
              </a:rPr>
              <a:t>、表达式、时间长短等）与</a:t>
            </a:r>
            <a:r>
              <a:rPr lang="zh-CN" altLang="zh-CN" sz="2000" dirty="0">
                <a:solidFill>
                  <a:srgbClr val="1369B2"/>
                </a:solidFill>
                <a:latin typeface="微软雅黑" panose="020B0503020204020204" pitchFamily="34" charset="-122"/>
                <a:ea typeface="微软雅黑" panose="020B0503020204020204" pitchFamily="34" charset="-122"/>
              </a:rPr>
              <a:t>实际结果</a:t>
            </a:r>
            <a:r>
              <a:rPr lang="zh-CN" altLang="zh-CN" sz="2000" dirty="0">
                <a:solidFill>
                  <a:srgbClr val="595959"/>
                </a:solidFill>
                <a:latin typeface="微软雅黑" panose="020B0503020204020204" pitchFamily="34" charset="-122"/>
                <a:ea typeface="微软雅黑" panose="020B0503020204020204" pitchFamily="34" charset="-122"/>
                <a:cs typeface="+mn-ea"/>
              </a:rPr>
              <a:t>进行匹配，匹配成功就是断言成功，匹配失败就是断言失败。</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5.4.4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断言</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4" name="文本框 7"/>
          <p:cNvSpPr txBox="1"/>
          <p:nvPr/>
        </p:nvSpPr>
        <p:spPr>
          <a:xfrm>
            <a:off x="1043491" y="1822992"/>
            <a:ext cx="10285569" cy="1477328"/>
          </a:xfrm>
          <a:prstGeom prst="rect">
            <a:avLst/>
          </a:prstGeom>
          <a:noFill/>
        </p:spPr>
        <p:txBody>
          <a:bodyPr wrap="square">
            <a:spAutoFit/>
          </a:bodyPr>
          <a:lstStyle/>
          <a:p>
            <a:pPr>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响应断言可以对任意格式的响应数据进行断言</a:t>
            </a:r>
            <a:r>
              <a:rPr lang="zh-CN" altLang="zh-CN" sz="2000" dirty="0">
                <a:solidFill>
                  <a:srgbClr val="595959"/>
                </a:solidFill>
                <a:latin typeface="微软雅黑" panose="020B0503020204020204" pitchFamily="34" charset="-122"/>
                <a:ea typeface="微软雅黑" panose="020B0503020204020204" pitchFamily="34" charset="-122"/>
                <a:cs typeface="+mn-ea"/>
              </a:rPr>
              <a:t>。如果想要在测试计划中使用响应断言的方式进行断言，则可以选中</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主界面的</a:t>
            </a:r>
            <a:r>
              <a:rPr lang="zh-CN" altLang="zh-CN" sz="2000">
                <a:solidFill>
                  <a:srgbClr val="595959"/>
                </a:solidFill>
                <a:latin typeface="微软雅黑" panose="020B0503020204020204" pitchFamily="34" charset="-122"/>
                <a:ea typeface="微软雅黑" panose="020B0503020204020204" pitchFamily="34" charset="-122"/>
                <a:cs typeface="+mn-ea"/>
              </a:rPr>
              <a:t>测试计划并</a:t>
            </a:r>
            <a:r>
              <a:rPr lang="zh-CN" altLang="en-US" sz="2000">
                <a:solidFill>
                  <a:srgbClr val="595959"/>
                </a:solidFill>
                <a:latin typeface="微软雅黑" panose="020B0503020204020204" pitchFamily="34" charset="-122"/>
                <a:ea typeface="微软雅黑" panose="020B0503020204020204" pitchFamily="34" charset="-122"/>
                <a:cs typeface="+mn-ea"/>
              </a:rPr>
              <a:t>右键单击</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在弹</a:t>
            </a:r>
            <a:r>
              <a:rPr lang="zh-CN" altLang="zh-CN" sz="2000">
                <a:solidFill>
                  <a:srgbClr val="595959"/>
                </a:solidFill>
                <a:latin typeface="微软雅黑" panose="020B0503020204020204" pitchFamily="34" charset="-122"/>
                <a:ea typeface="微软雅黑" panose="020B0503020204020204" pitchFamily="34" charset="-122"/>
                <a:cs typeface="+mn-ea"/>
              </a:rPr>
              <a:t>出的</a:t>
            </a:r>
            <a:r>
              <a:rPr lang="zh-CN" altLang="en-US" sz="2000">
                <a:solidFill>
                  <a:srgbClr val="595959"/>
                </a:solidFill>
                <a:latin typeface="微软雅黑" panose="020B0503020204020204" pitchFamily="34" charset="-122"/>
                <a:ea typeface="微软雅黑" panose="020B0503020204020204" pitchFamily="34" charset="-122"/>
                <a:cs typeface="+mn-ea"/>
              </a:rPr>
              <a:t>快捷菜单</a:t>
            </a:r>
            <a:r>
              <a:rPr lang="zh-CN" altLang="zh-CN" sz="2000">
                <a:solidFill>
                  <a:srgbClr val="595959"/>
                </a:solidFill>
                <a:latin typeface="微软雅黑" panose="020B0503020204020204" pitchFamily="34" charset="-122"/>
                <a:ea typeface="微软雅黑" panose="020B0503020204020204" pitchFamily="34" charset="-122"/>
                <a:cs typeface="+mn-ea"/>
              </a:rPr>
              <a:t>中</a:t>
            </a:r>
            <a:r>
              <a:rPr lang="zh-CN" altLang="zh-CN" sz="2000" dirty="0">
                <a:solidFill>
                  <a:srgbClr val="595959"/>
                </a:solidFill>
                <a:latin typeface="微软雅黑" panose="020B0503020204020204" pitchFamily="34" charset="-122"/>
                <a:ea typeface="微软雅黑" panose="020B0503020204020204" pitchFamily="34" charset="-122"/>
                <a:cs typeface="+mn-ea"/>
              </a:rPr>
              <a:t>依次选择</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“断言”</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a:solidFill>
                  <a:srgbClr val="1369B2"/>
                </a:solidFill>
                <a:latin typeface="微软雅黑" panose="020B0503020204020204" pitchFamily="34" charset="-122"/>
                <a:ea typeface="微软雅黑" panose="020B0503020204020204" pitchFamily="34" charset="-122"/>
              </a:rPr>
              <a:t>“响应断言”</a:t>
            </a:r>
            <a:r>
              <a:rPr lang="zh-CN" altLang="zh-CN" sz="2000">
                <a:solidFill>
                  <a:srgbClr val="595959"/>
                </a:solidFill>
                <a:latin typeface="微软雅黑" panose="020B0503020204020204" pitchFamily="34" charset="-122"/>
                <a:ea typeface="微软雅黑" panose="020B0503020204020204" pitchFamily="34" charset="-122"/>
                <a:cs typeface="+mn-ea"/>
              </a:rPr>
              <a:t>，会添加一个响应断言界面</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752602" y="3320917"/>
            <a:ext cx="5370961" cy="3375125"/>
          </a:xfrm>
          <a:prstGeom prst="rect">
            <a:avLst/>
          </a:prstGeom>
        </p:spPr>
      </p:pic>
      <p:sp>
        <p:nvSpPr>
          <p:cNvPr id="8" name="圆角矩形 7"/>
          <p:cNvSpPr/>
          <p:nvPr/>
        </p:nvSpPr>
        <p:spPr>
          <a:xfrm>
            <a:off x="1043491" y="965665"/>
            <a:ext cx="2709111" cy="664743"/>
          </a:xfrm>
          <a:prstGeom prst="roundRect">
            <a:avLst/>
          </a:prstGeom>
          <a:solidFill>
            <a:srgbClr val="1369B2"/>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000">
                <a:latin typeface="微软雅黑" panose="020B0503020204020204" pitchFamily="34" charset="-122"/>
                <a:ea typeface="微软雅黑" panose="020B0503020204020204" pitchFamily="34" charset="-122"/>
              </a:rPr>
              <a:t>1.</a:t>
            </a:r>
            <a:r>
              <a:rPr lang="zh-CN" altLang="en-US" sz="2000">
                <a:latin typeface="微软雅黑" panose="020B0503020204020204" pitchFamily="34" charset="-122"/>
                <a:ea typeface="微软雅黑" panose="020B0503020204020204" pitchFamily="34" charset="-122"/>
              </a:rPr>
              <a:t>响应断言</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5.4.4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断言</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1143690" y="1833087"/>
            <a:ext cx="7109639" cy="553998"/>
          </a:xfrm>
          <a:prstGeom prst="rect">
            <a:avLst/>
          </a:prstGeom>
        </p:spPr>
        <p:txBody>
          <a:bodyPr wrap="none">
            <a:spAutoFit/>
          </a:bodyPr>
          <a:lstStyle/>
          <a:p>
            <a:pPr>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测试字段用于配置要断言的项</a:t>
            </a:r>
            <a:r>
              <a:rPr lang="zh-CN" altLang="zh-CN" sz="2000" dirty="0">
                <a:solidFill>
                  <a:srgbClr val="595959"/>
                </a:solidFill>
                <a:latin typeface="微软雅黑" panose="020B0503020204020204" pitchFamily="34" charset="-122"/>
                <a:ea typeface="微软雅黑" panose="020B0503020204020204" pitchFamily="34" charset="-122"/>
                <a:cs typeface="+mn-ea"/>
              </a:rPr>
              <a:t>。测试字段有多个，</a:t>
            </a:r>
            <a:r>
              <a:rPr lang="zh-CN" altLang="zh-CN" sz="2000">
                <a:solidFill>
                  <a:srgbClr val="595959"/>
                </a:solidFill>
                <a:latin typeface="微软雅黑" panose="020B0503020204020204" pitchFamily="34" charset="-122"/>
                <a:ea typeface="微软雅黑" panose="020B0503020204020204" pitchFamily="34" charset="-122"/>
                <a:cs typeface="+mn-ea"/>
              </a:rPr>
              <a:t>具体如下。</a:t>
            </a:r>
            <a:endParaRPr lang="zh-CN" altLang="en-US" sz="2000" dirty="0">
              <a:solidFill>
                <a:srgbClr val="595959"/>
              </a:solidFill>
              <a:latin typeface="微软雅黑" panose="020B0503020204020204" pitchFamily="34" charset="-122"/>
              <a:ea typeface="微软雅黑" panose="020B0503020204020204" pitchFamily="34" charset="-122"/>
              <a:cs typeface="+mn-ea"/>
            </a:endParaRPr>
          </a:p>
        </p:txBody>
      </p:sp>
      <p:sp>
        <p:nvSpPr>
          <p:cNvPr id="4" name="矩形 3"/>
          <p:cNvSpPr/>
          <p:nvPr/>
        </p:nvSpPr>
        <p:spPr>
          <a:xfrm>
            <a:off x="1238692" y="2387085"/>
            <a:ext cx="9019485" cy="4247317"/>
          </a:xfrm>
          <a:prstGeom prst="rect">
            <a:avLst/>
          </a:prstGeom>
        </p:spPr>
        <p:txBody>
          <a:bodyPr wrap="square">
            <a:spAutoFit/>
          </a:bodyPr>
          <a:lstStyle/>
          <a:p>
            <a:pPr marL="342900" lvl="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响应文本：</a:t>
            </a:r>
            <a:r>
              <a:rPr lang="zh-CN" altLang="zh-CN" sz="2000" dirty="0">
                <a:solidFill>
                  <a:srgbClr val="1369B2"/>
                </a:solidFill>
                <a:latin typeface="微软雅黑" panose="020B0503020204020204" pitchFamily="34" charset="-122"/>
                <a:ea typeface="微软雅黑" panose="020B0503020204020204" pitchFamily="34" charset="-122"/>
              </a:rPr>
              <a:t>响应主体</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marL="342900" lvl="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响应代码：</a:t>
            </a:r>
            <a:r>
              <a:rPr lang="zh-CN" altLang="zh-CN" sz="2000" dirty="0">
                <a:solidFill>
                  <a:srgbClr val="1369B2"/>
                </a:solidFill>
                <a:latin typeface="微软雅黑" panose="020B0503020204020204" pitchFamily="34" charset="-122"/>
                <a:ea typeface="微软雅黑" panose="020B0503020204020204" pitchFamily="34" charset="-122"/>
              </a:rPr>
              <a:t>响应的状态</a:t>
            </a:r>
            <a:r>
              <a:rPr lang="zh-CN" altLang="zh-CN" sz="2000">
                <a:solidFill>
                  <a:srgbClr val="1369B2"/>
                </a:solidFill>
                <a:latin typeface="微软雅黑" panose="020B0503020204020204" pitchFamily="34" charset="-122"/>
                <a:ea typeface="微软雅黑" panose="020B0503020204020204" pitchFamily="34" charset="-122"/>
              </a:rPr>
              <a:t>码</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en-US" sz="2000">
                <a:solidFill>
                  <a:srgbClr val="595959"/>
                </a:solidFill>
                <a:latin typeface="微软雅黑" panose="020B0503020204020204" pitchFamily="34" charset="-122"/>
                <a:ea typeface="微软雅黑" panose="020B0503020204020204" pitchFamily="34" charset="-122"/>
                <a:cs typeface="+mn-ea"/>
              </a:rPr>
              <a:t>例</a:t>
            </a:r>
            <a:r>
              <a:rPr lang="zh-CN" altLang="zh-CN" sz="2000">
                <a:solidFill>
                  <a:srgbClr val="595959"/>
                </a:solidFill>
                <a:latin typeface="微软雅黑" panose="020B0503020204020204" pitchFamily="34" charset="-122"/>
                <a:ea typeface="微软雅黑" panose="020B0503020204020204" pitchFamily="34" charset="-122"/>
                <a:cs typeface="+mn-ea"/>
              </a:rPr>
              <a:t>如</a:t>
            </a:r>
            <a:r>
              <a:rPr lang="en-US" altLang="zh-CN" sz="2000" dirty="0">
                <a:solidFill>
                  <a:srgbClr val="595959"/>
                </a:solidFill>
                <a:latin typeface="微软雅黑" panose="020B0503020204020204" pitchFamily="34" charset="-122"/>
                <a:ea typeface="微软雅黑" panose="020B0503020204020204" pitchFamily="34" charset="-122"/>
                <a:cs typeface="+mn-ea"/>
              </a:rPr>
              <a:t>200</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marL="342900" lvl="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响应信息：</a:t>
            </a:r>
            <a:r>
              <a:rPr lang="zh-CN" altLang="zh-CN" sz="2000" dirty="0">
                <a:solidFill>
                  <a:srgbClr val="1369B2"/>
                </a:solidFill>
                <a:latin typeface="微软雅黑" panose="020B0503020204020204" pitchFamily="34" charset="-122"/>
                <a:ea typeface="微软雅黑" panose="020B0503020204020204" pitchFamily="34" charset="-122"/>
              </a:rPr>
              <a:t>响应的状态</a:t>
            </a:r>
            <a:r>
              <a:rPr lang="zh-CN" altLang="zh-CN" sz="2000">
                <a:solidFill>
                  <a:srgbClr val="1369B2"/>
                </a:solidFill>
                <a:latin typeface="微软雅黑" panose="020B0503020204020204" pitchFamily="34" charset="-122"/>
                <a:ea typeface="微软雅黑" panose="020B0503020204020204" pitchFamily="34" charset="-122"/>
              </a:rPr>
              <a:t>信息</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en-US" sz="2000">
                <a:solidFill>
                  <a:srgbClr val="595959"/>
                </a:solidFill>
                <a:latin typeface="微软雅黑" panose="020B0503020204020204" pitchFamily="34" charset="-122"/>
                <a:ea typeface="微软雅黑" panose="020B0503020204020204" pitchFamily="34" charset="-122"/>
                <a:cs typeface="+mn-ea"/>
              </a:rPr>
              <a:t>例</a:t>
            </a:r>
            <a:r>
              <a:rPr lang="zh-CN" altLang="zh-CN" sz="2000">
                <a:solidFill>
                  <a:srgbClr val="595959"/>
                </a:solidFill>
                <a:latin typeface="微软雅黑" panose="020B0503020204020204" pitchFamily="34" charset="-122"/>
                <a:ea typeface="微软雅黑" panose="020B0503020204020204" pitchFamily="34" charset="-122"/>
                <a:cs typeface="+mn-ea"/>
              </a:rPr>
              <a:t>如</a:t>
            </a:r>
            <a:r>
              <a:rPr lang="en-US" altLang="zh-CN" sz="2000" dirty="0">
                <a:solidFill>
                  <a:srgbClr val="595959"/>
                </a:solidFill>
                <a:latin typeface="微软雅黑" panose="020B0503020204020204" pitchFamily="34" charset="-122"/>
                <a:ea typeface="微软雅黑" panose="020B0503020204020204" pitchFamily="34" charset="-122"/>
                <a:cs typeface="+mn-ea"/>
              </a:rPr>
              <a:t>OK</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marL="342900" lvl="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响应头：</a:t>
            </a:r>
            <a:r>
              <a:rPr lang="zh-CN" altLang="zh-CN" sz="2000" dirty="0">
                <a:solidFill>
                  <a:srgbClr val="1369B2"/>
                </a:solidFill>
                <a:latin typeface="微软雅黑" panose="020B0503020204020204" pitchFamily="34" charset="-122"/>
                <a:ea typeface="微软雅黑" panose="020B0503020204020204" pitchFamily="34" charset="-122"/>
              </a:rPr>
              <a:t>响应的头部信息</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marL="342900" lvl="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请求头：</a:t>
            </a:r>
            <a:r>
              <a:rPr lang="zh-CN" altLang="zh-CN" sz="2000" dirty="0">
                <a:solidFill>
                  <a:srgbClr val="1369B2"/>
                </a:solidFill>
                <a:latin typeface="微软雅黑" panose="020B0503020204020204" pitchFamily="34" charset="-122"/>
                <a:ea typeface="微软雅黑" panose="020B0503020204020204" pitchFamily="34" charset="-122"/>
              </a:rPr>
              <a:t>请求的头部信息</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marL="342900" lvl="0" indent="-342900">
              <a:lnSpc>
                <a:spcPct val="150000"/>
              </a:lnSpc>
              <a:buFont typeface="Wingdings" panose="05000000000000000000" pitchFamily="2" charset="2"/>
              <a:buChar char="l"/>
            </a:pPr>
            <a:r>
              <a:rPr lang="en-US" altLang="zh-CN" sz="2000" dirty="0">
                <a:solidFill>
                  <a:srgbClr val="595959"/>
                </a:solidFill>
                <a:latin typeface="微软雅黑" panose="020B0503020204020204" pitchFamily="34" charset="-122"/>
                <a:ea typeface="微软雅黑" panose="020B0503020204020204" pitchFamily="34" charset="-122"/>
                <a:cs typeface="+mn-ea"/>
              </a:rPr>
              <a:t>URL</a:t>
            </a:r>
            <a:r>
              <a:rPr lang="zh-CN" altLang="zh-CN" sz="2000" dirty="0">
                <a:solidFill>
                  <a:srgbClr val="595959"/>
                </a:solidFill>
                <a:latin typeface="微软雅黑" panose="020B0503020204020204" pitchFamily="34" charset="-122"/>
                <a:ea typeface="微软雅黑" panose="020B0503020204020204" pitchFamily="34" charset="-122"/>
                <a:cs typeface="+mn-ea"/>
              </a:rPr>
              <a:t>样本：</a:t>
            </a:r>
            <a:r>
              <a:rPr lang="zh-CN" altLang="zh-CN" sz="2000" dirty="0">
                <a:solidFill>
                  <a:srgbClr val="1369B2"/>
                </a:solidFill>
                <a:latin typeface="微软雅黑" panose="020B0503020204020204" pitchFamily="34" charset="-122"/>
                <a:ea typeface="微软雅黑" panose="020B0503020204020204" pitchFamily="34" charset="-122"/>
              </a:rPr>
              <a:t>请求的</a:t>
            </a:r>
            <a:r>
              <a:rPr lang="en-US" altLang="zh-CN" sz="2000" dirty="0">
                <a:solidFill>
                  <a:srgbClr val="1369B2"/>
                </a:solidFill>
                <a:latin typeface="微软雅黑" panose="020B0503020204020204" pitchFamily="34" charset="-122"/>
                <a:ea typeface="微软雅黑" panose="020B0503020204020204" pitchFamily="34" charset="-122"/>
              </a:rPr>
              <a:t>URL</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marL="342900" lvl="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文档（文本）：</a:t>
            </a:r>
            <a:r>
              <a:rPr lang="zh-CN" altLang="zh-CN" sz="2000" dirty="0">
                <a:solidFill>
                  <a:srgbClr val="1369B2"/>
                </a:solidFill>
                <a:latin typeface="微软雅黑" panose="020B0503020204020204" pitchFamily="34" charset="-122"/>
                <a:ea typeface="微软雅黑" panose="020B0503020204020204" pitchFamily="34" charset="-122"/>
              </a:rPr>
              <a:t>响应的整个文档</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marL="342900" lvl="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忽略状态：</a:t>
            </a:r>
            <a:r>
              <a:rPr lang="zh-CN" altLang="zh-CN" sz="2000" dirty="0">
                <a:solidFill>
                  <a:srgbClr val="1369B2"/>
                </a:solidFill>
                <a:latin typeface="微软雅黑" panose="020B0503020204020204" pitchFamily="34" charset="-122"/>
                <a:ea typeface="微软雅黑" panose="020B0503020204020204" pitchFamily="34" charset="-122"/>
              </a:rPr>
              <a:t>忽略返回的响应状态码</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marL="342900" lvl="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请求数据：</a:t>
            </a:r>
            <a:r>
              <a:rPr lang="zh-CN" altLang="zh-CN" sz="2000" dirty="0">
                <a:solidFill>
                  <a:srgbClr val="1369B2"/>
                </a:solidFill>
                <a:latin typeface="微软雅黑" panose="020B0503020204020204" pitchFamily="34" charset="-122"/>
                <a:ea typeface="微软雅黑" panose="020B0503020204020204" pitchFamily="34" charset="-122"/>
              </a:rPr>
              <a:t>请求内容</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2" name="矩形 1"/>
          <p:cNvSpPr/>
          <p:nvPr/>
        </p:nvSpPr>
        <p:spPr>
          <a:xfrm>
            <a:off x="991290" y="1264264"/>
            <a:ext cx="1874231" cy="400110"/>
          </a:xfrm>
          <a:prstGeom prst="rect">
            <a:avLst/>
          </a:prstGeom>
        </p:spPr>
        <p:txBody>
          <a:bodyPr wrap="none">
            <a:spAutoFit/>
          </a:bodyPr>
          <a:lstStyle/>
          <a:p>
            <a:r>
              <a:rPr lang="zh-CN" altLang="en-US" sz="2000" b="1" dirty="0">
                <a:solidFill>
                  <a:srgbClr val="595959"/>
                </a:solidFill>
                <a:latin typeface="微软雅黑" panose="020B0503020204020204" pitchFamily="34" charset="-122"/>
                <a:ea typeface="微软雅黑" panose="020B0503020204020204" pitchFamily="34" charset="-122"/>
                <a:cs typeface="+mn-ea"/>
              </a:rPr>
              <a:t>（</a:t>
            </a:r>
            <a:r>
              <a:rPr lang="en-US" altLang="zh-CN" sz="2000" b="1" dirty="0">
                <a:solidFill>
                  <a:srgbClr val="595959"/>
                </a:solidFill>
                <a:latin typeface="微软雅黑" panose="020B0503020204020204" pitchFamily="34" charset="-122"/>
                <a:ea typeface="微软雅黑" panose="020B0503020204020204" pitchFamily="34" charset="-122"/>
                <a:cs typeface="+mn-ea"/>
              </a:rPr>
              <a:t>1</a:t>
            </a:r>
            <a:r>
              <a:rPr lang="zh-CN" altLang="en-US" sz="2000" b="1" dirty="0">
                <a:solidFill>
                  <a:srgbClr val="595959"/>
                </a:solidFill>
                <a:latin typeface="微软雅黑" panose="020B0503020204020204" pitchFamily="34" charset="-122"/>
                <a:ea typeface="微软雅黑" panose="020B0503020204020204" pitchFamily="34" charset="-122"/>
                <a:cs typeface="+mn-ea"/>
              </a:rPr>
              <a:t>）测试字段</a:t>
            </a:r>
            <a:endParaRPr lang="zh-CN" altLang="en-US" sz="2000" b="1"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5.4.4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断言</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1228796" y="1879253"/>
            <a:ext cx="9161482" cy="1015663"/>
          </a:xfrm>
          <a:prstGeom prst="rect">
            <a:avLst/>
          </a:prstGeom>
        </p:spPr>
        <p:txBody>
          <a:bodyPr wrap="none">
            <a:spAutoFit/>
          </a:bodyPr>
          <a:lstStyle/>
          <a:p>
            <a:pPr>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模式匹配规则是对断言内容进行匹配的方式</a:t>
            </a:r>
            <a:r>
              <a:rPr lang="zh-CN" altLang="zh-CN" sz="2000" dirty="0">
                <a:solidFill>
                  <a:srgbClr val="595959"/>
                </a:solidFill>
                <a:latin typeface="微软雅黑" panose="020B0503020204020204" pitchFamily="34" charset="-122"/>
                <a:ea typeface="微软雅黑" panose="020B0503020204020204" pitchFamily="34" charset="-122"/>
                <a:cs typeface="+mn-ea"/>
              </a:rPr>
              <a:t>。模式匹配规则主要有以下几种。</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endParaRPr lang="zh-CN" altLang="en-US" sz="2000" dirty="0">
              <a:solidFill>
                <a:srgbClr val="595959"/>
              </a:solidFill>
              <a:latin typeface="微软雅黑" panose="020B0503020204020204" pitchFamily="34" charset="-122"/>
              <a:ea typeface="微软雅黑" panose="020B0503020204020204" pitchFamily="34" charset="-122"/>
              <a:cs typeface="+mn-ea"/>
            </a:endParaRPr>
          </a:p>
        </p:txBody>
      </p:sp>
      <p:sp>
        <p:nvSpPr>
          <p:cNvPr id="4" name="矩形 3"/>
          <p:cNvSpPr/>
          <p:nvPr/>
        </p:nvSpPr>
        <p:spPr>
          <a:xfrm>
            <a:off x="1143690" y="2387085"/>
            <a:ext cx="8890960" cy="3785652"/>
          </a:xfrm>
          <a:prstGeom prst="rect">
            <a:avLst/>
          </a:prstGeom>
        </p:spPr>
        <p:txBody>
          <a:bodyPr wrap="square">
            <a:spAutoFit/>
          </a:bodyPr>
          <a:lstStyle/>
          <a:p>
            <a:pPr marL="342900" lvl="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包括：</a:t>
            </a:r>
            <a:r>
              <a:rPr lang="zh-CN" altLang="zh-CN" sz="2000" dirty="0">
                <a:solidFill>
                  <a:srgbClr val="1369B2"/>
                </a:solidFill>
                <a:latin typeface="微软雅黑" panose="020B0503020204020204" pitchFamily="34" charset="-122"/>
                <a:ea typeface="微软雅黑" panose="020B0503020204020204" pitchFamily="34" charset="-122"/>
              </a:rPr>
              <a:t>返回结果包含指定的内容</a:t>
            </a:r>
            <a:r>
              <a:rPr lang="zh-CN" altLang="zh-CN" sz="2000" dirty="0">
                <a:solidFill>
                  <a:srgbClr val="595959"/>
                </a:solidFill>
                <a:latin typeface="微软雅黑" panose="020B0503020204020204" pitchFamily="34" charset="-122"/>
                <a:ea typeface="微软雅黑" panose="020B0503020204020204" pitchFamily="34" charset="-122"/>
                <a:cs typeface="+mn-ea"/>
              </a:rPr>
              <a:t>，支持正则匹配。</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marL="342900" lvl="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匹配：</a:t>
            </a:r>
            <a:r>
              <a:rPr lang="zh-CN" altLang="zh-CN" sz="2000" dirty="0">
                <a:solidFill>
                  <a:srgbClr val="1369B2"/>
                </a:solidFill>
                <a:latin typeface="微软雅黑" panose="020B0503020204020204" pitchFamily="34" charset="-122"/>
                <a:ea typeface="微软雅黑" panose="020B0503020204020204" pitchFamily="34" charset="-122"/>
              </a:rPr>
              <a:t>预期结果与实际结果相等</a:t>
            </a:r>
            <a:r>
              <a:rPr lang="zh-CN" altLang="zh-CN" sz="2000" dirty="0">
                <a:solidFill>
                  <a:srgbClr val="595959"/>
                </a:solidFill>
                <a:latin typeface="微软雅黑" panose="020B0503020204020204" pitchFamily="34" charset="-122"/>
                <a:ea typeface="微软雅黑" panose="020B0503020204020204" pitchFamily="34" charset="-122"/>
                <a:cs typeface="+mn-ea"/>
              </a:rPr>
              <a:t>，支持正则匹配。</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marL="342900" lvl="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相等：</a:t>
            </a:r>
            <a:r>
              <a:rPr lang="zh-CN" altLang="zh-CN" sz="2000" dirty="0">
                <a:solidFill>
                  <a:srgbClr val="1369B2"/>
                </a:solidFill>
                <a:latin typeface="微软雅黑" panose="020B0503020204020204" pitchFamily="34" charset="-122"/>
                <a:ea typeface="微软雅黑" panose="020B0503020204020204" pitchFamily="34" charset="-122"/>
              </a:rPr>
              <a:t>预期结果与实际结果相等</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不支持正则匹配</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marL="342900" lvl="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字符串：与</a:t>
            </a:r>
            <a:r>
              <a:rPr lang="zh-CN" altLang="zh-CN" sz="2000" dirty="0">
                <a:solidFill>
                  <a:srgbClr val="1369B2"/>
                </a:solidFill>
                <a:latin typeface="微软雅黑" panose="020B0503020204020204" pitchFamily="34" charset="-122"/>
                <a:ea typeface="微软雅黑" panose="020B0503020204020204" pitchFamily="34" charset="-122"/>
              </a:rPr>
              <a:t>包括</a:t>
            </a:r>
            <a:r>
              <a:rPr lang="zh-CN" altLang="zh-CN" sz="2000" dirty="0">
                <a:solidFill>
                  <a:srgbClr val="595959"/>
                </a:solidFill>
                <a:latin typeface="微软雅黑" panose="020B0503020204020204" pitchFamily="34" charset="-122"/>
                <a:ea typeface="微软雅黑" panose="020B0503020204020204" pitchFamily="34" charset="-122"/>
                <a:cs typeface="+mn-ea"/>
              </a:rPr>
              <a:t>类似，但</a:t>
            </a:r>
            <a:r>
              <a:rPr lang="zh-CN" altLang="zh-CN" sz="2000" dirty="0">
                <a:solidFill>
                  <a:srgbClr val="1369B2"/>
                </a:solidFill>
                <a:latin typeface="微软雅黑" panose="020B0503020204020204" pitchFamily="34" charset="-122"/>
                <a:ea typeface="微软雅黑" panose="020B0503020204020204" pitchFamily="34" charset="-122"/>
              </a:rPr>
              <a:t>不支持正则匹配</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marL="34290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否：</a:t>
            </a:r>
            <a:r>
              <a:rPr lang="zh-CN" altLang="zh-CN" sz="2000" dirty="0">
                <a:solidFill>
                  <a:srgbClr val="1369B2"/>
                </a:solidFill>
                <a:latin typeface="微软雅黑" panose="020B0503020204020204" pitchFamily="34" charset="-122"/>
                <a:ea typeface="微软雅黑" panose="020B0503020204020204" pitchFamily="34" charset="-122"/>
              </a:rPr>
              <a:t>取反</a:t>
            </a:r>
            <a:r>
              <a:rPr lang="zh-CN" altLang="zh-CN" sz="2000" dirty="0">
                <a:solidFill>
                  <a:srgbClr val="595959"/>
                </a:solidFill>
                <a:latin typeface="微软雅黑" panose="020B0503020204020204" pitchFamily="34" charset="-122"/>
                <a:ea typeface="微软雅黑" panose="020B0503020204020204" pitchFamily="34" charset="-122"/>
                <a:cs typeface="+mn-ea"/>
              </a:rPr>
              <a:t>。如果</a:t>
            </a:r>
            <a:r>
              <a:rPr lang="zh-CN" altLang="zh-CN" sz="2000">
                <a:solidFill>
                  <a:srgbClr val="595959"/>
                </a:solidFill>
                <a:latin typeface="微软雅黑" panose="020B0503020204020204" pitchFamily="34" charset="-122"/>
                <a:ea typeface="微软雅黑" panose="020B0503020204020204" pitchFamily="34" charset="-122"/>
                <a:cs typeface="+mn-ea"/>
              </a:rPr>
              <a:t>断言结果</a:t>
            </a:r>
            <a:r>
              <a:rPr lang="zh-CN" altLang="en-US" sz="2000">
                <a:solidFill>
                  <a:srgbClr val="595959"/>
                </a:solidFill>
                <a:latin typeface="微软雅黑" panose="020B0503020204020204" pitchFamily="34" charset="-122"/>
                <a:ea typeface="微软雅黑" panose="020B0503020204020204" pitchFamily="34" charset="-122"/>
                <a:cs typeface="+mn-ea"/>
              </a:rPr>
              <a:t>为</a:t>
            </a:r>
            <a:r>
              <a:rPr lang="en-US" altLang="zh-CN" sz="2000">
                <a:solidFill>
                  <a:srgbClr val="595959"/>
                </a:solidFill>
                <a:latin typeface="微软雅黑" panose="020B0503020204020204" pitchFamily="34" charset="-122"/>
                <a:ea typeface="微软雅黑" panose="020B0503020204020204" pitchFamily="34" charset="-122"/>
                <a:cs typeface="+mn-ea"/>
              </a:rPr>
              <a:t>true</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en-US" sz="2000">
                <a:solidFill>
                  <a:srgbClr val="595959"/>
                </a:solidFill>
                <a:latin typeface="微软雅黑" panose="020B0503020204020204" pitchFamily="34" charset="-122"/>
                <a:ea typeface="微软雅黑" panose="020B0503020204020204" pitchFamily="34" charset="-122"/>
                <a:cs typeface="+mn-ea"/>
              </a:rPr>
              <a:t>那么在</a:t>
            </a:r>
            <a:r>
              <a:rPr lang="zh-CN" altLang="zh-CN" sz="2000">
                <a:solidFill>
                  <a:srgbClr val="595959"/>
                </a:solidFill>
                <a:latin typeface="微软雅黑" panose="020B0503020204020204" pitchFamily="34" charset="-122"/>
                <a:ea typeface="微软雅黑" panose="020B0503020204020204" pitchFamily="34" charset="-122"/>
                <a:cs typeface="+mn-ea"/>
              </a:rPr>
              <a:t>选择</a:t>
            </a:r>
            <a:r>
              <a:rPr lang="zh-CN" altLang="en-US" sz="2000">
                <a:solidFill>
                  <a:srgbClr val="1369B2"/>
                </a:solidFill>
                <a:latin typeface="微软雅黑" panose="020B0503020204020204" pitchFamily="34" charset="-122"/>
                <a:ea typeface="微软雅黑" panose="020B0503020204020204" pitchFamily="34" charset="-122"/>
              </a:rPr>
              <a:t>“</a:t>
            </a:r>
            <a:r>
              <a:rPr lang="zh-CN" altLang="zh-CN" sz="2000">
                <a:solidFill>
                  <a:srgbClr val="1369B2"/>
                </a:solidFill>
                <a:latin typeface="微软雅黑" panose="020B0503020204020204" pitchFamily="34" charset="-122"/>
                <a:ea typeface="微软雅黑" panose="020B0503020204020204" pitchFamily="34" charset="-122"/>
              </a:rPr>
              <a:t>否</a:t>
            </a:r>
            <a:r>
              <a:rPr lang="zh-CN" altLang="en-US" sz="2000">
                <a:solidFill>
                  <a:srgbClr val="1369B2"/>
                </a:solidFill>
                <a:latin typeface="微软雅黑" panose="020B0503020204020204" pitchFamily="34" charset="-122"/>
                <a:ea typeface="微软雅黑" panose="020B0503020204020204" pitchFamily="34" charset="-122"/>
              </a:rPr>
              <a:t>”</a:t>
            </a:r>
            <a:r>
              <a:rPr lang="zh-CN" altLang="zh-CN" sz="2000">
                <a:solidFill>
                  <a:srgbClr val="595959"/>
                </a:solidFill>
                <a:latin typeface="微软雅黑" panose="020B0503020204020204" pitchFamily="34" charset="-122"/>
                <a:ea typeface="微软雅黑" panose="020B0503020204020204" pitchFamily="34" charset="-122"/>
                <a:cs typeface="+mn-ea"/>
              </a:rPr>
              <a:t>之后，</a:t>
            </a:r>
            <a:r>
              <a:rPr lang="zh-CN" altLang="en-US" sz="2000">
                <a:solidFill>
                  <a:srgbClr val="595959"/>
                </a:solidFill>
                <a:latin typeface="微软雅黑" panose="020B0503020204020204" pitchFamily="34" charset="-122"/>
                <a:ea typeface="微软雅黑" panose="020B0503020204020204" pitchFamily="34" charset="-122"/>
                <a:cs typeface="+mn-ea"/>
              </a:rPr>
              <a:t>最终</a:t>
            </a:r>
            <a:r>
              <a:rPr lang="zh-CN" altLang="zh-CN" sz="2000">
                <a:solidFill>
                  <a:srgbClr val="595959"/>
                </a:solidFill>
                <a:latin typeface="微软雅黑" panose="020B0503020204020204" pitchFamily="34" charset="-122"/>
                <a:ea typeface="微软雅黑" panose="020B0503020204020204" pitchFamily="34" charset="-122"/>
                <a:cs typeface="+mn-ea"/>
              </a:rPr>
              <a:t>断言结果</a:t>
            </a:r>
            <a:r>
              <a:rPr lang="zh-CN" altLang="en-US" sz="2000">
                <a:solidFill>
                  <a:srgbClr val="595959"/>
                </a:solidFill>
                <a:latin typeface="微软雅黑" panose="020B0503020204020204" pitchFamily="34" charset="-122"/>
                <a:ea typeface="微软雅黑" panose="020B0503020204020204" pitchFamily="34" charset="-122"/>
                <a:cs typeface="+mn-ea"/>
              </a:rPr>
              <a:t>为</a:t>
            </a:r>
            <a:r>
              <a:rPr lang="en-US" altLang="zh-CN" sz="2000">
                <a:solidFill>
                  <a:srgbClr val="1369B2"/>
                </a:solidFill>
                <a:latin typeface="微软雅黑" panose="020B0503020204020204" pitchFamily="34" charset="-122"/>
                <a:ea typeface="微软雅黑" panose="020B0503020204020204" pitchFamily="34" charset="-122"/>
              </a:rPr>
              <a:t>false</a:t>
            </a:r>
            <a:r>
              <a:rPr lang="zh-CN" altLang="zh-CN" sz="2000">
                <a:solidFill>
                  <a:srgbClr val="595959"/>
                </a:solidFill>
                <a:latin typeface="微软雅黑" panose="020B0503020204020204" pitchFamily="34" charset="-122"/>
                <a:ea typeface="微软雅黑" panose="020B0503020204020204" pitchFamily="34" charset="-122"/>
                <a:cs typeface="+mn-ea"/>
              </a:rPr>
              <a:t>。如果断言结果为</a:t>
            </a:r>
            <a:r>
              <a:rPr lang="en-US" altLang="zh-CN" sz="2000">
                <a:solidFill>
                  <a:srgbClr val="1369B2"/>
                </a:solidFill>
                <a:latin typeface="微软雅黑" panose="020B0503020204020204" pitchFamily="34" charset="-122"/>
                <a:ea typeface="微软雅黑" panose="020B0503020204020204" pitchFamily="34" charset="-122"/>
              </a:rPr>
              <a:t>false</a:t>
            </a:r>
            <a:r>
              <a:rPr lang="zh-CN" altLang="zh-CN" sz="2000">
                <a:solidFill>
                  <a:srgbClr val="595959"/>
                </a:solidFill>
                <a:latin typeface="微软雅黑" panose="020B0503020204020204" pitchFamily="34" charset="-122"/>
                <a:ea typeface="微软雅黑" panose="020B0503020204020204" pitchFamily="34" charset="-122"/>
                <a:cs typeface="+mn-ea"/>
              </a:rPr>
              <a:t>，那么在选择</a:t>
            </a:r>
            <a:r>
              <a:rPr lang="en-US" altLang="zh-CN" sz="2000">
                <a:solidFill>
                  <a:srgbClr val="1369B2"/>
                </a:solidFill>
                <a:latin typeface="微软雅黑" panose="020B0503020204020204" pitchFamily="34" charset="-122"/>
                <a:ea typeface="微软雅黑" panose="020B0503020204020204" pitchFamily="34" charset="-122"/>
              </a:rPr>
              <a:t>“</a:t>
            </a:r>
            <a:r>
              <a:rPr lang="zh-CN" altLang="zh-CN" sz="2000">
                <a:solidFill>
                  <a:srgbClr val="1369B2"/>
                </a:solidFill>
                <a:latin typeface="微软雅黑" panose="020B0503020204020204" pitchFamily="34" charset="-122"/>
                <a:ea typeface="微软雅黑" panose="020B0503020204020204" pitchFamily="34" charset="-122"/>
              </a:rPr>
              <a:t>否</a:t>
            </a:r>
            <a:r>
              <a:rPr lang="en-US" altLang="zh-CN" sz="2000">
                <a:solidFill>
                  <a:srgbClr val="1369B2"/>
                </a:solidFill>
                <a:latin typeface="微软雅黑" panose="020B0503020204020204" pitchFamily="34" charset="-122"/>
                <a:ea typeface="微软雅黑" panose="020B0503020204020204" pitchFamily="34" charset="-122"/>
              </a:rPr>
              <a:t>”</a:t>
            </a:r>
            <a:r>
              <a:rPr lang="zh-CN" altLang="zh-CN" sz="2000">
                <a:solidFill>
                  <a:srgbClr val="595959"/>
                </a:solidFill>
                <a:latin typeface="微软雅黑" panose="020B0503020204020204" pitchFamily="34" charset="-122"/>
                <a:ea typeface="微软雅黑" panose="020B0503020204020204" pitchFamily="34" charset="-122"/>
                <a:cs typeface="+mn-ea"/>
              </a:rPr>
              <a:t>之后，最终结果为</a:t>
            </a:r>
            <a:r>
              <a:rPr lang="zh-CN" altLang="zh-CN" sz="2000">
                <a:solidFill>
                  <a:srgbClr val="1369B2"/>
                </a:solidFill>
                <a:latin typeface="微软雅黑" panose="020B0503020204020204" pitchFamily="34" charset="-122"/>
                <a:ea typeface="微软雅黑" panose="020B0503020204020204" pitchFamily="34" charset="-122"/>
              </a:rPr>
              <a:t> </a:t>
            </a:r>
            <a:r>
              <a:rPr lang="en-US" altLang="zh-CN" sz="2000">
                <a:solidFill>
                  <a:srgbClr val="1369B2"/>
                </a:solidFill>
                <a:latin typeface="微软雅黑" panose="020B0503020204020204" pitchFamily="34" charset="-122"/>
                <a:ea typeface="微软雅黑" panose="020B0503020204020204" pitchFamily="34" charset="-122"/>
              </a:rPr>
              <a:t>true</a:t>
            </a:r>
            <a:r>
              <a:rPr lang="zh-CN" altLang="zh-CN" sz="200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marL="342900" lvl="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或者：如果测试模式有多个，只要其中一个测试模式匹配，断言就会成功；如果</a:t>
            </a:r>
            <a:r>
              <a:rPr lang="zh-CN" altLang="zh-CN" sz="2000">
                <a:solidFill>
                  <a:srgbClr val="595959"/>
                </a:solidFill>
                <a:latin typeface="微软雅黑" panose="020B0503020204020204" pitchFamily="34" charset="-122"/>
                <a:ea typeface="微软雅黑" panose="020B0503020204020204" pitchFamily="34" charset="-122"/>
                <a:cs typeface="+mn-ea"/>
              </a:rPr>
              <a:t>没有选择</a:t>
            </a:r>
            <a:r>
              <a:rPr lang="zh-CN" altLang="en-US" sz="2000">
                <a:solidFill>
                  <a:srgbClr val="1369B2"/>
                </a:solidFill>
                <a:latin typeface="微软雅黑" panose="020B0503020204020204" pitchFamily="34" charset="-122"/>
                <a:ea typeface="微软雅黑" panose="020B0503020204020204" pitchFamily="34" charset="-122"/>
              </a:rPr>
              <a:t>“</a:t>
            </a:r>
            <a:r>
              <a:rPr lang="zh-CN" altLang="zh-CN" sz="2000">
                <a:solidFill>
                  <a:srgbClr val="1369B2"/>
                </a:solidFill>
                <a:latin typeface="微软雅黑" panose="020B0503020204020204" pitchFamily="34" charset="-122"/>
                <a:ea typeface="微软雅黑" panose="020B0503020204020204" pitchFamily="34" charset="-122"/>
              </a:rPr>
              <a:t>或者</a:t>
            </a:r>
            <a:r>
              <a:rPr lang="zh-CN" altLang="en-US" sz="2000">
                <a:solidFill>
                  <a:srgbClr val="1369B2"/>
                </a:solidFill>
                <a:latin typeface="微软雅黑" panose="020B0503020204020204" pitchFamily="34" charset="-122"/>
                <a:ea typeface="微软雅黑" panose="020B0503020204020204" pitchFamily="34" charset="-122"/>
              </a:rPr>
              <a:t>”</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则多个测试模式必须都匹配成功，断言才会成功。</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6" name="矩形 5"/>
          <p:cNvSpPr/>
          <p:nvPr/>
        </p:nvSpPr>
        <p:spPr>
          <a:xfrm>
            <a:off x="991290" y="1264264"/>
            <a:ext cx="2395207" cy="400110"/>
          </a:xfrm>
          <a:prstGeom prst="rect">
            <a:avLst/>
          </a:prstGeom>
        </p:spPr>
        <p:txBody>
          <a:bodyPr wrap="none">
            <a:spAutoFit/>
          </a:bodyPr>
          <a:lstStyle/>
          <a:p>
            <a:r>
              <a:rPr lang="zh-CN" altLang="en-US" sz="2000" b="1" dirty="0">
                <a:solidFill>
                  <a:srgbClr val="595959"/>
                </a:solidFill>
                <a:latin typeface="微软雅黑" panose="020B0503020204020204" pitchFamily="34" charset="-122"/>
                <a:ea typeface="微软雅黑" panose="020B0503020204020204" pitchFamily="34" charset="-122"/>
                <a:cs typeface="+mn-ea"/>
              </a:rPr>
              <a:t>（</a:t>
            </a:r>
            <a:r>
              <a:rPr lang="en-US" altLang="zh-CN" sz="2000" b="1" dirty="0">
                <a:solidFill>
                  <a:srgbClr val="595959"/>
                </a:solidFill>
                <a:latin typeface="微软雅黑" panose="020B0503020204020204" pitchFamily="34" charset="-122"/>
                <a:ea typeface="微软雅黑" panose="020B0503020204020204" pitchFamily="34" charset="-122"/>
                <a:cs typeface="+mn-ea"/>
              </a:rPr>
              <a:t>2</a:t>
            </a:r>
            <a:r>
              <a:rPr lang="zh-CN" altLang="en-US" sz="2000" b="1" dirty="0">
                <a:solidFill>
                  <a:srgbClr val="595959"/>
                </a:solidFill>
                <a:latin typeface="微软雅黑" panose="020B0503020204020204" pitchFamily="34" charset="-122"/>
                <a:ea typeface="微软雅黑" panose="020B0503020204020204" pitchFamily="34" charset="-122"/>
                <a:cs typeface="+mn-ea"/>
              </a:rPr>
              <a:t>）模式匹配规则</a:t>
            </a:r>
            <a:endParaRPr lang="zh-CN" altLang="en-US" sz="2000" b="1"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5.4.4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断言</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1143690" y="1941448"/>
            <a:ext cx="9375870" cy="1015663"/>
          </a:xfrm>
          <a:prstGeom prst="rect">
            <a:avLst/>
          </a:prstGeom>
        </p:spPr>
        <p:txBody>
          <a:bodyPr wrap="square">
            <a:spAutoFit/>
          </a:bodyPr>
          <a:lstStyle/>
          <a:p>
            <a:pPr>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测试模式即填写的预期结果</a:t>
            </a:r>
            <a:r>
              <a:rPr lang="zh-CN" altLang="zh-CN" sz="2000">
                <a:solidFill>
                  <a:srgbClr val="595959"/>
                </a:solidFill>
                <a:latin typeface="微软雅黑" panose="020B0503020204020204" pitchFamily="34" charset="-122"/>
                <a:ea typeface="微软雅黑" panose="020B0503020204020204" pitchFamily="34" charset="-122"/>
                <a:cs typeface="+mn-ea"/>
              </a:rPr>
              <a:t>。单击</a:t>
            </a:r>
            <a:r>
              <a:rPr lang="zh-CN" altLang="en-US" sz="2000">
                <a:solidFill>
                  <a:srgbClr val="595959"/>
                </a:solidFill>
                <a:latin typeface="微软雅黑" panose="020B0503020204020204" pitchFamily="34" charset="-122"/>
                <a:ea typeface="微软雅黑" panose="020B0503020204020204" pitchFamily="34" charset="-122"/>
                <a:cs typeface="+mn-ea"/>
              </a:rPr>
              <a:t>下方的</a:t>
            </a:r>
            <a:r>
              <a:rPr lang="zh-CN" altLang="zh-CN" sz="2000">
                <a:solidFill>
                  <a:srgbClr val="1369B2"/>
                </a:solidFill>
                <a:latin typeface="微软雅黑" panose="020B0503020204020204" pitchFamily="34" charset="-122"/>
                <a:ea typeface="微软雅黑" panose="020B0503020204020204" pitchFamily="34" charset="-122"/>
              </a:rPr>
              <a:t>“添加”</a:t>
            </a:r>
            <a:r>
              <a:rPr lang="zh-CN" altLang="zh-CN" sz="2000" dirty="0">
                <a:solidFill>
                  <a:srgbClr val="595959"/>
                </a:solidFill>
                <a:latin typeface="微软雅黑" panose="020B0503020204020204" pitchFamily="34" charset="-122"/>
                <a:ea typeface="微软雅黑" panose="020B0503020204020204" pitchFamily="34" charset="-122"/>
                <a:cs typeface="+mn-ea"/>
              </a:rPr>
              <a:t>按钮，可以添加测试模式；单击</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删除</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cs typeface="+mn-ea"/>
              </a:rPr>
              <a:t>按钮，可以删除测试模式。</a:t>
            </a:r>
            <a:r>
              <a:rPr lang="zh-CN" altLang="zh-CN" sz="2000" dirty="0">
                <a:solidFill>
                  <a:srgbClr val="1369B2"/>
                </a:solidFill>
                <a:latin typeface="微软雅黑" panose="020B0503020204020204" pitchFamily="34" charset="-122"/>
                <a:ea typeface="微软雅黑" panose="020B0503020204020204" pitchFamily="34" charset="-122"/>
              </a:rPr>
              <a:t>测试模式可以添加多个</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5" name="矩形 4"/>
          <p:cNvSpPr/>
          <p:nvPr/>
        </p:nvSpPr>
        <p:spPr>
          <a:xfrm>
            <a:off x="991290" y="1264264"/>
            <a:ext cx="1882247" cy="400110"/>
          </a:xfrm>
          <a:prstGeom prst="rect">
            <a:avLst/>
          </a:prstGeom>
        </p:spPr>
        <p:txBody>
          <a:bodyPr wrap="none">
            <a:spAutoFit/>
          </a:bodyPr>
          <a:lstStyle/>
          <a:p>
            <a:r>
              <a:rPr lang="zh-CN" altLang="en-US" sz="2000" b="1" dirty="0">
                <a:solidFill>
                  <a:srgbClr val="595959"/>
                </a:solidFill>
                <a:latin typeface="微软雅黑" panose="020B0503020204020204" pitchFamily="34" charset="-122"/>
                <a:ea typeface="微软雅黑" panose="020B0503020204020204" pitchFamily="34" charset="-122"/>
                <a:cs typeface="+mn-ea"/>
              </a:rPr>
              <a:t>（</a:t>
            </a:r>
            <a:r>
              <a:rPr lang="en-US" altLang="zh-CN" sz="2000" b="1" dirty="0">
                <a:solidFill>
                  <a:srgbClr val="595959"/>
                </a:solidFill>
                <a:latin typeface="微软雅黑" panose="020B0503020204020204" pitchFamily="34" charset="-122"/>
                <a:ea typeface="微软雅黑" panose="020B0503020204020204" pitchFamily="34" charset="-122"/>
                <a:cs typeface="+mn-ea"/>
              </a:rPr>
              <a:t>3</a:t>
            </a:r>
            <a:r>
              <a:rPr lang="zh-CN" altLang="en-US" sz="2000" b="1" dirty="0">
                <a:solidFill>
                  <a:srgbClr val="595959"/>
                </a:solidFill>
                <a:latin typeface="微软雅黑" panose="020B0503020204020204" pitchFamily="34" charset="-122"/>
                <a:ea typeface="微软雅黑" panose="020B0503020204020204" pitchFamily="34" charset="-122"/>
                <a:cs typeface="+mn-ea"/>
              </a:rPr>
              <a:t>）测试模式</a:t>
            </a:r>
            <a:endParaRPr lang="zh-CN" altLang="en-US" sz="2000" b="1"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5.4.4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断言</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1029390" y="1156811"/>
            <a:ext cx="10200585" cy="1477328"/>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下面通过一个案例演示</a:t>
            </a:r>
            <a:r>
              <a:rPr lang="zh-CN" altLang="zh-CN" sz="2000" dirty="0">
                <a:solidFill>
                  <a:srgbClr val="1369B2"/>
                </a:solidFill>
                <a:latin typeface="微软雅黑" panose="020B0503020204020204" pitchFamily="34" charset="-122"/>
                <a:ea typeface="微软雅黑" panose="020B0503020204020204" pitchFamily="34" charset="-122"/>
              </a:rPr>
              <a:t>响应断言</a:t>
            </a:r>
            <a:r>
              <a:rPr lang="zh-CN" altLang="zh-CN" sz="2000">
                <a:solidFill>
                  <a:srgbClr val="595959"/>
                </a:solidFill>
                <a:latin typeface="微软雅黑" panose="020B0503020204020204" pitchFamily="34" charset="-122"/>
                <a:ea typeface="微软雅黑" panose="020B0503020204020204" pitchFamily="34" charset="-122"/>
                <a:cs typeface="+mn-ea"/>
              </a:rPr>
              <a:t>的使用</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595959"/>
                </a:solidFill>
                <a:latin typeface="微软雅黑" panose="020B0503020204020204" pitchFamily="34" charset="-122"/>
                <a:ea typeface="微软雅黑" panose="020B0503020204020204" pitchFamily="34" charset="-122"/>
                <a:cs typeface="+mn-ea"/>
              </a:rPr>
              <a:t>本</a:t>
            </a:r>
            <a:r>
              <a:rPr lang="zh-CN" altLang="zh-CN" sz="2000" dirty="0">
                <a:solidFill>
                  <a:srgbClr val="595959"/>
                </a:solidFill>
                <a:latin typeface="微软雅黑" panose="020B0503020204020204" pitchFamily="34" charset="-122"/>
                <a:ea typeface="微软雅黑" panose="020B0503020204020204" pitchFamily="34" charset="-122"/>
                <a:cs typeface="+mn-ea"/>
              </a:rPr>
              <a:t>案例要求使用</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发送一个</a:t>
            </a:r>
            <a:r>
              <a:rPr lang="en-US" altLang="zh-CN" sz="2000" dirty="0">
                <a:solidFill>
                  <a:srgbClr val="1369B2"/>
                </a:solidFill>
                <a:latin typeface="微软雅黑" panose="020B0503020204020204" pitchFamily="34" charset="-122"/>
                <a:ea typeface="微软雅黑" panose="020B0503020204020204" pitchFamily="34" charset="-122"/>
              </a:rPr>
              <a:t>GET</a:t>
            </a:r>
            <a:r>
              <a:rPr lang="zh-CN" altLang="zh-CN" sz="2000" dirty="0">
                <a:solidFill>
                  <a:srgbClr val="1369B2"/>
                </a:solidFill>
                <a:latin typeface="微软雅黑" panose="020B0503020204020204" pitchFamily="34" charset="-122"/>
                <a:ea typeface="微软雅黑" panose="020B0503020204020204" pitchFamily="34" charset="-122"/>
              </a:rPr>
              <a:t>请求</a:t>
            </a:r>
            <a:r>
              <a:rPr lang="zh-CN" altLang="zh-CN" sz="2000" dirty="0">
                <a:solidFill>
                  <a:srgbClr val="595959"/>
                </a:solidFill>
                <a:latin typeface="微软雅黑" panose="020B0503020204020204" pitchFamily="34" charset="-122"/>
                <a:ea typeface="微软雅黑" panose="020B0503020204020204" pitchFamily="34" charset="-122"/>
                <a:cs typeface="+mn-ea"/>
              </a:rPr>
              <a:t>，请求地址为</a:t>
            </a:r>
            <a:r>
              <a:rPr lang="en-US" altLang="zh-CN" sz="2000" dirty="0">
                <a:solidFill>
                  <a:srgbClr val="1369B2"/>
                </a:solidFill>
                <a:latin typeface="微软雅黑" panose="020B0503020204020204" pitchFamily="34" charset="-122"/>
                <a:ea typeface="微软雅黑" panose="020B0503020204020204" pitchFamily="34" charset="-122"/>
              </a:rPr>
              <a:t>http://www.baidu.com</a:t>
            </a:r>
            <a:r>
              <a:rPr lang="en-US" altLang="zh-CN" sz="2000" dirty="0">
                <a:solidFill>
                  <a:srgbClr val="595959"/>
                </a:solidFill>
                <a:latin typeface="微软雅黑" panose="020B0503020204020204" pitchFamily="34" charset="-122"/>
                <a:ea typeface="微软雅黑" panose="020B0503020204020204" pitchFamily="34" charset="-122"/>
                <a:cs typeface="+mn-ea"/>
              </a:rPr>
              <a:t>，检查响应数据中是否包含</a:t>
            </a:r>
            <a:r>
              <a:rPr lang="en-US" altLang="zh-CN" sz="2000" dirty="0">
                <a:solidFill>
                  <a:srgbClr val="1369B2"/>
                </a:solidFill>
                <a:latin typeface="微软雅黑" panose="020B0503020204020204" pitchFamily="34" charset="-122"/>
                <a:ea typeface="微软雅黑" panose="020B0503020204020204" pitchFamily="34" charset="-122"/>
              </a:rPr>
              <a:t>“百度一下，你就知道</a:t>
            </a:r>
            <a:r>
              <a:rPr lang="en-US" altLang="zh-CN" sz="2000">
                <a:solidFill>
                  <a:srgbClr val="1369B2"/>
                </a:solidFill>
                <a:latin typeface="微软雅黑" panose="020B0503020204020204" pitchFamily="34" charset="-122"/>
                <a:ea typeface="微软雅黑" panose="020B0503020204020204" pitchFamily="34" charset="-122"/>
              </a:rPr>
              <a:t>”</a:t>
            </a:r>
            <a:r>
              <a:rPr lang="zh-CN" altLang="zh-CN" sz="2000">
                <a:solidFill>
                  <a:srgbClr val="595959"/>
                </a:solidFill>
                <a:latin typeface="微软雅黑" panose="020B0503020204020204" pitchFamily="34" charset="-122"/>
                <a:ea typeface="微软雅黑" panose="020B0503020204020204" pitchFamily="34" charset="-122"/>
                <a:cs typeface="+mn-ea"/>
              </a:rPr>
              <a:t>字符串</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43690" y="2837433"/>
            <a:ext cx="5123939" cy="2852261"/>
          </a:xfrm>
          <a:prstGeom prst="rect">
            <a:avLst/>
          </a:prstGeom>
        </p:spPr>
      </p:pic>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80018" y="2837433"/>
            <a:ext cx="5069526" cy="29222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5.4.4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断言</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4" name="文本框 7"/>
          <p:cNvSpPr txBox="1"/>
          <p:nvPr/>
        </p:nvSpPr>
        <p:spPr>
          <a:xfrm>
            <a:off x="1043491" y="1804271"/>
            <a:ext cx="9924606" cy="1517129"/>
          </a:xfrm>
          <a:prstGeom prst="rect">
            <a:avLst/>
          </a:prstGeom>
          <a:noFill/>
        </p:spPr>
        <p:txBody>
          <a:bodyPr wrap="square">
            <a:spAutoFit/>
          </a:bodyPr>
          <a:lstStyle/>
          <a:p>
            <a:pPr>
              <a:lnSpc>
                <a:spcPct val="150000"/>
              </a:lnSpc>
            </a:pPr>
            <a:r>
              <a:rPr lang="en-US" altLang="zh-CN" sz="2000" dirty="0">
                <a:solidFill>
                  <a:srgbClr val="1369B2"/>
                </a:solidFill>
                <a:latin typeface="微软雅黑" panose="020B0503020204020204" pitchFamily="34" charset="-122"/>
                <a:ea typeface="微软雅黑" panose="020B0503020204020204" pitchFamily="34" charset="-122"/>
              </a:rPr>
              <a:t>JSON</a:t>
            </a:r>
            <a:r>
              <a:rPr lang="zh-CN" altLang="zh-CN" sz="2000" dirty="0">
                <a:solidFill>
                  <a:srgbClr val="1369B2"/>
                </a:solidFill>
                <a:latin typeface="微软雅黑" panose="020B0503020204020204" pitchFamily="34" charset="-122"/>
                <a:ea typeface="微软雅黑" panose="020B0503020204020204" pitchFamily="34" charset="-122"/>
              </a:rPr>
              <a:t>断言用于对</a:t>
            </a:r>
            <a:r>
              <a:rPr lang="en-US" altLang="zh-CN" sz="2000" dirty="0">
                <a:solidFill>
                  <a:srgbClr val="1369B2"/>
                </a:solidFill>
                <a:latin typeface="微软雅黑" panose="020B0503020204020204" pitchFamily="34" charset="-122"/>
                <a:ea typeface="微软雅黑" panose="020B0503020204020204" pitchFamily="34" charset="-122"/>
              </a:rPr>
              <a:t>JSON</a:t>
            </a:r>
            <a:r>
              <a:rPr lang="zh-CN" altLang="zh-CN" sz="2000" dirty="0">
                <a:solidFill>
                  <a:srgbClr val="1369B2"/>
                </a:solidFill>
                <a:latin typeface="微软雅黑" panose="020B0503020204020204" pitchFamily="34" charset="-122"/>
                <a:ea typeface="微软雅黑" panose="020B0503020204020204" pitchFamily="34" charset="-122"/>
              </a:rPr>
              <a:t>格式的响应结果进行断言</a:t>
            </a:r>
            <a:r>
              <a:rPr lang="zh-CN" altLang="zh-CN" sz="2000" dirty="0">
                <a:solidFill>
                  <a:srgbClr val="595959"/>
                </a:solidFill>
                <a:latin typeface="微软雅黑" panose="020B0503020204020204" pitchFamily="34" charset="-122"/>
                <a:ea typeface="微软雅黑" panose="020B0503020204020204" pitchFamily="34" charset="-122"/>
                <a:cs typeface="+mn-ea"/>
              </a:rPr>
              <a:t>。如果想要在测试计划中添加</a:t>
            </a:r>
            <a:r>
              <a:rPr lang="en-US" altLang="zh-CN" sz="2000" dirty="0">
                <a:solidFill>
                  <a:srgbClr val="595959"/>
                </a:solidFill>
                <a:latin typeface="微软雅黑" panose="020B0503020204020204" pitchFamily="34" charset="-122"/>
                <a:ea typeface="微软雅黑" panose="020B0503020204020204" pitchFamily="34" charset="-122"/>
                <a:cs typeface="+mn-ea"/>
              </a:rPr>
              <a:t>JSON</a:t>
            </a:r>
            <a:r>
              <a:rPr lang="zh-CN" altLang="zh-CN" sz="2000" dirty="0">
                <a:solidFill>
                  <a:srgbClr val="595959"/>
                </a:solidFill>
                <a:latin typeface="微软雅黑" panose="020B0503020204020204" pitchFamily="34" charset="-122"/>
                <a:ea typeface="微软雅黑" panose="020B0503020204020204" pitchFamily="34" charset="-122"/>
                <a:cs typeface="+mn-ea"/>
              </a:rPr>
              <a:t>断言，则可以选中</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主界面的</a:t>
            </a:r>
            <a:r>
              <a:rPr lang="zh-CN" altLang="zh-CN" sz="2000">
                <a:solidFill>
                  <a:srgbClr val="595959"/>
                </a:solidFill>
                <a:latin typeface="微软雅黑" panose="020B0503020204020204" pitchFamily="34" charset="-122"/>
                <a:ea typeface="微软雅黑" panose="020B0503020204020204" pitchFamily="34" charset="-122"/>
                <a:cs typeface="+mn-ea"/>
              </a:rPr>
              <a:t>测试计划并</a:t>
            </a:r>
            <a:r>
              <a:rPr lang="zh-CN" altLang="en-US" sz="2000">
                <a:solidFill>
                  <a:srgbClr val="595959"/>
                </a:solidFill>
                <a:latin typeface="微软雅黑" panose="020B0503020204020204" pitchFamily="34" charset="-122"/>
                <a:ea typeface="微软雅黑" panose="020B0503020204020204" pitchFamily="34" charset="-122"/>
                <a:cs typeface="+mn-ea"/>
              </a:rPr>
              <a:t>右键单击</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在弹</a:t>
            </a:r>
            <a:r>
              <a:rPr lang="zh-CN" altLang="zh-CN" sz="2000">
                <a:solidFill>
                  <a:srgbClr val="595959"/>
                </a:solidFill>
                <a:latin typeface="微软雅黑" panose="020B0503020204020204" pitchFamily="34" charset="-122"/>
                <a:ea typeface="微软雅黑" panose="020B0503020204020204" pitchFamily="34" charset="-122"/>
                <a:cs typeface="+mn-ea"/>
              </a:rPr>
              <a:t>出的</a:t>
            </a:r>
            <a:r>
              <a:rPr lang="zh-CN" altLang="en-US" sz="2000">
                <a:solidFill>
                  <a:srgbClr val="595959"/>
                </a:solidFill>
                <a:latin typeface="微软雅黑" panose="020B0503020204020204" pitchFamily="34" charset="-122"/>
                <a:ea typeface="微软雅黑" panose="020B0503020204020204" pitchFamily="34" charset="-122"/>
                <a:cs typeface="+mn-ea"/>
              </a:rPr>
              <a:t>快捷菜单</a:t>
            </a:r>
            <a:r>
              <a:rPr lang="zh-CN" altLang="zh-CN" sz="2000">
                <a:solidFill>
                  <a:srgbClr val="595959"/>
                </a:solidFill>
                <a:latin typeface="微软雅黑" panose="020B0503020204020204" pitchFamily="34" charset="-122"/>
                <a:ea typeface="微软雅黑" panose="020B0503020204020204" pitchFamily="34" charset="-122"/>
                <a:cs typeface="+mn-ea"/>
              </a:rPr>
              <a:t>中</a:t>
            </a:r>
            <a:r>
              <a:rPr lang="zh-CN" altLang="zh-CN" sz="2000" dirty="0">
                <a:solidFill>
                  <a:srgbClr val="595959"/>
                </a:solidFill>
                <a:latin typeface="微软雅黑" panose="020B0503020204020204" pitchFamily="34" charset="-122"/>
                <a:ea typeface="微软雅黑" panose="020B0503020204020204" pitchFamily="34" charset="-122"/>
                <a:cs typeface="+mn-ea"/>
              </a:rPr>
              <a:t>依次选择</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“断言”</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rPr>
              <a:t>JSON</a:t>
            </a:r>
            <a:r>
              <a:rPr lang="zh-CN" altLang="zh-CN" sz="2000" dirty="0">
                <a:solidFill>
                  <a:srgbClr val="1369B2"/>
                </a:solidFill>
                <a:latin typeface="微软雅黑" panose="020B0503020204020204" pitchFamily="34" charset="-122"/>
                <a:ea typeface="微软雅黑" panose="020B0503020204020204" pitchFamily="34" charset="-122"/>
              </a:rPr>
              <a:t>断言”</a:t>
            </a:r>
            <a:r>
              <a:rPr lang="zh-CN" altLang="zh-CN" sz="2000" dirty="0">
                <a:solidFill>
                  <a:srgbClr val="595959"/>
                </a:solidFill>
                <a:latin typeface="微软雅黑" panose="020B0503020204020204" pitchFamily="34" charset="-122"/>
                <a:ea typeface="微软雅黑" panose="020B0503020204020204" pitchFamily="34" charset="-122"/>
                <a:cs typeface="+mn-ea"/>
              </a:rPr>
              <a:t>，会添加一个</a:t>
            </a:r>
            <a:r>
              <a:rPr lang="en-US" altLang="zh-CN" sz="2000" dirty="0">
                <a:solidFill>
                  <a:srgbClr val="595959"/>
                </a:solidFill>
                <a:latin typeface="微软雅黑" panose="020B0503020204020204" pitchFamily="34" charset="-122"/>
                <a:ea typeface="微软雅黑" panose="020B0503020204020204" pitchFamily="34" charset="-122"/>
                <a:cs typeface="+mn-ea"/>
              </a:rPr>
              <a:t>JSON</a:t>
            </a:r>
            <a:r>
              <a:rPr lang="zh-CN" altLang="zh-CN" sz="2000">
                <a:solidFill>
                  <a:srgbClr val="595959"/>
                </a:solidFill>
                <a:latin typeface="微软雅黑" panose="020B0503020204020204" pitchFamily="34" charset="-122"/>
                <a:ea typeface="微软雅黑" panose="020B0503020204020204" pitchFamily="34" charset="-122"/>
                <a:cs typeface="+mn-ea"/>
              </a:rPr>
              <a:t>断言界面</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26971" y="3376089"/>
            <a:ext cx="5960459" cy="3148232"/>
          </a:xfrm>
          <a:prstGeom prst="rect">
            <a:avLst/>
          </a:prstGeom>
        </p:spPr>
      </p:pic>
      <p:sp>
        <p:nvSpPr>
          <p:cNvPr id="8" name="圆角矩形 7"/>
          <p:cNvSpPr/>
          <p:nvPr/>
        </p:nvSpPr>
        <p:spPr>
          <a:xfrm>
            <a:off x="1043491" y="965665"/>
            <a:ext cx="2709111" cy="664743"/>
          </a:xfrm>
          <a:prstGeom prst="roundRect">
            <a:avLst/>
          </a:prstGeom>
          <a:solidFill>
            <a:srgbClr val="1369B2"/>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000">
                <a:latin typeface="微软雅黑" panose="020B0503020204020204" pitchFamily="34" charset="-122"/>
                <a:ea typeface="微软雅黑" panose="020B0503020204020204" pitchFamily="34" charset="-122"/>
              </a:rPr>
              <a:t>2.JSON</a:t>
            </a:r>
            <a:r>
              <a:rPr lang="zh-CN" altLang="en-US" sz="2000">
                <a:latin typeface="微软雅黑" panose="020B0503020204020204" pitchFamily="34" charset="-122"/>
                <a:ea typeface="微软雅黑" panose="020B0503020204020204" pitchFamily="34" charset="-122"/>
              </a:rPr>
              <a:t>断言</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5.4.4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断言</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1199484" y="1241171"/>
            <a:ext cx="4184159" cy="553998"/>
          </a:xfrm>
          <a:prstGeom prst="rect">
            <a:avLst/>
          </a:prstGeom>
        </p:spPr>
        <p:txBody>
          <a:bodyPr wrap="none">
            <a:spAutoFit/>
          </a:bodyPr>
          <a:lstStyle/>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mn-ea"/>
              </a:rPr>
              <a:t>关于</a:t>
            </a:r>
            <a:r>
              <a:rPr lang="en-US" altLang="zh-CN" sz="2000" dirty="0">
                <a:solidFill>
                  <a:srgbClr val="1369B2"/>
                </a:solidFill>
                <a:latin typeface="微软雅黑" panose="020B0503020204020204" pitchFamily="34" charset="-122"/>
                <a:ea typeface="微软雅黑" panose="020B0503020204020204" pitchFamily="34" charset="-122"/>
              </a:rPr>
              <a:t>JSON</a:t>
            </a:r>
            <a:r>
              <a:rPr lang="zh-CN" altLang="zh-CN" sz="2000" dirty="0">
                <a:solidFill>
                  <a:srgbClr val="1369B2"/>
                </a:solidFill>
                <a:latin typeface="微软雅黑" panose="020B0503020204020204" pitchFamily="34" charset="-122"/>
                <a:ea typeface="微软雅黑" panose="020B0503020204020204" pitchFamily="34" charset="-122"/>
              </a:rPr>
              <a:t>断言的配置项</a:t>
            </a:r>
            <a:r>
              <a:rPr lang="zh-CN" altLang="en-US" sz="2000" dirty="0">
                <a:solidFill>
                  <a:srgbClr val="595959"/>
                </a:solidFill>
                <a:latin typeface="微软雅黑" panose="020B0503020204020204" pitchFamily="34" charset="-122"/>
                <a:ea typeface="微软雅黑" panose="020B0503020204020204" pitchFamily="34" charset="-122"/>
                <a:cs typeface="+mn-ea"/>
              </a:rPr>
              <a:t>介绍如下。</a:t>
            </a:r>
            <a:endParaRPr lang="zh-CN" altLang="en-US" sz="2000" dirty="0">
              <a:solidFill>
                <a:srgbClr val="595959"/>
              </a:solidFill>
              <a:latin typeface="微软雅黑" panose="020B0503020204020204" pitchFamily="34" charset="-122"/>
              <a:ea typeface="微软雅黑" panose="020B0503020204020204" pitchFamily="34" charset="-122"/>
              <a:cs typeface="+mn-ea"/>
            </a:endParaRPr>
          </a:p>
        </p:txBody>
      </p:sp>
      <p:sp>
        <p:nvSpPr>
          <p:cNvPr id="4" name="矩形 3"/>
          <p:cNvSpPr/>
          <p:nvPr/>
        </p:nvSpPr>
        <p:spPr>
          <a:xfrm>
            <a:off x="1199484" y="1954502"/>
            <a:ext cx="9282846" cy="3785652"/>
          </a:xfrm>
          <a:prstGeom prst="rect">
            <a:avLst/>
          </a:prstGeom>
        </p:spPr>
        <p:txBody>
          <a:bodyPr wrap="square">
            <a:spAutoFit/>
          </a:bodyPr>
          <a:lstStyle/>
          <a:p>
            <a:pPr marL="342900" indent="-342900">
              <a:lnSpc>
                <a:spcPct val="150000"/>
              </a:lnSpc>
              <a:buFont typeface="Wingdings" panose="05000000000000000000" pitchFamily="2" charset="2"/>
              <a:buChar char="l"/>
            </a:pPr>
            <a:r>
              <a:rPr lang="en-US" altLang="zh-CN" sz="2000" dirty="0">
                <a:solidFill>
                  <a:srgbClr val="595959"/>
                </a:solidFill>
                <a:latin typeface="微软雅黑" panose="020B0503020204020204" pitchFamily="34" charset="-122"/>
                <a:ea typeface="微软雅黑" panose="020B0503020204020204" pitchFamily="34" charset="-122"/>
                <a:cs typeface="+mn-ea"/>
              </a:rPr>
              <a:t>Assert JSON Path exists</a:t>
            </a:r>
            <a:r>
              <a:rPr lang="zh-CN" altLang="zh-CN" sz="2000" dirty="0">
                <a:solidFill>
                  <a:srgbClr val="595959"/>
                </a:solidFill>
                <a:latin typeface="微软雅黑" panose="020B0503020204020204" pitchFamily="34" charset="-122"/>
                <a:ea typeface="微软雅黑" panose="020B0503020204020204" pitchFamily="34" charset="-122"/>
                <a:cs typeface="+mn-ea"/>
              </a:rPr>
              <a:t>：用于</a:t>
            </a:r>
            <a:r>
              <a:rPr lang="zh-CN" altLang="zh-CN" sz="2000" dirty="0">
                <a:solidFill>
                  <a:srgbClr val="1369B2"/>
                </a:solidFill>
                <a:latin typeface="微软雅黑" panose="020B0503020204020204" pitchFamily="34" charset="-122"/>
                <a:ea typeface="微软雅黑" panose="020B0503020204020204" pitchFamily="34" charset="-122"/>
              </a:rPr>
              <a:t>配置要断言的</a:t>
            </a:r>
            <a:r>
              <a:rPr lang="en-US" altLang="zh-CN" sz="2000" dirty="0">
                <a:solidFill>
                  <a:srgbClr val="1369B2"/>
                </a:solidFill>
                <a:latin typeface="微软雅黑" panose="020B0503020204020204" pitchFamily="34" charset="-122"/>
                <a:ea typeface="微软雅黑" panose="020B0503020204020204" pitchFamily="34" charset="-122"/>
              </a:rPr>
              <a:t>JSON</a:t>
            </a:r>
            <a:r>
              <a:rPr lang="zh-CN" altLang="zh-CN" sz="2000" dirty="0">
                <a:solidFill>
                  <a:srgbClr val="1369B2"/>
                </a:solidFill>
                <a:latin typeface="微软雅黑" panose="020B0503020204020204" pitchFamily="34" charset="-122"/>
                <a:ea typeface="微软雅黑" panose="020B0503020204020204" pitchFamily="34" charset="-122"/>
              </a:rPr>
              <a:t>元素的路径</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marL="342900" indent="-342900">
              <a:lnSpc>
                <a:spcPct val="150000"/>
              </a:lnSpc>
              <a:buFont typeface="Wingdings" panose="05000000000000000000" pitchFamily="2" charset="2"/>
              <a:buChar char="l"/>
            </a:pPr>
            <a:r>
              <a:rPr lang="en-US" altLang="zh-CN" sz="2000" dirty="0">
                <a:solidFill>
                  <a:srgbClr val="595959"/>
                </a:solidFill>
                <a:latin typeface="微软雅黑" panose="020B0503020204020204" pitchFamily="34" charset="-122"/>
                <a:ea typeface="微软雅黑" panose="020B0503020204020204" pitchFamily="34" charset="-122"/>
                <a:cs typeface="+mn-ea"/>
              </a:rPr>
              <a:t>Additionally assert value</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是否要使用指定的值生成断言</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marL="342900" indent="-342900">
              <a:lnSpc>
                <a:spcPct val="150000"/>
              </a:lnSpc>
              <a:buFont typeface="Wingdings" panose="05000000000000000000" pitchFamily="2" charset="2"/>
              <a:buChar char="l"/>
            </a:pPr>
            <a:r>
              <a:rPr lang="en-US" altLang="zh-CN" sz="2000" dirty="0">
                <a:solidFill>
                  <a:srgbClr val="595959"/>
                </a:solidFill>
                <a:latin typeface="微软雅黑" panose="020B0503020204020204" pitchFamily="34" charset="-122"/>
                <a:ea typeface="微软雅黑" panose="020B0503020204020204" pitchFamily="34" charset="-122"/>
                <a:cs typeface="+mn-ea"/>
              </a:rPr>
              <a:t>Match as regular expression</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使用正则表达式断言</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marL="342900" indent="-342900">
              <a:lnSpc>
                <a:spcPct val="150000"/>
              </a:lnSpc>
              <a:buFont typeface="Wingdings" panose="05000000000000000000" pitchFamily="2" charset="2"/>
              <a:buChar char="l"/>
            </a:pPr>
            <a:r>
              <a:rPr lang="en-US" altLang="zh-CN" sz="2000" dirty="0">
                <a:solidFill>
                  <a:srgbClr val="595959"/>
                </a:solidFill>
                <a:latin typeface="微软雅黑" panose="020B0503020204020204" pitchFamily="34" charset="-122"/>
                <a:ea typeface="微软雅黑" panose="020B0503020204020204" pitchFamily="34" charset="-122"/>
                <a:cs typeface="+mn-ea"/>
              </a:rPr>
              <a:t>Expected Value</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期望值</a:t>
            </a:r>
            <a:r>
              <a:rPr lang="zh-CN" altLang="zh-CN" sz="2000" dirty="0">
                <a:solidFill>
                  <a:srgbClr val="595959"/>
                </a:solidFill>
                <a:latin typeface="微软雅黑" panose="020B0503020204020204" pitchFamily="34" charset="-122"/>
                <a:ea typeface="微软雅黑" panose="020B0503020204020204" pitchFamily="34" charset="-122"/>
                <a:cs typeface="+mn-ea"/>
              </a:rPr>
              <a:t>。如果勾选了</a:t>
            </a:r>
            <a:r>
              <a:rPr lang="zh-CN" altLang="zh-CN" sz="2000" dirty="0">
                <a:solidFill>
                  <a:srgbClr val="1369B2"/>
                </a:solidFill>
                <a:latin typeface="微软雅黑" panose="020B0503020204020204" pitchFamily="34" charset="-122"/>
                <a:ea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rPr>
              <a:t>Additionally assert </a:t>
            </a:r>
            <a:r>
              <a:rPr lang="en-US" altLang="zh-CN" sz="2000">
                <a:solidFill>
                  <a:srgbClr val="1369B2"/>
                </a:solidFill>
                <a:latin typeface="微软雅黑" panose="020B0503020204020204" pitchFamily="34" charset="-122"/>
                <a:ea typeface="微软雅黑" panose="020B0503020204020204" pitchFamily="34" charset="-122"/>
              </a:rPr>
              <a:t>value”</a:t>
            </a:r>
            <a:r>
              <a:rPr lang="zh-CN" altLang="en-US" sz="2000">
                <a:solidFill>
                  <a:srgbClr val="595959"/>
                </a:solidFill>
                <a:latin typeface="微软雅黑" panose="020B0503020204020204" pitchFamily="34" charset="-122"/>
                <a:ea typeface="微软雅黑" panose="020B0503020204020204" pitchFamily="34" charset="-122"/>
                <a:cs typeface="+mn-ea"/>
              </a:rPr>
              <a:t>复选框</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就在这里填写期望值。</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marL="342900" indent="-342900">
              <a:lnSpc>
                <a:spcPct val="150000"/>
              </a:lnSpc>
              <a:buFont typeface="Wingdings" panose="05000000000000000000" pitchFamily="2" charset="2"/>
              <a:buChar char="l"/>
            </a:pPr>
            <a:r>
              <a:rPr lang="en-US" altLang="zh-CN" sz="2000" dirty="0">
                <a:solidFill>
                  <a:srgbClr val="595959"/>
                </a:solidFill>
                <a:latin typeface="微软雅黑" panose="020B0503020204020204" pitchFamily="34" charset="-122"/>
                <a:ea typeface="微软雅黑" panose="020B0503020204020204" pitchFamily="34" charset="-122"/>
                <a:cs typeface="+mn-ea"/>
              </a:rPr>
              <a:t>Expected null</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如果期望的值为</a:t>
            </a:r>
            <a:r>
              <a:rPr lang="en-US" altLang="zh-CN" sz="2000" dirty="0">
                <a:solidFill>
                  <a:srgbClr val="1369B2"/>
                </a:solidFill>
                <a:latin typeface="微软雅黑" panose="020B0503020204020204" pitchFamily="34" charset="-122"/>
                <a:ea typeface="微软雅黑" panose="020B0503020204020204" pitchFamily="34" charset="-122"/>
              </a:rPr>
              <a:t>null</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就</a:t>
            </a:r>
            <a:r>
              <a:rPr lang="zh-CN" altLang="zh-CN" sz="2000">
                <a:solidFill>
                  <a:srgbClr val="1369B2"/>
                </a:solidFill>
                <a:latin typeface="微软雅黑" panose="020B0503020204020204" pitchFamily="34" charset="-122"/>
                <a:ea typeface="微软雅黑" panose="020B0503020204020204" pitchFamily="34" charset="-122"/>
              </a:rPr>
              <a:t>勾选该</a:t>
            </a:r>
            <a:r>
              <a:rPr lang="zh-CN" altLang="en-US" sz="2000">
                <a:solidFill>
                  <a:srgbClr val="1369B2"/>
                </a:solidFill>
                <a:latin typeface="微软雅黑" panose="020B0503020204020204" pitchFamily="34" charset="-122"/>
                <a:ea typeface="微软雅黑" panose="020B0503020204020204" pitchFamily="34" charset="-122"/>
              </a:rPr>
              <a:t>复选框</a:t>
            </a:r>
            <a:r>
              <a:rPr lang="zh-CN" altLang="zh-CN" sz="200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marL="342900" indent="-342900">
              <a:lnSpc>
                <a:spcPct val="150000"/>
              </a:lnSpc>
              <a:buFont typeface="Wingdings" panose="05000000000000000000" pitchFamily="2" charset="2"/>
              <a:buChar char="l"/>
            </a:pPr>
            <a:r>
              <a:rPr lang="en-US" altLang="zh-CN" sz="2000">
                <a:solidFill>
                  <a:srgbClr val="595959"/>
                </a:solidFill>
                <a:latin typeface="微软雅黑" panose="020B0503020204020204" pitchFamily="34" charset="-122"/>
                <a:ea typeface="微软雅黑" panose="020B0503020204020204" pitchFamily="34" charset="-122"/>
                <a:cs typeface="+mn-ea"/>
              </a:rPr>
              <a:t>Invert assertion</a:t>
            </a:r>
            <a:r>
              <a:rPr lang="zh-CN" altLang="en-US" sz="2000">
                <a:solidFill>
                  <a:srgbClr val="595959"/>
                </a:solidFill>
                <a:latin typeface="微软雅黑" panose="020B0503020204020204" pitchFamily="34" charset="-122"/>
                <a:ea typeface="微软雅黑" panose="020B0503020204020204" pitchFamily="34" charset="-122"/>
                <a:cs typeface="+mn-ea"/>
              </a:rPr>
              <a:t>（</a:t>
            </a:r>
            <a:r>
              <a:rPr lang="en-US" altLang="zh-CN" sz="2000">
                <a:solidFill>
                  <a:srgbClr val="595959"/>
                </a:solidFill>
                <a:latin typeface="微软雅黑" panose="020B0503020204020204" pitchFamily="34" charset="-122"/>
                <a:ea typeface="微软雅黑" panose="020B0503020204020204" pitchFamily="34" charset="-122"/>
                <a:cs typeface="+mn-ea"/>
              </a:rPr>
              <a:t>will fail if above conditions met</a:t>
            </a:r>
            <a:r>
              <a:rPr lang="zh-CN" altLang="en-US" sz="200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反转断言</a:t>
            </a:r>
            <a:r>
              <a:rPr lang="zh-CN" altLang="zh-CN" sz="2000" dirty="0">
                <a:solidFill>
                  <a:srgbClr val="595959"/>
                </a:solidFill>
                <a:latin typeface="微软雅黑" panose="020B0503020204020204" pitchFamily="34" charset="-122"/>
                <a:ea typeface="微软雅黑" panose="020B0503020204020204" pitchFamily="34" charset="-122"/>
                <a:cs typeface="+mn-ea"/>
              </a:rPr>
              <a:t>。断言成功时，如果</a:t>
            </a:r>
            <a:r>
              <a:rPr lang="zh-CN" altLang="zh-CN" sz="2000">
                <a:solidFill>
                  <a:srgbClr val="595959"/>
                </a:solidFill>
                <a:latin typeface="微软雅黑" panose="020B0503020204020204" pitchFamily="34" charset="-122"/>
                <a:ea typeface="微软雅黑" panose="020B0503020204020204" pitchFamily="34" charset="-122"/>
                <a:cs typeface="+mn-ea"/>
              </a:rPr>
              <a:t>勾选该</a:t>
            </a:r>
            <a:r>
              <a:rPr lang="zh-CN" altLang="en-US" sz="2000">
                <a:solidFill>
                  <a:srgbClr val="595959"/>
                </a:solidFill>
                <a:latin typeface="微软雅黑" panose="020B0503020204020204" pitchFamily="34" charset="-122"/>
                <a:ea typeface="微软雅黑" panose="020B0503020204020204" pitchFamily="34" charset="-122"/>
                <a:cs typeface="+mn-ea"/>
              </a:rPr>
              <a:t>复选框</a:t>
            </a:r>
            <a:r>
              <a:rPr lang="zh-CN" altLang="zh-CN" sz="2000">
                <a:solidFill>
                  <a:srgbClr val="595959"/>
                </a:solidFill>
                <a:latin typeface="微软雅黑" panose="020B0503020204020204" pitchFamily="34" charset="-122"/>
                <a:ea typeface="微软雅黑" panose="020B0503020204020204" pitchFamily="34" charset="-122"/>
                <a:cs typeface="+mn-ea"/>
              </a:rPr>
              <a:t>，则断言失败</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5.1.2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性能测试种类</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8" name="图片 7"/>
          <p:cNvPicPr>
            <a:picLocks noChangeAspect="1"/>
          </p:cNvPicPr>
          <p:nvPr/>
        </p:nvPicPr>
        <p:blipFill>
          <a:blip r:embed="rId1"/>
          <a:stretch>
            <a:fillRect/>
          </a:stretch>
        </p:blipFill>
        <p:spPr>
          <a:xfrm>
            <a:off x="944880" y="2215515"/>
            <a:ext cx="2797810" cy="3898265"/>
          </a:xfrm>
          <a:prstGeom prst="rect">
            <a:avLst/>
          </a:prstGeom>
        </p:spPr>
      </p:pic>
      <p:sp>
        <p:nvSpPr>
          <p:cNvPr id="9"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en-US" altLang="zh-CN"/>
          </a:p>
        </p:txBody>
      </p:sp>
      <p:sp>
        <p:nvSpPr>
          <p:cNvPr id="10" name="TextBox 35"/>
          <p:cNvSpPr txBox="1">
            <a:spLocks noChangeArrowheads="1"/>
          </p:cNvSpPr>
          <p:nvPr/>
        </p:nvSpPr>
        <p:spPr bwMode="auto">
          <a:xfrm>
            <a:off x="3201035" y="1706408"/>
            <a:ext cx="1606550" cy="123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595959"/>
                </a:solidFill>
                <a:latin typeface="微软雅黑" panose="020B0503020204020204" pitchFamily="34" charset="-122"/>
                <a:ea typeface="微软雅黑" panose="020B0503020204020204" pitchFamily="34" charset="-122"/>
              </a:rPr>
              <a:t>先定一个小目标！</a:t>
            </a:r>
            <a:endParaRPr lang="zh-CN" altLang="en-US" dirty="0">
              <a:solidFill>
                <a:srgbClr val="595959"/>
              </a:solidFill>
              <a:latin typeface="微软雅黑" panose="020B0503020204020204" pitchFamily="34" charset="-122"/>
              <a:ea typeface="微软雅黑" panose="020B0503020204020204" pitchFamily="34" charset="-122"/>
            </a:endParaRPr>
          </a:p>
        </p:txBody>
      </p:sp>
      <p:sp>
        <p:nvSpPr>
          <p:cNvPr id="13" name="TextBox 35"/>
          <p:cNvSpPr txBox="1">
            <a:spLocks noChangeArrowheads="1"/>
          </p:cNvSpPr>
          <p:nvPr/>
        </p:nvSpPr>
        <p:spPr bwMode="auto">
          <a:xfrm>
            <a:off x="5815965" y="3576722"/>
            <a:ext cx="5429568" cy="104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gn="just">
              <a:lnSpc>
                <a:spcPct val="150000"/>
              </a:lnSpc>
            </a:pP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掌握</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性能测试种类</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，能够</a:t>
            </a:r>
            <a:r>
              <a:rPr lang="zh-CN" altLang="zh-CN" sz="2000" dirty="0">
                <a:solidFill>
                  <a:srgbClr val="1369B2"/>
                </a:solidFill>
                <a:latin typeface="微软雅黑" panose="020B0503020204020204" pitchFamily="34" charset="-122"/>
                <a:ea typeface="微软雅黑" panose="020B0503020204020204" pitchFamily="34" charset="-122"/>
                <a:cs typeface="+mn-ea"/>
              </a:rPr>
              <a:t>描述常见的性能测试种类及其特点</a:t>
            </a:r>
            <a:endParaRPr lang="zh-CN" altLang="zh-CN" sz="2000" dirty="0">
              <a:solidFill>
                <a:srgbClr val="1369B2"/>
              </a:solidFill>
              <a:latin typeface="微软雅黑" panose="020B0503020204020204" pitchFamily="34" charset="-122"/>
              <a:ea typeface="微软雅黑" panose="020B0503020204020204" pitchFamily="34" charset="-122"/>
              <a:cs typeface="+mn-ea"/>
            </a:endParaRPr>
          </a:p>
        </p:txBody>
      </p:sp>
      <p:grpSp>
        <p:nvGrpSpPr>
          <p:cNvPr id="11" name="组合 10"/>
          <p:cNvGrpSpPr/>
          <p:nvPr/>
        </p:nvGrpSpPr>
        <p:grpSpPr>
          <a:xfrm>
            <a:off x="5328285" y="3787143"/>
            <a:ext cx="405130" cy="405130"/>
            <a:chOff x="8881" y="4685"/>
            <a:chExt cx="638" cy="638"/>
          </a:xfrm>
        </p:grpSpPr>
        <p:sp>
          <p:nvSpPr>
            <p:cNvPr id="12" name="椭圆 11"/>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5.4.4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断言</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1143690" y="1052036"/>
            <a:ext cx="10185370" cy="1477328"/>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下面通过一个案例演示</a:t>
            </a:r>
            <a:r>
              <a:rPr lang="en-US" altLang="zh-CN" sz="2000" dirty="0">
                <a:solidFill>
                  <a:srgbClr val="1369B2"/>
                </a:solidFill>
                <a:latin typeface="微软雅黑" panose="020B0503020204020204" pitchFamily="34" charset="-122"/>
                <a:ea typeface="微软雅黑" panose="020B0503020204020204" pitchFamily="34" charset="-122"/>
              </a:rPr>
              <a:t>JSON</a:t>
            </a:r>
            <a:r>
              <a:rPr lang="zh-CN" altLang="zh-CN" sz="2000" dirty="0">
                <a:solidFill>
                  <a:srgbClr val="1369B2"/>
                </a:solidFill>
                <a:latin typeface="微软雅黑" panose="020B0503020204020204" pitchFamily="34" charset="-122"/>
                <a:ea typeface="微软雅黑" panose="020B0503020204020204" pitchFamily="34" charset="-122"/>
              </a:rPr>
              <a:t>断言</a:t>
            </a:r>
            <a:r>
              <a:rPr lang="zh-CN" altLang="zh-CN" sz="2000">
                <a:solidFill>
                  <a:srgbClr val="595959"/>
                </a:solidFill>
                <a:latin typeface="微软雅黑" panose="020B0503020204020204" pitchFamily="34" charset="-122"/>
                <a:ea typeface="微软雅黑" panose="020B0503020204020204" pitchFamily="34" charset="-122"/>
                <a:cs typeface="+mn-ea"/>
              </a:rPr>
              <a:t>的使用</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595959"/>
                </a:solidFill>
                <a:latin typeface="微软雅黑" panose="020B0503020204020204" pitchFamily="34" charset="-122"/>
                <a:ea typeface="微软雅黑" panose="020B0503020204020204" pitchFamily="34" charset="-122"/>
                <a:cs typeface="+mn-ea"/>
              </a:rPr>
              <a:t>本</a:t>
            </a:r>
            <a:r>
              <a:rPr lang="zh-CN" altLang="zh-CN" sz="2000" dirty="0">
                <a:solidFill>
                  <a:srgbClr val="595959"/>
                </a:solidFill>
                <a:latin typeface="微软雅黑" panose="020B0503020204020204" pitchFamily="34" charset="-122"/>
                <a:ea typeface="微软雅黑" panose="020B0503020204020204" pitchFamily="34" charset="-122"/>
                <a:cs typeface="+mn-ea"/>
              </a:rPr>
              <a:t>案例要求使用</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发送一个</a:t>
            </a:r>
            <a:r>
              <a:rPr lang="en-US" altLang="zh-CN" sz="2000" dirty="0">
                <a:solidFill>
                  <a:srgbClr val="1369B2"/>
                </a:solidFill>
                <a:latin typeface="微软雅黑" panose="020B0503020204020204" pitchFamily="34" charset="-122"/>
                <a:ea typeface="微软雅黑" panose="020B0503020204020204" pitchFamily="34" charset="-122"/>
              </a:rPr>
              <a:t>GET</a:t>
            </a:r>
            <a:r>
              <a:rPr lang="zh-CN" altLang="zh-CN" sz="2000" dirty="0">
                <a:solidFill>
                  <a:srgbClr val="1369B2"/>
                </a:solidFill>
                <a:latin typeface="微软雅黑" panose="020B0503020204020204" pitchFamily="34" charset="-122"/>
                <a:ea typeface="微软雅黑" panose="020B0503020204020204" pitchFamily="34" charset="-122"/>
              </a:rPr>
              <a:t>请求</a:t>
            </a:r>
            <a:r>
              <a:rPr lang="zh-CN" altLang="zh-CN" sz="2000" dirty="0">
                <a:solidFill>
                  <a:srgbClr val="595959"/>
                </a:solidFill>
                <a:latin typeface="微软雅黑" panose="020B0503020204020204" pitchFamily="34" charset="-122"/>
                <a:ea typeface="微软雅黑" panose="020B0503020204020204" pitchFamily="34" charset="-122"/>
                <a:cs typeface="+mn-ea"/>
              </a:rPr>
              <a:t>，请求地址为</a:t>
            </a:r>
            <a:r>
              <a:rPr lang="en-US" altLang="zh-CN" sz="2000" dirty="0">
                <a:solidFill>
                  <a:srgbClr val="1369B2"/>
                </a:solidFill>
                <a:latin typeface="微软雅黑" panose="020B0503020204020204" pitchFamily="34" charset="-122"/>
                <a:ea typeface="微软雅黑" panose="020B0503020204020204" pitchFamily="34" charset="-122"/>
              </a:rPr>
              <a:t>http://</a:t>
            </a:r>
            <a:r>
              <a:rPr lang="en-US" altLang="zh-CN" sz="2000">
                <a:solidFill>
                  <a:srgbClr val="1369B2"/>
                </a:solidFill>
                <a:latin typeface="微软雅黑" panose="020B0503020204020204" pitchFamily="34" charset="-122"/>
                <a:ea typeface="微软雅黑" panose="020B0503020204020204" pitchFamily="34" charset="-122"/>
              </a:rPr>
              <a:t>www.weather.com.cn/data/</a:t>
            </a:r>
            <a:r>
              <a:rPr lang="en-US" altLang="zh-CN" sz="2000" err="1">
                <a:solidFill>
                  <a:srgbClr val="1369B2"/>
                </a:solidFill>
                <a:latin typeface="微软雅黑" panose="020B0503020204020204" pitchFamily="34" charset="-122"/>
                <a:ea typeface="微软雅黑" panose="020B0503020204020204" pitchFamily="34" charset="-122"/>
              </a:rPr>
              <a:t>sk</a:t>
            </a:r>
            <a:r>
              <a:rPr lang="en-US" altLang="zh-CN" sz="2000">
                <a:solidFill>
                  <a:srgbClr val="1369B2"/>
                </a:solidFill>
                <a:latin typeface="微软雅黑" panose="020B0503020204020204" pitchFamily="34" charset="-122"/>
                <a:ea typeface="微软雅黑" panose="020B0503020204020204" pitchFamily="34" charset="-122"/>
              </a:rPr>
              <a:t>/101010100.html</a:t>
            </a:r>
            <a:r>
              <a:rPr lang="en-US" altLang="zh-CN" sz="2000">
                <a:solidFill>
                  <a:srgbClr val="595959"/>
                </a:solidFill>
                <a:latin typeface="微软雅黑" panose="020B0503020204020204" pitchFamily="34" charset="-122"/>
                <a:ea typeface="微软雅黑" panose="020B0503020204020204" pitchFamily="34" charset="-122"/>
                <a:cs typeface="+mn-ea"/>
              </a:rPr>
              <a:t>，检查响应的</a:t>
            </a:r>
            <a:r>
              <a:rPr lang="en-US" altLang="zh-CN" sz="2000" dirty="0" err="1">
                <a:solidFill>
                  <a:srgbClr val="595959"/>
                </a:solidFill>
                <a:latin typeface="微软雅黑" panose="020B0503020204020204" pitchFamily="34" charset="-122"/>
                <a:ea typeface="微软雅黑" panose="020B0503020204020204" pitchFamily="34" charset="-122"/>
                <a:cs typeface="+mn-ea"/>
              </a:rPr>
              <a:t>JSON数据中，</a:t>
            </a:r>
            <a:r>
              <a:rPr lang="en-US" altLang="zh-CN" sz="2000" dirty="0" err="1">
                <a:solidFill>
                  <a:srgbClr val="1369B2"/>
                </a:solidFill>
                <a:latin typeface="微软雅黑" panose="020B0503020204020204" pitchFamily="34" charset="-122"/>
                <a:ea typeface="微软雅黑" panose="020B0503020204020204" pitchFamily="34" charset="-122"/>
              </a:rPr>
              <a:t>city</a:t>
            </a:r>
            <a:r>
              <a:rPr lang="en-US" altLang="zh-CN" sz="2000" err="1">
                <a:solidFill>
                  <a:srgbClr val="595959"/>
                </a:solidFill>
                <a:latin typeface="微软雅黑" panose="020B0503020204020204" pitchFamily="34" charset="-122"/>
                <a:ea typeface="微软雅黑" panose="020B0503020204020204" pitchFamily="34" charset="-122"/>
                <a:cs typeface="+mn-ea"/>
              </a:rPr>
              <a:t>对应的内容是否为</a:t>
            </a:r>
            <a:r>
              <a:rPr lang="zh-CN" altLang="zh-CN" sz="2000">
                <a:solidFill>
                  <a:srgbClr val="1369B2"/>
                </a:solidFill>
                <a:latin typeface="微软雅黑" panose="020B0503020204020204" pitchFamily="34" charset="-122"/>
                <a:ea typeface="微软雅黑" panose="020B0503020204020204" pitchFamily="34" charset="-122"/>
              </a:rPr>
              <a:t>“北京”</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242104" y="2991397"/>
            <a:ext cx="5097094" cy="2829041"/>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572" y="2991397"/>
            <a:ext cx="4621110" cy="281402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5.4.4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断言</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1143690" y="1027718"/>
            <a:ext cx="10200585" cy="553998"/>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配置</a:t>
            </a:r>
            <a:r>
              <a:rPr lang="zh-CN" altLang="zh-CN" sz="2000">
                <a:solidFill>
                  <a:srgbClr val="595959"/>
                </a:solidFill>
                <a:latin typeface="微软雅黑" panose="020B0503020204020204" pitchFamily="34" charset="-122"/>
                <a:ea typeface="微软雅黑" panose="020B0503020204020204" pitchFamily="34" charset="-122"/>
                <a:cs typeface="+mn-ea"/>
              </a:rPr>
              <a:t>完成之后</a:t>
            </a:r>
            <a:r>
              <a:rPr lang="zh-CN" altLang="en-US" sz="200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595959"/>
                </a:solidFill>
                <a:latin typeface="微软雅黑" panose="020B0503020204020204" pitchFamily="34" charset="-122"/>
                <a:ea typeface="微软雅黑" panose="020B0503020204020204" pitchFamily="34" charset="-122"/>
                <a:cs typeface="+mn-ea"/>
              </a:rPr>
              <a:t>执行</a:t>
            </a:r>
            <a:r>
              <a:rPr lang="zh-CN" altLang="zh-CN" sz="2000" dirty="0">
                <a:solidFill>
                  <a:srgbClr val="595959"/>
                </a:solidFill>
                <a:latin typeface="微软雅黑" panose="020B0503020204020204" pitchFamily="34" charset="-122"/>
                <a:ea typeface="微软雅黑" panose="020B0503020204020204" pitchFamily="34" charset="-122"/>
                <a:cs typeface="+mn-ea"/>
              </a:rPr>
              <a:t>测试</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en-US" sz="2000" dirty="0">
                <a:solidFill>
                  <a:srgbClr val="1369B2"/>
                </a:solidFill>
                <a:latin typeface="微软雅黑" panose="020B0503020204020204" pitchFamily="34" charset="-122"/>
                <a:ea typeface="微软雅黑" panose="020B0503020204020204" pitchFamily="34" charset="-122"/>
              </a:rPr>
              <a:t>测试结果</a:t>
            </a:r>
            <a:r>
              <a:rPr lang="zh-CN" altLang="en-US" sz="2000" dirty="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71775" y="1836354"/>
            <a:ext cx="7523722" cy="443832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5.4.4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断言</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4" name="文本框 7"/>
          <p:cNvSpPr txBox="1"/>
          <p:nvPr/>
        </p:nvSpPr>
        <p:spPr>
          <a:xfrm>
            <a:off x="1043491" y="1950468"/>
            <a:ext cx="10399619" cy="1477328"/>
          </a:xfrm>
          <a:prstGeom prst="rect">
            <a:avLst/>
          </a:prstGeom>
          <a:noFill/>
        </p:spPr>
        <p:txBody>
          <a:bodyPr wrap="square">
            <a:spAutoFit/>
          </a:bodyPr>
          <a:lstStyle/>
          <a:p>
            <a:pPr>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断言持续时间主要用于断言请求的响应时间是否满足要求</a:t>
            </a:r>
            <a:r>
              <a:rPr lang="zh-CN" altLang="zh-CN" sz="2000" dirty="0">
                <a:solidFill>
                  <a:srgbClr val="595959"/>
                </a:solidFill>
                <a:latin typeface="微软雅黑" panose="020B0503020204020204" pitchFamily="34" charset="-122"/>
                <a:ea typeface="微软雅黑" panose="020B0503020204020204" pitchFamily="34" charset="-122"/>
                <a:cs typeface="+mn-ea"/>
              </a:rPr>
              <a:t>。如果在测试计划中需要添加断言持续时间，则可以选中</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主界面的</a:t>
            </a:r>
            <a:r>
              <a:rPr lang="zh-CN" altLang="zh-CN" sz="2000">
                <a:solidFill>
                  <a:srgbClr val="595959"/>
                </a:solidFill>
                <a:latin typeface="微软雅黑" panose="020B0503020204020204" pitchFamily="34" charset="-122"/>
                <a:ea typeface="微软雅黑" panose="020B0503020204020204" pitchFamily="34" charset="-122"/>
                <a:cs typeface="+mn-ea"/>
              </a:rPr>
              <a:t>测试计划并</a:t>
            </a:r>
            <a:r>
              <a:rPr lang="zh-CN" altLang="en-US" sz="2000">
                <a:solidFill>
                  <a:srgbClr val="595959"/>
                </a:solidFill>
                <a:latin typeface="微软雅黑" panose="020B0503020204020204" pitchFamily="34" charset="-122"/>
                <a:ea typeface="微软雅黑" panose="020B0503020204020204" pitchFamily="34" charset="-122"/>
                <a:cs typeface="+mn-ea"/>
              </a:rPr>
              <a:t>右键单击</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在弹</a:t>
            </a:r>
            <a:r>
              <a:rPr lang="zh-CN" altLang="zh-CN" sz="2000">
                <a:solidFill>
                  <a:srgbClr val="595959"/>
                </a:solidFill>
                <a:latin typeface="微软雅黑" panose="020B0503020204020204" pitchFamily="34" charset="-122"/>
                <a:ea typeface="微软雅黑" panose="020B0503020204020204" pitchFamily="34" charset="-122"/>
                <a:cs typeface="+mn-ea"/>
              </a:rPr>
              <a:t>出的</a:t>
            </a:r>
            <a:r>
              <a:rPr lang="zh-CN" altLang="en-US" sz="2000">
                <a:solidFill>
                  <a:srgbClr val="595959"/>
                </a:solidFill>
                <a:latin typeface="微软雅黑" panose="020B0503020204020204" pitchFamily="34" charset="-122"/>
                <a:ea typeface="微软雅黑" panose="020B0503020204020204" pitchFamily="34" charset="-122"/>
                <a:cs typeface="+mn-ea"/>
              </a:rPr>
              <a:t>快捷菜单</a:t>
            </a:r>
            <a:r>
              <a:rPr lang="zh-CN" altLang="zh-CN" sz="2000">
                <a:solidFill>
                  <a:srgbClr val="595959"/>
                </a:solidFill>
                <a:latin typeface="微软雅黑" panose="020B0503020204020204" pitchFamily="34" charset="-122"/>
                <a:ea typeface="微软雅黑" panose="020B0503020204020204" pitchFamily="34" charset="-122"/>
                <a:cs typeface="+mn-ea"/>
              </a:rPr>
              <a:t>中</a:t>
            </a:r>
            <a:r>
              <a:rPr lang="zh-CN" altLang="zh-CN" sz="2000" dirty="0">
                <a:solidFill>
                  <a:srgbClr val="595959"/>
                </a:solidFill>
                <a:latin typeface="微软雅黑" panose="020B0503020204020204" pitchFamily="34" charset="-122"/>
                <a:ea typeface="微软雅黑" panose="020B0503020204020204" pitchFamily="34" charset="-122"/>
                <a:cs typeface="+mn-ea"/>
              </a:rPr>
              <a:t>依次选择</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“断言”</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“断言持续时间”</a:t>
            </a:r>
            <a:r>
              <a:rPr lang="zh-CN" altLang="zh-CN" sz="2000" dirty="0">
                <a:solidFill>
                  <a:srgbClr val="595959"/>
                </a:solidFill>
                <a:latin typeface="微软雅黑" panose="020B0503020204020204" pitchFamily="34" charset="-122"/>
                <a:ea typeface="微软雅黑" panose="020B0503020204020204" pitchFamily="34" charset="-122"/>
                <a:cs typeface="+mn-ea"/>
              </a:rPr>
              <a:t>，会添加一个断言</a:t>
            </a:r>
            <a:r>
              <a:rPr lang="zh-CN" altLang="zh-CN" sz="2000">
                <a:solidFill>
                  <a:srgbClr val="595959"/>
                </a:solidFill>
                <a:latin typeface="微软雅黑" panose="020B0503020204020204" pitchFamily="34" charset="-122"/>
                <a:ea typeface="微软雅黑" panose="020B0503020204020204" pitchFamily="34" charset="-122"/>
                <a:cs typeface="+mn-ea"/>
              </a:rPr>
              <a:t>持续时间界面</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752602" y="3427796"/>
            <a:ext cx="6057810" cy="3163009"/>
          </a:xfrm>
          <a:prstGeom prst="rect">
            <a:avLst/>
          </a:prstGeom>
        </p:spPr>
      </p:pic>
      <p:sp>
        <p:nvSpPr>
          <p:cNvPr id="8" name="圆角矩形 7"/>
          <p:cNvSpPr/>
          <p:nvPr/>
        </p:nvSpPr>
        <p:spPr>
          <a:xfrm>
            <a:off x="1043491" y="965665"/>
            <a:ext cx="2709111" cy="664743"/>
          </a:xfrm>
          <a:prstGeom prst="roundRect">
            <a:avLst/>
          </a:prstGeom>
          <a:solidFill>
            <a:srgbClr val="1369B2"/>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000">
                <a:latin typeface="微软雅黑" panose="020B0503020204020204" pitchFamily="34" charset="-122"/>
                <a:ea typeface="微软雅黑" panose="020B0503020204020204" pitchFamily="34" charset="-122"/>
              </a:rPr>
              <a:t>3.</a:t>
            </a:r>
            <a:r>
              <a:rPr lang="zh-CN" altLang="en-US" sz="2000">
                <a:latin typeface="微软雅黑" panose="020B0503020204020204" pitchFamily="34" charset="-122"/>
                <a:ea typeface="微软雅黑" panose="020B0503020204020204" pitchFamily="34" charset="-122"/>
              </a:rPr>
              <a:t>断言持续时间</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5.4.4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断言</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4" name="文本框 7"/>
          <p:cNvSpPr txBox="1"/>
          <p:nvPr/>
        </p:nvSpPr>
        <p:spPr>
          <a:xfrm>
            <a:off x="1067490" y="1074035"/>
            <a:ext cx="10019610" cy="961289"/>
          </a:xfrm>
          <a:prstGeom prst="rect">
            <a:avLst/>
          </a:prstGeom>
          <a:noFill/>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下面通过一个案例演示</a:t>
            </a:r>
            <a:r>
              <a:rPr lang="zh-CN" altLang="zh-CN" sz="2000" dirty="0">
                <a:solidFill>
                  <a:srgbClr val="1369B2"/>
                </a:solidFill>
                <a:latin typeface="微软雅黑" panose="020B0503020204020204" pitchFamily="34" charset="-122"/>
                <a:ea typeface="微软雅黑" panose="020B0503020204020204" pitchFamily="34" charset="-122"/>
              </a:rPr>
              <a:t>断言持续时间</a:t>
            </a:r>
            <a:r>
              <a:rPr lang="zh-CN" altLang="zh-CN" sz="2000" dirty="0">
                <a:solidFill>
                  <a:srgbClr val="595959"/>
                </a:solidFill>
                <a:latin typeface="微软雅黑" panose="020B0503020204020204" pitchFamily="34" charset="-122"/>
                <a:ea typeface="微软雅黑" panose="020B0503020204020204" pitchFamily="34" charset="-122"/>
                <a:cs typeface="+mn-ea"/>
              </a:rPr>
              <a:t>的使用。本案例要求使用</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发送一个</a:t>
            </a:r>
            <a:r>
              <a:rPr lang="en-US" altLang="zh-CN" sz="2000" dirty="0">
                <a:solidFill>
                  <a:srgbClr val="1369B2"/>
                </a:solidFill>
                <a:latin typeface="微软雅黑" panose="020B0503020204020204" pitchFamily="34" charset="-122"/>
                <a:ea typeface="微软雅黑" panose="020B0503020204020204" pitchFamily="34" charset="-122"/>
              </a:rPr>
              <a:t>GET</a:t>
            </a:r>
            <a:r>
              <a:rPr lang="zh-CN" altLang="zh-CN" sz="2000" dirty="0">
                <a:solidFill>
                  <a:srgbClr val="1369B2"/>
                </a:solidFill>
                <a:latin typeface="微软雅黑" panose="020B0503020204020204" pitchFamily="34" charset="-122"/>
                <a:ea typeface="微软雅黑" panose="020B0503020204020204" pitchFamily="34" charset="-122"/>
              </a:rPr>
              <a:t>请求</a:t>
            </a:r>
            <a:r>
              <a:rPr lang="zh-CN" altLang="zh-CN" sz="2000" dirty="0">
                <a:solidFill>
                  <a:srgbClr val="595959"/>
                </a:solidFill>
                <a:latin typeface="微软雅黑" panose="020B0503020204020204" pitchFamily="34" charset="-122"/>
                <a:ea typeface="微软雅黑" panose="020B0503020204020204" pitchFamily="34" charset="-122"/>
                <a:cs typeface="+mn-ea"/>
              </a:rPr>
              <a:t>，请求地址为</a:t>
            </a:r>
            <a:r>
              <a:rPr lang="en-US" altLang="zh-CN" sz="2000" dirty="0">
                <a:solidFill>
                  <a:srgbClr val="1369B2"/>
                </a:solidFill>
                <a:latin typeface="微软雅黑" panose="020B0503020204020204" pitchFamily="34" charset="-122"/>
                <a:ea typeface="微软雅黑" panose="020B0503020204020204" pitchFamily="34" charset="-122"/>
              </a:rPr>
              <a:t>https://www.jd.com</a:t>
            </a:r>
            <a:r>
              <a:rPr lang="en-US"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1369B2"/>
                </a:solidFill>
                <a:latin typeface="微软雅黑" panose="020B0503020204020204" pitchFamily="34" charset="-122"/>
                <a:ea typeface="微软雅黑" panose="020B0503020204020204" pitchFamily="34" charset="-122"/>
              </a:rPr>
              <a:t>检查响应时间是否超过</a:t>
            </a:r>
            <a:r>
              <a:rPr lang="en-US" altLang="zh-CN" sz="2000">
                <a:solidFill>
                  <a:srgbClr val="1369B2"/>
                </a:solidFill>
                <a:latin typeface="微软雅黑" panose="020B0503020204020204" pitchFamily="34" charset="-122"/>
                <a:ea typeface="微软雅黑" panose="020B0503020204020204" pitchFamily="34" charset="-122"/>
              </a:rPr>
              <a:t>100毫秒</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a:solidFill>
                <a:srgbClr val="595959"/>
              </a:solidFill>
              <a:latin typeface="微软雅黑" panose="020B0503020204020204" pitchFamily="34" charset="-122"/>
              <a:ea typeface="微软雅黑" panose="020B0503020204020204" pitchFamily="34" charset="-122"/>
              <a:cs typeface="+mn-ea"/>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43690" y="2464903"/>
            <a:ext cx="4793730" cy="2919786"/>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0914" y="2464903"/>
            <a:ext cx="5263126" cy="257694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5.4.4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断言</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4" name="文本框 7"/>
          <p:cNvSpPr txBox="1"/>
          <p:nvPr/>
        </p:nvSpPr>
        <p:spPr>
          <a:xfrm>
            <a:off x="1143690" y="1097902"/>
            <a:ext cx="10019610" cy="553998"/>
          </a:xfrm>
          <a:prstGeom prst="rect">
            <a:avLst/>
          </a:prstGeom>
          <a:noFill/>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配置完成后执行测试</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en-US" sz="2000" dirty="0">
                <a:solidFill>
                  <a:srgbClr val="1369B2"/>
                </a:solidFill>
                <a:latin typeface="微软雅黑" panose="020B0503020204020204" pitchFamily="34" charset="-122"/>
                <a:ea typeface="微软雅黑" panose="020B0503020204020204" pitchFamily="34" charset="-122"/>
              </a:rPr>
              <a:t>测试结果</a:t>
            </a:r>
            <a:r>
              <a:rPr lang="zh-CN" altLang="en-US" sz="2000" dirty="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33674" y="1805014"/>
            <a:ext cx="7537029" cy="4406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5.4.5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前置处理器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8" name="图片 7"/>
          <p:cNvPicPr>
            <a:picLocks noChangeAspect="1"/>
          </p:cNvPicPr>
          <p:nvPr/>
        </p:nvPicPr>
        <p:blipFill>
          <a:blip r:embed="rId1"/>
          <a:stretch>
            <a:fillRect/>
          </a:stretch>
        </p:blipFill>
        <p:spPr>
          <a:xfrm>
            <a:off x="944880" y="2215515"/>
            <a:ext cx="2797810" cy="3898265"/>
          </a:xfrm>
          <a:prstGeom prst="rect">
            <a:avLst/>
          </a:prstGeom>
        </p:spPr>
      </p:pic>
      <p:sp>
        <p:nvSpPr>
          <p:cNvPr id="9"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en-US" altLang="zh-CN"/>
          </a:p>
        </p:txBody>
      </p:sp>
      <p:sp>
        <p:nvSpPr>
          <p:cNvPr id="10" name="TextBox 35"/>
          <p:cNvSpPr txBox="1">
            <a:spLocks noChangeArrowheads="1"/>
          </p:cNvSpPr>
          <p:nvPr/>
        </p:nvSpPr>
        <p:spPr bwMode="auto">
          <a:xfrm>
            <a:off x="3201035" y="1706408"/>
            <a:ext cx="1606550" cy="123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595959"/>
                </a:solidFill>
                <a:latin typeface="微软雅黑" panose="020B0503020204020204" pitchFamily="34" charset="-122"/>
                <a:ea typeface="微软雅黑" panose="020B0503020204020204" pitchFamily="34" charset="-122"/>
              </a:rPr>
              <a:t>先定一个小目标！</a:t>
            </a:r>
            <a:endParaRPr lang="zh-CN" altLang="en-US" dirty="0">
              <a:solidFill>
                <a:srgbClr val="595959"/>
              </a:solidFill>
              <a:latin typeface="微软雅黑" panose="020B0503020204020204" pitchFamily="34" charset="-122"/>
              <a:ea typeface="微软雅黑" panose="020B0503020204020204" pitchFamily="34" charset="-122"/>
            </a:endParaRPr>
          </a:p>
        </p:txBody>
      </p:sp>
      <p:sp>
        <p:nvSpPr>
          <p:cNvPr id="13" name="TextBox 35"/>
          <p:cNvSpPr txBox="1">
            <a:spLocks noChangeArrowheads="1"/>
          </p:cNvSpPr>
          <p:nvPr/>
        </p:nvSpPr>
        <p:spPr bwMode="auto">
          <a:xfrm>
            <a:off x="5815965" y="3576722"/>
            <a:ext cx="5429568" cy="99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掌握前置处理器</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的</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使用</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，能够</a:t>
            </a:r>
            <a:r>
              <a:rPr lang="zh-CN" altLang="en-US" sz="2000" dirty="0">
                <a:solidFill>
                  <a:srgbClr val="1369B2"/>
                </a:solidFill>
                <a:latin typeface="微软雅黑" panose="020B0503020204020204" pitchFamily="34" charset="-122"/>
                <a:ea typeface="微软雅黑" panose="020B0503020204020204" pitchFamily="34" charset="-122"/>
                <a:cs typeface="+mn-ea"/>
              </a:rPr>
              <a:t>使用用户参数元件完成特殊的参数化设置</a:t>
            </a:r>
            <a:endParaRPr lang="zh-CN" altLang="zh-CN" sz="2000" dirty="0">
              <a:solidFill>
                <a:srgbClr val="1369B2"/>
              </a:solidFill>
              <a:latin typeface="微软雅黑" panose="020B0503020204020204" pitchFamily="34" charset="-122"/>
              <a:ea typeface="微软雅黑" panose="020B0503020204020204" pitchFamily="34" charset="-122"/>
              <a:cs typeface="+mn-ea"/>
            </a:endParaRPr>
          </a:p>
        </p:txBody>
      </p:sp>
      <p:grpSp>
        <p:nvGrpSpPr>
          <p:cNvPr id="11" name="组合 10"/>
          <p:cNvGrpSpPr/>
          <p:nvPr/>
        </p:nvGrpSpPr>
        <p:grpSpPr>
          <a:xfrm>
            <a:off x="5328285" y="3787143"/>
            <a:ext cx="405130" cy="405130"/>
            <a:chOff x="8881" y="4685"/>
            <a:chExt cx="638" cy="638"/>
          </a:xfrm>
        </p:grpSpPr>
        <p:sp>
          <p:nvSpPr>
            <p:cNvPr id="12" name="椭圆 11"/>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5.4.5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前置处理器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1" name="图片 10"/>
          <p:cNvPicPr>
            <a:picLocks noChangeAspect="1"/>
          </p:cNvPicPr>
          <p:nvPr/>
        </p:nvPicPr>
        <p:blipFill>
          <a:blip r:embed="rId1"/>
          <a:stretch>
            <a:fillRect/>
          </a:stretch>
        </p:blipFill>
        <p:spPr>
          <a:xfrm>
            <a:off x="1011196" y="1629594"/>
            <a:ext cx="3715858" cy="4006159"/>
          </a:xfrm>
          <a:prstGeom prst="rect">
            <a:avLst/>
          </a:prstGeom>
        </p:spPr>
      </p:pic>
      <p:sp>
        <p:nvSpPr>
          <p:cNvPr id="14" name="文本框 7"/>
          <p:cNvSpPr txBox="1"/>
          <p:nvPr/>
        </p:nvSpPr>
        <p:spPr>
          <a:xfrm>
            <a:off x="5169589" y="2303600"/>
            <a:ext cx="6017909" cy="1938992"/>
          </a:xfrm>
          <a:prstGeom prst="rect">
            <a:avLst/>
          </a:prstGeom>
          <a:noFill/>
        </p:spPr>
        <p:txBody>
          <a:bodyPr wrap="square">
            <a:spAutoFit/>
          </a:bodyPr>
          <a:lstStyle/>
          <a:p>
            <a:pPr>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前置处理器用于在请求发送之前对请求进行一些特殊的</a:t>
            </a:r>
            <a:r>
              <a:rPr lang="zh-CN" altLang="zh-CN" sz="2000">
                <a:solidFill>
                  <a:srgbClr val="1369B2"/>
                </a:solidFill>
                <a:latin typeface="微软雅黑" panose="020B0503020204020204" pitchFamily="34" charset="-122"/>
                <a:ea typeface="微软雅黑" panose="020B0503020204020204" pitchFamily="34" charset="-122"/>
              </a:rPr>
              <a:t>处理</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en-US" sz="2000">
                <a:solidFill>
                  <a:srgbClr val="595959"/>
                </a:solidFill>
                <a:latin typeface="微软雅黑" panose="020B0503020204020204" pitchFamily="34" charset="-122"/>
                <a:ea typeface="微软雅黑" panose="020B0503020204020204" pitchFamily="34" charset="-122"/>
                <a:cs typeface="+mn-ea"/>
              </a:rPr>
              <a:t>例</a:t>
            </a:r>
            <a:r>
              <a:rPr lang="zh-CN" altLang="zh-CN" sz="2000">
                <a:solidFill>
                  <a:srgbClr val="595959"/>
                </a:solidFill>
                <a:latin typeface="微软雅黑" panose="020B0503020204020204" pitchFamily="34" charset="-122"/>
                <a:ea typeface="微软雅黑" panose="020B0503020204020204" pitchFamily="34" charset="-122"/>
                <a:cs typeface="+mn-ea"/>
              </a:rPr>
              <a:t>如</a:t>
            </a:r>
            <a:r>
              <a:rPr lang="zh-CN" altLang="zh-CN" sz="2000" dirty="0">
                <a:solidFill>
                  <a:srgbClr val="1369B2"/>
                </a:solidFill>
                <a:latin typeface="微软雅黑" panose="020B0503020204020204" pitchFamily="34" charset="-122"/>
                <a:ea typeface="微软雅黑" panose="020B0503020204020204" pitchFamily="34" charset="-122"/>
              </a:rPr>
              <a:t>参数化</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加密请求</a:t>
            </a:r>
            <a:r>
              <a:rPr lang="zh-CN" altLang="zh-CN" sz="2000" dirty="0">
                <a:solidFill>
                  <a:srgbClr val="595959"/>
                </a:solidFill>
                <a:latin typeface="微软雅黑" panose="020B0503020204020204" pitchFamily="34" charset="-122"/>
                <a:ea typeface="微软雅黑" panose="020B0503020204020204" pitchFamily="34" charset="-122"/>
                <a:cs typeface="+mn-ea"/>
              </a:rPr>
              <a:t>和</a:t>
            </a:r>
            <a:r>
              <a:rPr lang="zh-CN" altLang="zh-CN" sz="2000" dirty="0">
                <a:solidFill>
                  <a:srgbClr val="1369B2"/>
                </a:solidFill>
                <a:latin typeface="微软雅黑" panose="020B0503020204020204" pitchFamily="34" charset="-122"/>
                <a:ea typeface="微软雅黑" panose="020B0503020204020204" pitchFamily="34" charset="-122"/>
              </a:rPr>
              <a:t>替换请求字段</a:t>
            </a:r>
            <a:r>
              <a:rPr lang="zh-CN" altLang="zh-CN" sz="2000">
                <a:solidFill>
                  <a:srgbClr val="595959"/>
                </a:solidFill>
                <a:latin typeface="微软雅黑" panose="020B0503020204020204" pitchFamily="34" charset="-122"/>
                <a:ea typeface="微软雅黑" panose="020B0503020204020204" pitchFamily="34" charset="-122"/>
                <a:cs typeface="+mn-ea"/>
              </a:rPr>
              <a:t>等。较为</a:t>
            </a:r>
            <a:r>
              <a:rPr lang="zh-CN" altLang="zh-CN" sz="2000" dirty="0">
                <a:solidFill>
                  <a:srgbClr val="595959"/>
                </a:solidFill>
                <a:latin typeface="微软雅黑" panose="020B0503020204020204" pitchFamily="34" charset="-122"/>
                <a:ea typeface="微软雅黑" panose="020B0503020204020204" pitchFamily="34" charset="-122"/>
                <a:cs typeface="+mn-ea"/>
              </a:rPr>
              <a:t>常用的元件是</a:t>
            </a:r>
            <a:r>
              <a:rPr lang="zh-CN" altLang="zh-CN" sz="2000" dirty="0">
                <a:solidFill>
                  <a:srgbClr val="1369B2"/>
                </a:solidFill>
                <a:latin typeface="微软雅黑" panose="020B0503020204020204" pitchFamily="34" charset="-122"/>
                <a:ea typeface="微软雅黑" panose="020B0503020204020204" pitchFamily="34" charset="-122"/>
              </a:rPr>
              <a:t>用户参数</a:t>
            </a:r>
            <a:r>
              <a:rPr lang="zh-CN" altLang="zh-CN" sz="2000" dirty="0">
                <a:solidFill>
                  <a:srgbClr val="595959"/>
                </a:solidFill>
                <a:latin typeface="微软雅黑" panose="020B0503020204020204" pitchFamily="34" charset="-122"/>
                <a:ea typeface="微软雅黑" panose="020B0503020204020204" pitchFamily="34" charset="-122"/>
                <a:cs typeface="+mn-ea"/>
              </a:rPr>
              <a:t>，用户参数可以保证不同的用户访问时，获取不同的参数值。</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5.4.5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前置处理器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4" name="文本框 7"/>
          <p:cNvSpPr txBox="1"/>
          <p:nvPr/>
        </p:nvSpPr>
        <p:spPr>
          <a:xfrm>
            <a:off x="1067119" y="1136973"/>
            <a:ext cx="10127561" cy="1422954"/>
          </a:xfrm>
          <a:prstGeom prst="rect">
            <a:avLst/>
          </a:prstGeom>
          <a:noFill/>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下面以</a:t>
            </a:r>
            <a:r>
              <a:rPr lang="zh-CN" altLang="zh-CN" sz="2000" dirty="0">
                <a:solidFill>
                  <a:srgbClr val="1369B2"/>
                </a:solidFill>
                <a:latin typeface="微软雅黑" panose="020B0503020204020204" pitchFamily="34" charset="-122"/>
                <a:ea typeface="微软雅黑" panose="020B0503020204020204" pitchFamily="34" charset="-122"/>
              </a:rPr>
              <a:t>用户参数</a:t>
            </a:r>
            <a:r>
              <a:rPr lang="zh-CN" altLang="zh-CN" sz="2000" dirty="0">
                <a:solidFill>
                  <a:srgbClr val="595959"/>
                </a:solidFill>
                <a:latin typeface="微软雅黑" panose="020B0503020204020204" pitchFamily="34" charset="-122"/>
                <a:ea typeface="微软雅黑" panose="020B0503020204020204" pitchFamily="34" charset="-122"/>
                <a:cs typeface="+mn-ea"/>
              </a:rPr>
              <a:t>为例，讲解</a:t>
            </a:r>
            <a:r>
              <a:rPr lang="zh-CN" altLang="zh-CN" sz="2000" dirty="0">
                <a:solidFill>
                  <a:srgbClr val="1369B2"/>
                </a:solidFill>
                <a:latin typeface="微软雅黑" panose="020B0503020204020204" pitchFamily="34" charset="-122"/>
                <a:ea typeface="微软雅黑" panose="020B0503020204020204" pitchFamily="34" charset="-122"/>
              </a:rPr>
              <a:t>前置处理器</a:t>
            </a:r>
            <a:r>
              <a:rPr lang="zh-CN" altLang="zh-CN" sz="2000" dirty="0">
                <a:solidFill>
                  <a:srgbClr val="595959"/>
                </a:solidFill>
                <a:latin typeface="微软雅黑" panose="020B0503020204020204" pitchFamily="34" charset="-122"/>
                <a:ea typeface="微软雅黑" panose="020B0503020204020204" pitchFamily="34" charset="-122"/>
                <a:cs typeface="+mn-ea"/>
              </a:rPr>
              <a:t>的使用。首先选中</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主界面的</a:t>
            </a:r>
            <a:r>
              <a:rPr lang="zh-CN" altLang="zh-CN" sz="2000">
                <a:solidFill>
                  <a:srgbClr val="595959"/>
                </a:solidFill>
                <a:latin typeface="微软雅黑" panose="020B0503020204020204" pitchFamily="34" charset="-122"/>
                <a:ea typeface="微软雅黑" panose="020B0503020204020204" pitchFamily="34" charset="-122"/>
                <a:cs typeface="+mn-ea"/>
              </a:rPr>
              <a:t>测试计划并</a:t>
            </a:r>
            <a:r>
              <a:rPr lang="zh-CN" altLang="en-US" sz="2000">
                <a:solidFill>
                  <a:srgbClr val="595959"/>
                </a:solidFill>
                <a:latin typeface="微软雅黑" panose="020B0503020204020204" pitchFamily="34" charset="-122"/>
                <a:ea typeface="微软雅黑" panose="020B0503020204020204" pitchFamily="34" charset="-122"/>
                <a:cs typeface="+mn-ea"/>
              </a:rPr>
              <a:t>右键单击</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在弹</a:t>
            </a:r>
            <a:r>
              <a:rPr lang="zh-CN" altLang="zh-CN" sz="2000">
                <a:solidFill>
                  <a:srgbClr val="595959"/>
                </a:solidFill>
                <a:latin typeface="微软雅黑" panose="020B0503020204020204" pitchFamily="34" charset="-122"/>
                <a:ea typeface="微软雅黑" panose="020B0503020204020204" pitchFamily="34" charset="-122"/>
                <a:cs typeface="+mn-ea"/>
              </a:rPr>
              <a:t>出的</a:t>
            </a:r>
            <a:r>
              <a:rPr lang="zh-CN" altLang="en-US" sz="2000">
                <a:solidFill>
                  <a:srgbClr val="595959"/>
                </a:solidFill>
                <a:latin typeface="微软雅黑" panose="020B0503020204020204" pitchFamily="34" charset="-122"/>
                <a:ea typeface="微软雅黑" panose="020B0503020204020204" pitchFamily="34" charset="-122"/>
                <a:cs typeface="+mn-ea"/>
              </a:rPr>
              <a:t>快捷菜单</a:t>
            </a:r>
            <a:r>
              <a:rPr lang="zh-CN" altLang="zh-CN" sz="2000">
                <a:solidFill>
                  <a:srgbClr val="595959"/>
                </a:solidFill>
                <a:latin typeface="微软雅黑" panose="020B0503020204020204" pitchFamily="34" charset="-122"/>
                <a:ea typeface="微软雅黑" panose="020B0503020204020204" pitchFamily="34" charset="-122"/>
                <a:cs typeface="+mn-ea"/>
              </a:rPr>
              <a:t>中</a:t>
            </a:r>
            <a:r>
              <a:rPr lang="zh-CN" altLang="zh-CN" sz="2000" dirty="0">
                <a:solidFill>
                  <a:srgbClr val="595959"/>
                </a:solidFill>
                <a:latin typeface="微软雅黑" panose="020B0503020204020204" pitchFamily="34" charset="-122"/>
                <a:ea typeface="微软雅黑" panose="020B0503020204020204" pitchFamily="34" charset="-122"/>
                <a:cs typeface="+mn-ea"/>
              </a:rPr>
              <a:t>依次选择</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“前置处理器”</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“用户参数”</a:t>
            </a:r>
            <a:r>
              <a:rPr lang="zh-CN" altLang="zh-CN" sz="2000" dirty="0">
                <a:solidFill>
                  <a:srgbClr val="595959"/>
                </a:solidFill>
                <a:latin typeface="微软雅黑" panose="020B0503020204020204" pitchFamily="34" charset="-122"/>
                <a:ea typeface="微软雅黑" panose="020B0503020204020204" pitchFamily="34" charset="-122"/>
                <a:cs typeface="+mn-ea"/>
              </a:rPr>
              <a:t>，会添加一个用户</a:t>
            </a:r>
            <a:r>
              <a:rPr lang="zh-CN" altLang="zh-CN" sz="2000">
                <a:solidFill>
                  <a:srgbClr val="595959"/>
                </a:solidFill>
                <a:latin typeface="微软雅黑" panose="020B0503020204020204" pitchFamily="34" charset="-122"/>
                <a:ea typeface="微软雅黑" panose="020B0503020204020204" pitchFamily="34" charset="-122"/>
                <a:cs typeface="+mn-ea"/>
              </a:rPr>
              <a:t>参数界面</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a:solidFill>
                <a:srgbClr val="595959"/>
              </a:solidFill>
              <a:latin typeface="微软雅黑" panose="020B0503020204020204" pitchFamily="34" charset="-122"/>
              <a:ea typeface="微软雅黑" panose="020B0503020204020204" pitchFamily="34" charset="-122"/>
              <a:cs typeface="+mn-ea"/>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24125" y="2793373"/>
            <a:ext cx="7921842" cy="348871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5.4.5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前置处理器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4" name="文本框 7"/>
          <p:cNvSpPr txBox="1"/>
          <p:nvPr/>
        </p:nvSpPr>
        <p:spPr>
          <a:xfrm>
            <a:off x="1040327" y="1093925"/>
            <a:ext cx="10127561" cy="1422954"/>
          </a:xfrm>
          <a:prstGeom prst="rect">
            <a:avLst/>
          </a:prstGeom>
          <a:noFill/>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下面通过一个案例演示</a:t>
            </a:r>
            <a:r>
              <a:rPr lang="zh-CN" altLang="zh-CN" sz="2000" dirty="0">
                <a:solidFill>
                  <a:srgbClr val="1369B2"/>
                </a:solidFill>
                <a:latin typeface="微软雅黑" panose="020B0503020204020204" pitchFamily="34" charset="-122"/>
                <a:ea typeface="微软雅黑" panose="020B0503020204020204" pitchFamily="34" charset="-122"/>
              </a:rPr>
              <a:t>用户参数</a:t>
            </a:r>
            <a:r>
              <a:rPr lang="zh-CN" altLang="zh-CN" sz="2000">
                <a:solidFill>
                  <a:srgbClr val="595959"/>
                </a:solidFill>
                <a:latin typeface="微软雅黑" panose="020B0503020204020204" pitchFamily="34" charset="-122"/>
                <a:ea typeface="微软雅黑" panose="020B0503020204020204" pitchFamily="34" charset="-122"/>
                <a:cs typeface="+mn-ea"/>
              </a:rPr>
              <a:t>的使用</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595959"/>
                </a:solidFill>
                <a:latin typeface="微软雅黑" panose="020B0503020204020204" pitchFamily="34" charset="-122"/>
                <a:ea typeface="微软雅黑" panose="020B0503020204020204" pitchFamily="34" charset="-122"/>
                <a:cs typeface="+mn-ea"/>
              </a:rPr>
              <a:t>本</a:t>
            </a:r>
            <a:r>
              <a:rPr lang="zh-CN" altLang="zh-CN" sz="2000" dirty="0">
                <a:solidFill>
                  <a:srgbClr val="595959"/>
                </a:solidFill>
                <a:latin typeface="微软雅黑" panose="020B0503020204020204" pitchFamily="34" charset="-122"/>
                <a:ea typeface="微软雅黑" panose="020B0503020204020204" pitchFamily="34" charset="-122"/>
                <a:cs typeface="+mn-ea"/>
              </a:rPr>
              <a:t>案例要求使用</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发送一个</a:t>
            </a:r>
            <a:r>
              <a:rPr lang="en-US" altLang="zh-CN" sz="2000" dirty="0">
                <a:solidFill>
                  <a:srgbClr val="1369B2"/>
                </a:solidFill>
                <a:latin typeface="微软雅黑" panose="020B0503020204020204" pitchFamily="34" charset="-122"/>
                <a:ea typeface="微软雅黑" panose="020B0503020204020204" pitchFamily="34" charset="-122"/>
              </a:rPr>
              <a:t>GET</a:t>
            </a:r>
            <a:r>
              <a:rPr lang="zh-CN" altLang="zh-CN" sz="2000" dirty="0">
                <a:solidFill>
                  <a:srgbClr val="1369B2"/>
                </a:solidFill>
                <a:latin typeface="微软雅黑" panose="020B0503020204020204" pitchFamily="34" charset="-122"/>
                <a:ea typeface="微软雅黑" panose="020B0503020204020204" pitchFamily="34" charset="-122"/>
              </a:rPr>
              <a:t>请求</a:t>
            </a:r>
            <a:r>
              <a:rPr lang="zh-CN" altLang="zh-CN" sz="2000" dirty="0">
                <a:solidFill>
                  <a:srgbClr val="595959"/>
                </a:solidFill>
                <a:latin typeface="微软雅黑" panose="020B0503020204020204" pitchFamily="34" charset="-122"/>
                <a:ea typeface="微软雅黑" panose="020B0503020204020204" pitchFamily="34" charset="-122"/>
                <a:cs typeface="+mn-ea"/>
              </a:rPr>
              <a:t>，请求地址为</a:t>
            </a:r>
            <a:r>
              <a:rPr lang="en-US" altLang="zh-CN" sz="2000" dirty="0">
                <a:solidFill>
                  <a:srgbClr val="1369B2"/>
                </a:solidFill>
                <a:latin typeface="微软雅黑" panose="020B0503020204020204" pitchFamily="34" charset="-122"/>
                <a:ea typeface="微软雅黑" panose="020B0503020204020204" pitchFamily="34" charset="-122"/>
              </a:rPr>
              <a:t>https://www.baidu.com/S</a:t>
            </a:r>
            <a:r>
              <a:rPr lang="zh-CN" altLang="zh-CN" sz="2000" dirty="0">
                <a:solidFill>
                  <a:srgbClr val="595959"/>
                </a:solidFill>
                <a:latin typeface="微软雅黑" panose="020B0503020204020204" pitchFamily="34" charset="-122"/>
                <a:ea typeface="微软雅黑" panose="020B0503020204020204" pitchFamily="34" charset="-122"/>
                <a:cs typeface="+mn-ea"/>
              </a:rPr>
              <a:t>，第一个用户携带参数为：</a:t>
            </a:r>
            <a:r>
              <a:rPr lang="en-US" altLang="zh-CN" sz="2000" dirty="0">
                <a:solidFill>
                  <a:srgbClr val="1369B2"/>
                </a:solidFill>
                <a:latin typeface="微软雅黑" panose="020B0503020204020204" pitchFamily="34" charset="-122"/>
                <a:ea typeface="微软雅黑" panose="020B0503020204020204" pitchFamily="34" charset="-122"/>
              </a:rPr>
              <a:t>name=</a:t>
            </a:r>
            <a:r>
              <a:rPr lang="zh-CN" altLang="zh-CN" sz="2000" dirty="0">
                <a:solidFill>
                  <a:srgbClr val="1369B2"/>
                </a:solidFill>
                <a:latin typeface="微软雅黑" panose="020B0503020204020204" pitchFamily="34" charset="-122"/>
                <a:ea typeface="微软雅黑" panose="020B0503020204020204" pitchFamily="34" charset="-122"/>
              </a:rPr>
              <a:t>张三</a:t>
            </a:r>
            <a:r>
              <a:rPr lang="en-US" altLang="zh-CN" sz="2000" dirty="0">
                <a:solidFill>
                  <a:srgbClr val="1369B2"/>
                </a:solidFill>
                <a:latin typeface="微软雅黑" panose="020B0503020204020204" pitchFamily="34" charset="-122"/>
                <a:ea typeface="微软雅黑" panose="020B0503020204020204" pitchFamily="34" charset="-122"/>
              </a:rPr>
              <a:t>&amp;age=28</a:t>
            </a:r>
            <a:r>
              <a:rPr lang="en-US" altLang="zh-CN" sz="2000" dirty="0">
                <a:solidFill>
                  <a:srgbClr val="595959"/>
                </a:solidFill>
                <a:latin typeface="微软雅黑" panose="020B0503020204020204" pitchFamily="34" charset="-122"/>
                <a:ea typeface="微软雅黑" panose="020B0503020204020204" pitchFamily="34" charset="-122"/>
                <a:cs typeface="+mn-ea"/>
              </a:rPr>
              <a:t>; </a:t>
            </a:r>
            <a:r>
              <a:rPr lang="zh-CN" altLang="zh-CN" sz="2000" dirty="0">
                <a:solidFill>
                  <a:srgbClr val="595959"/>
                </a:solidFill>
                <a:latin typeface="微软雅黑" panose="020B0503020204020204" pitchFamily="34" charset="-122"/>
                <a:ea typeface="微软雅黑" panose="020B0503020204020204" pitchFamily="34" charset="-122"/>
                <a:cs typeface="+mn-ea"/>
              </a:rPr>
              <a:t>第二个用户携带参数为：</a:t>
            </a:r>
            <a:r>
              <a:rPr lang="en-US" altLang="zh-CN" sz="2000" dirty="0">
                <a:solidFill>
                  <a:srgbClr val="1369B2"/>
                </a:solidFill>
                <a:latin typeface="微软雅黑" panose="020B0503020204020204" pitchFamily="34" charset="-122"/>
                <a:ea typeface="微软雅黑" panose="020B0503020204020204" pitchFamily="34" charset="-122"/>
              </a:rPr>
              <a:t>name=</a:t>
            </a:r>
            <a:r>
              <a:rPr lang="zh-CN" altLang="zh-CN" sz="2000" dirty="0">
                <a:solidFill>
                  <a:srgbClr val="1369B2"/>
                </a:solidFill>
                <a:latin typeface="微软雅黑" panose="020B0503020204020204" pitchFamily="34" charset="-122"/>
                <a:ea typeface="微软雅黑" panose="020B0503020204020204" pitchFamily="34" charset="-122"/>
              </a:rPr>
              <a:t>李四</a:t>
            </a:r>
            <a:r>
              <a:rPr lang="en-US" altLang="zh-CN" sz="2000">
                <a:solidFill>
                  <a:srgbClr val="1369B2"/>
                </a:solidFill>
                <a:latin typeface="微软雅黑" panose="020B0503020204020204" pitchFamily="34" charset="-122"/>
                <a:ea typeface="微软雅黑" panose="020B0503020204020204" pitchFamily="34" charset="-122"/>
              </a:rPr>
              <a:t>&amp;age=30</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a:solidFill>
                <a:srgbClr val="595959"/>
              </a:solidFill>
              <a:latin typeface="微软雅黑" panose="020B0503020204020204" pitchFamily="34" charset="-122"/>
              <a:ea typeface="微软雅黑" panose="020B0503020204020204" pitchFamily="34" charset="-122"/>
              <a:cs typeface="+mn-ea"/>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250185" y="2892097"/>
            <a:ext cx="5088700" cy="2572575"/>
          </a:xfrm>
          <a:prstGeom prst="rect">
            <a:avLst/>
          </a:prstGeom>
        </p:spPr>
      </p:pic>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59167" y="2892097"/>
            <a:ext cx="4847726" cy="268930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5.4.5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前置处理器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4" name="文本框 7"/>
          <p:cNvSpPr txBox="1"/>
          <p:nvPr/>
        </p:nvSpPr>
        <p:spPr>
          <a:xfrm>
            <a:off x="1143690" y="1035280"/>
            <a:ext cx="10127561" cy="553998"/>
          </a:xfrm>
          <a:prstGeom prst="rect">
            <a:avLst/>
          </a:prstGeom>
          <a:noFill/>
        </p:spPr>
        <p:txBody>
          <a:bodyPr wrap="square">
            <a:spAutoFit/>
          </a:bodyPr>
          <a:lstStyle/>
          <a:p>
            <a:pPr>
              <a:lnSpc>
                <a:spcPct val="150000"/>
              </a:lnSpc>
            </a:pPr>
            <a:r>
              <a:rPr lang="zh-CN" altLang="zh-CN" sz="2000">
                <a:solidFill>
                  <a:srgbClr val="595959"/>
                </a:solidFill>
                <a:latin typeface="微软雅黑" panose="020B0503020204020204" pitchFamily="34" charset="-122"/>
                <a:ea typeface="微软雅黑" panose="020B0503020204020204" pitchFamily="34" charset="-122"/>
                <a:cs typeface="+mn-ea"/>
              </a:rPr>
              <a:t>配置</a:t>
            </a:r>
            <a:r>
              <a:rPr lang="zh-CN" altLang="en-US" sz="2000">
                <a:solidFill>
                  <a:srgbClr val="595959"/>
                </a:solidFill>
                <a:latin typeface="微软雅黑" panose="020B0503020204020204" pitchFamily="34" charset="-122"/>
                <a:ea typeface="微软雅黑" panose="020B0503020204020204" pitchFamily="34" charset="-122"/>
                <a:cs typeface="+mn-ea"/>
              </a:rPr>
              <a:t>完</a:t>
            </a:r>
            <a:r>
              <a:rPr lang="en-US" altLang="zh-CN" sz="2000">
                <a:solidFill>
                  <a:srgbClr val="595959"/>
                </a:solidFill>
                <a:latin typeface="微软雅黑" panose="020B0503020204020204" pitchFamily="34" charset="-122"/>
                <a:ea typeface="微软雅黑" panose="020B0503020204020204" pitchFamily="34" charset="-122"/>
                <a:cs typeface="+mn-ea"/>
              </a:rPr>
              <a:t>HTTP</a:t>
            </a:r>
            <a:r>
              <a:rPr lang="zh-CN" altLang="en-US" sz="2000">
                <a:solidFill>
                  <a:srgbClr val="595959"/>
                </a:solidFill>
                <a:latin typeface="微软雅黑" panose="020B0503020204020204" pitchFamily="34" charset="-122"/>
                <a:ea typeface="微软雅黑" panose="020B0503020204020204" pitchFamily="34" charset="-122"/>
                <a:cs typeface="+mn-ea"/>
              </a:rPr>
              <a:t>请求之后</a:t>
            </a:r>
            <a:r>
              <a:rPr lang="zh-CN" altLang="zh-CN" sz="2000" dirty="0">
                <a:solidFill>
                  <a:srgbClr val="595959"/>
                </a:solidFill>
                <a:latin typeface="微软雅黑" panose="020B0503020204020204" pitchFamily="34" charset="-122"/>
                <a:ea typeface="微软雅黑" panose="020B0503020204020204" pitchFamily="34" charset="-122"/>
                <a:cs typeface="+mn-ea"/>
              </a:rPr>
              <a:t>执行测试</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en-US" sz="2000" dirty="0">
                <a:solidFill>
                  <a:srgbClr val="1369B2"/>
                </a:solidFill>
                <a:latin typeface="微软雅黑" panose="020B0503020204020204" pitchFamily="34" charset="-122"/>
                <a:ea typeface="微软雅黑" panose="020B0503020204020204" pitchFamily="34" charset="-122"/>
              </a:rPr>
              <a:t>测试结果</a:t>
            </a:r>
            <a:r>
              <a:rPr lang="zh-CN" altLang="en-US" sz="2000" dirty="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34799" y="1851478"/>
            <a:ext cx="7379217" cy="42416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5.1.2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性能测试种类</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1" name="圆角矩形 10"/>
          <p:cNvSpPr/>
          <p:nvPr/>
        </p:nvSpPr>
        <p:spPr>
          <a:xfrm>
            <a:off x="982662" y="983982"/>
            <a:ext cx="2804477" cy="699981"/>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基准测试</a:t>
            </a:r>
            <a:endParaRPr lang="zh-CN" altLang="en-US" dirty="0">
              <a:latin typeface="微软雅黑" panose="020B0503020204020204" pitchFamily="34" charset="-122"/>
              <a:ea typeface="微软雅黑" panose="020B0503020204020204" pitchFamily="34" charset="-122"/>
            </a:endParaRPr>
          </a:p>
        </p:txBody>
      </p:sp>
      <p:grpSp>
        <p:nvGrpSpPr>
          <p:cNvPr id="12" name="组合 11"/>
          <p:cNvGrpSpPr/>
          <p:nvPr/>
        </p:nvGrpSpPr>
        <p:grpSpPr>
          <a:xfrm>
            <a:off x="2618507" y="2070936"/>
            <a:ext cx="6963152" cy="1440000"/>
            <a:chOff x="2655457" y="2246012"/>
            <a:chExt cx="6963152" cy="1440000"/>
          </a:xfrm>
        </p:grpSpPr>
        <p:sp>
          <p:nvSpPr>
            <p:cNvPr id="16" name="Rectangle 58"/>
            <p:cNvSpPr>
              <a:spLocks noChangeArrowheads="1"/>
            </p:cNvSpPr>
            <p:nvPr/>
          </p:nvSpPr>
          <p:spPr bwMode="auto">
            <a:xfrm rot="2700000">
              <a:off x="3737952" y="2246012"/>
              <a:ext cx="1440000" cy="1440000"/>
            </a:xfrm>
            <a:prstGeom prst="rect">
              <a:avLst/>
            </a:prstGeom>
            <a:solidFill>
              <a:srgbClr val="0070C0"/>
            </a:solidFill>
            <a:ln w="25400" cap="flat" cmpd="sng" algn="ctr">
              <a:noFill/>
              <a:prstDash val="solid"/>
            </a:ln>
            <a:effectLst>
              <a:outerShdw blurRad="190500" dist="38100" dir="2700000" algn="tl" rotWithShape="0">
                <a:prstClr val="black">
                  <a:alpha val="20000"/>
                </a:prstClr>
              </a:outerShdw>
            </a:effectLst>
          </p:spPr>
          <p:txBody>
            <a:bodyPr rtlCol="0" anchor="ctr"/>
            <a:lstStyle/>
            <a:p>
              <a:pPr algn="ctr"/>
              <a:endParaRPr lang="en-US" sz="1600" kern="0">
                <a:solidFill>
                  <a:schemeClr val="tx1">
                    <a:lumMod val="75000"/>
                    <a:lumOff val="25000"/>
                  </a:schemeClr>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18" name="Rectangle 58"/>
            <p:cNvSpPr>
              <a:spLocks noChangeArrowheads="1"/>
            </p:cNvSpPr>
            <p:nvPr/>
          </p:nvSpPr>
          <p:spPr bwMode="auto">
            <a:xfrm rot="2700000">
              <a:off x="5376000" y="2246012"/>
              <a:ext cx="1440000" cy="1440000"/>
            </a:xfrm>
            <a:prstGeom prst="rect">
              <a:avLst/>
            </a:prstGeom>
            <a:solidFill>
              <a:schemeClr val="bg1"/>
            </a:solidFill>
            <a:ln w="25400" cap="flat" cmpd="sng" algn="ctr">
              <a:noFill/>
              <a:prstDash val="solid"/>
            </a:ln>
            <a:effectLst>
              <a:outerShdw blurRad="190500" dist="38100" dir="2700000" algn="tl" rotWithShape="0">
                <a:prstClr val="black">
                  <a:alpha val="20000"/>
                </a:prstClr>
              </a:outerShdw>
            </a:effectLst>
          </p:spPr>
          <p:txBody>
            <a:bodyPr rtlCol="0" anchor="ctr"/>
            <a:lstStyle/>
            <a:p>
              <a:pPr algn="ctr"/>
              <a:endParaRPr lang="en-US" sz="1600" kern="0">
                <a:solidFill>
                  <a:schemeClr val="tx1">
                    <a:lumMod val="75000"/>
                    <a:lumOff val="25000"/>
                  </a:schemeClr>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19" name="Rectangle 58"/>
            <p:cNvSpPr>
              <a:spLocks noChangeArrowheads="1"/>
            </p:cNvSpPr>
            <p:nvPr/>
          </p:nvSpPr>
          <p:spPr bwMode="auto">
            <a:xfrm rot="2700000">
              <a:off x="7084003" y="2246012"/>
              <a:ext cx="1440000" cy="1440000"/>
            </a:xfrm>
            <a:prstGeom prst="rect">
              <a:avLst/>
            </a:prstGeom>
            <a:solidFill>
              <a:srgbClr val="0070C0"/>
            </a:solidFill>
            <a:ln w="25400" cap="flat" cmpd="sng" algn="ctr">
              <a:noFill/>
              <a:prstDash val="solid"/>
            </a:ln>
            <a:effectLst>
              <a:outerShdw blurRad="190500" dist="38100" dir="2700000" algn="tl" rotWithShape="0">
                <a:prstClr val="black">
                  <a:alpha val="20000"/>
                </a:prstClr>
              </a:outerShdw>
            </a:effectLst>
          </p:spPr>
          <p:txBody>
            <a:bodyPr rtlCol="0" anchor="ctr"/>
            <a:lstStyle/>
            <a:p>
              <a:pPr algn="ctr"/>
              <a:endParaRPr lang="en-US" sz="1600" kern="0">
                <a:solidFill>
                  <a:schemeClr val="tx1">
                    <a:lumMod val="75000"/>
                    <a:lumOff val="25000"/>
                  </a:schemeClr>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0" name="Freeform 28"/>
            <p:cNvSpPr>
              <a:spLocks noEditPoints="1"/>
            </p:cNvSpPr>
            <p:nvPr/>
          </p:nvSpPr>
          <p:spPr bwMode="auto">
            <a:xfrm>
              <a:off x="5723670" y="2607118"/>
              <a:ext cx="721832" cy="688172"/>
            </a:xfrm>
            <a:custGeom>
              <a:avLst/>
              <a:gdLst>
                <a:gd name="T0" fmla="*/ 188 w 490"/>
                <a:gd name="T1" fmla="*/ 199 h 467"/>
                <a:gd name="T2" fmla="*/ 162 w 490"/>
                <a:gd name="T3" fmla="*/ 123 h 467"/>
                <a:gd name="T4" fmla="*/ 162 w 490"/>
                <a:gd name="T5" fmla="*/ 117 h 467"/>
                <a:gd name="T6" fmla="*/ 329 w 490"/>
                <a:gd name="T7" fmla="*/ 117 h 467"/>
                <a:gd name="T8" fmla="*/ 329 w 490"/>
                <a:gd name="T9" fmla="*/ 123 h 467"/>
                <a:gd name="T10" fmla="*/ 303 w 490"/>
                <a:gd name="T11" fmla="*/ 199 h 467"/>
                <a:gd name="T12" fmla="*/ 391 w 490"/>
                <a:gd name="T13" fmla="*/ 244 h 467"/>
                <a:gd name="T14" fmla="*/ 445 w 490"/>
                <a:gd name="T15" fmla="*/ 172 h 467"/>
                <a:gd name="T16" fmla="*/ 445 w 490"/>
                <a:gd name="T17" fmla="*/ 172 h 467"/>
                <a:gd name="T18" fmla="*/ 407 w 490"/>
                <a:gd name="T19" fmla="*/ 94 h 467"/>
                <a:gd name="T20" fmla="*/ 375 w 490"/>
                <a:gd name="T21" fmla="*/ 93 h 467"/>
                <a:gd name="T22" fmla="*/ 337 w 490"/>
                <a:gd name="T23" fmla="*/ 172 h 467"/>
                <a:gd name="T24" fmla="*/ 337 w 490"/>
                <a:gd name="T25" fmla="*/ 172 h 467"/>
                <a:gd name="T26" fmla="*/ 391 w 490"/>
                <a:gd name="T27" fmla="*/ 244 h 467"/>
                <a:gd name="T28" fmla="*/ 344 w 490"/>
                <a:gd name="T29" fmla="*/ 173 h 467"/>
                <a:gd name="T30" fmla="*/ 349 w 490"/>
                <a:gd name="T31" fmla="*/ 148 h 467"/>
                <a:gd name="T32" fmla="*/ 430 w 490"/>
                <a:gd name="T33" fmla="*/ 134 h 467"/>
                <a:gd name="T34" fmla="*/ 434 w 490"/>
                <a:gd name="T35" fmla="*/ 160 h 467"/>
                <a:gd name="T36" fmla="*/ 422 w 490"/>
                <a:gd name="T37" fmla="*/ 217 h 467"/>
                <a:gd name="T38" fmla="*/ 360 w 490"/>
                <a:gd name="T39" fmla="*/ 217 h 467"/>
                <a:gd name="T40" fmla="*/ 137 w 490"/>
                <a:gd name="T41" fmla="*/ 221 h 467"/>
                <a:gd name="T42" fmla="*/ 154 w 490"/>
                <a:gd name="T43" fmla="*/ 172 h 467"/>
                <a:gd name="T44" fmla="*/ 154 w 490"/>
                <a:gd name="T45" fmla="*/ 168 h 467"/>
                <a:gd name="T46" fmla="*/ 99 w 490"/>
                <a:gd name="T47" fmla="*/ 92 h 467"/>
                <a:gd name="T48" fmla="*/ 46 w 490"/>
                <a:gd name="T49" fmla="*/ 168 h 467"/>
                <a:gd name="T50" fmla="*/ 46 w 490"/>
                <a:gd name="T51" fmla="*/ 172 h 467"/>
                <a:gd name="T52" fmla="*/ 62 w 490"/>
                <a:gd name="T53" fmla="*/ 221 h 467"/>
                <a:gd name="T54" fmla="*/ 68 w 490"/>
                <a:gd name="T55" fmla="*/ 217 h 467"/>
                <a:gd name="T56" fmla="*/ 56 w 490"/>
                <a:gd name="T57" fmla="*/ 160 h 467"/>
                <a:gd name="T58" fmla="*/ 61 w 490"/>
                <a:gd name="T59" fmla="*/ 134 h 467"/>
                <a:gd name="T60" fmla="*/ 142 w 490"/>
                <a:gd name="T61" fmla="*/ 148 h 467"/>
                <a:gd name="T62" fmla="*/ 146 w 490"/>
                <a:gd name="T63" fmla="*/ 173 h 467"/>
                <a:gd name="T64" fmla="*/ 100 w 490"/>
                <a:gd name="T65" fmla="*/ 237 h 467"/>
                <a:gd name="T66" fmla="*/ 262 w 490"/>
                <a:gd name="T67" fmla="*/ 291 h 467"/>
                <a:gd name="T68" fmla="*/ 252 w 490"/>
                <a:gd name="T69" fmla="*/ 313 h 467"/>
                <a:gd name="T70" fmla="*/ 314 w 490"/>
                <a:gd name="T71" fmla="*/ 264 h 467"/>
                <a:gd name="T72" fmla="*/ 402 w 490"/>
                <a:gd name="T73" fmla="*/ 437 h 467"/>
                <a:gd name="T74" fmla="*/ 119 w 490"/>
                <a:gd name="T75" fmla="*/ 467 h 467"/>
                <a:gd name="T76" fmla="*/ 88 w 490"/>
                <a:gd name="T77" fmla="*/ 334 h 467"/>
                <a:gd name="T78" fmla="*/ 231 w 490"/>
                <a:gd name="T79" fmla="*/ 413 h 467"/>
                <a:gd name="T80" fmla="*/ 238 w 490"/>
                <a:gd name="T81" fmla="*/ 308 h 467"/>
                <a:gd name="T82" fmla="*/ 229 w 490"/>
                <a:gd name="T83" fmla="*/ 288 h 467"/>
                <a:gd name="T84" fmla="*/ 259 w 490"/>
                <a:gd name="T85" fmla="*/ 286 h 467"/>
                <a:gd name="T86" fmla="*/ 262 w 490"/>
                <a:gd name="T87" fmla="*/ 291 h 467"/>
                <a:gd name="T88" fmla="*/ 490 w 490"/>
                <a:gd name="T89" fmla="*/ 305 h 467"/>
                <a:gd name="T90" fmla="*/ 412 w 490"/>
                <a:gd name="T91" fmla="*/ 312 h 467"/>
                <a:gd name="T92" fmla="*/ 416 w 490"/>
                <a:gd name="T93" fmla="*/ 388 h 467"/>
                <a:gd name="T94" fmla="*/ 490 w 490"/>
                <a:gd name="T95" fmla="*/ 371 h 467"/>
                <a:gd name="T96" fmla="*/ 16 w 490"/>
                <a:gd name="T97" fmla="*/ 388 h 467"/>
                <a:gd name="T98" fmla="*/ 74 w 490"/>
                <a:gd name="T99" fmla="*/ 334 h 467"/>
                <a:gd name="T100" fmla="*/ 139 w 490"/>
                <a:gd name="T101" fmla="*/ 260 h 467"/>
                <a:gd name="T102" fmla="*/ 0 w 490"/>
                <a:gd name="T103" fmla="*/ 371 h 467"/>
                <a:gd name="T104" fmla="*/ 245 w 490"/>
                <a:gd name="T105" fmla="*/ 223 h 467"/>
                <a:gd name="T106" fmla="*/ 317 w 490"/>
                <a:gd name="T107" fmla="*/ 124 h 467"/>
                <a:gd name="T108" fmla="*/ 310 w 490"/>
                <a:gd name="T109" fmla="*/ 85 h 467"/>
                <a:gd name="T110" fmla="*/ 274 w 490"/>
                <a:gd name="T111" fmla="*/ 61 h 467"/>
                <a:gd name="T112" fmla="*/ 216 w 490"/>
                <a:gd name="T113" fmla="*/ 61 h 467"/>
                <a:gd name="T114" fmla="*/ 185 w 490"/>
                <a:gd name="T115" fmla="*/ 64 h 467"/>
                <a:gd name="T116" fmla="*/ 178 w 490"/>
                <a:gd name="T117" fmla="*/ 105 h 467"/>
                <a:gd name="T118" fmla="*/ 197 w 490"/>
                <a:gd name="T119" fmla="*/ 192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0" h="467">
                  <a:moveTo>
                    <a:pt x="245" y="235"/>
                  </a:moveTo>
                  <a:cubicBezTo>
                    <a:pt x="224" y="235"/>
                    <a:pt x="203" y="220"/>
                    <a:pt x="188" y="199"/>
                  </a:cubicBezTo>
                  <a:cubicBezTo>
                    <a:pt x="172" y="178"/>
                    <a:pt x="162" y="150"/>
                    <a:pt x="162" y="123"/>
                  </a:cubicBezTo>
                  <a:cubicBezTo>
                    <a:pt x="162" y="123"/>
                    <a:pt x="162" y="123"/>
                    <a:pt x="162" y="123"/>
                  </a:cubicBezTo>
                  <a:cubicBezTo>
                    <a:pt x="162" y="122"/>
                    <a:pt x="162" y="122"/>
                    <a:pt x="162" y="122"/>
                  </a:cubicBezTo>
                  <a:cubicBezTo>
                    <a:pt x="162" y="121"/>
                    <a:pt x="162" y="119"/>
                    <a:pt x="162" y="117"/>
                  </a:cubicBezTo>
                  <a:cubicBezTo>
                    <a:pt x="162" y="52"/>
                    <a:pt x="151" y="0"/>
                    <a:pt x="245" y="0"/>
                  </a:cubicBezTo>
                  <a:cubicBezTo>
                    <a:pt x="340" y="0"/>
                    <a:pt x="329" y="52"/>
                    <a:pt x="329" y="117"/>
                  </a:cubicBezTo>
                  <a:cubicBezTo>
                    <a:pt x="329" y="119"/>
                    <a:pt x="329" y="121"/>
                    <a:pt x="329" y="122"/>
                  </a:cubicBezTo>
                  <a:cubicBezTo>
                    <a:pt x="329" y="123"/>
                    <a:pt x="329" y="123"/>
                    <a:pt x="329" y="123"/>
                  </a:cubicBezTo>
                  <a:cubicBezTo>
                    <a:pt x="329" y="123"/>
                    <a:pt x="329" y="123"/>
                    <a:pt x="329" y="123"/>
                  </a:cubicBezTo>
                  <a:cubicBezTo>
                    <a:pt x="329" y="150"/>
                    <a:pt x="318" y="178"/>
                    <a:pt x="303" y="199"/>
                  </a:cubicBezTo>
                  <a:cubicBezTo>
                    <a:pt x="287" y="220"/>
                    <a:pt x="266" y="235"/>
                    <a:pt x="245" y="235"/>
                  </a:cubicBezTo>
                  <a:close/>
                  <a:moveTo>
                    <a:pt x="391" y="244"/>
                  </a:moveTo>
                  <a:cubicBezTo>
                    <a:pt x="404" y="244"/>
                    <a:pt x="418" y="235"/>
                    <a:pt x="428" y="221"/>
                  </a:cubicBezTo>
                  <a:cubicBezTo>
                    <a:pt x="438" y="208"/>
                    <a:pt x="445" y="190"/>
                    <a:pt x="445" y="172"/>
                  </a:cubicBezTo>
                  <a:cubicBezTo>
                    <a:pt x="445" y="172"/>
                    <a:pt x="445" y="172"/>
                    <a:pt x="445" y="172"/>
                  </a:cubicBezTo>
                  <a:cubicBezTo>
                    <a:pt x="445" y="172"/>
                    <a:pt x="445" y="172"/>
                    <a:pt x="445" y="172"/>
                  </a:cubicBezTo>
                  <a:cubicBezTo>
                    <a:pt x="445" y="170"/>
                    <a:pt x="445" y="169"/>
                    <a:pt x="445" y="168"/>
                  </a:cubicBezTo>
                  <a:cubicBezTo>
                    <a:pt x="445" y="131"/>
                    <a:pt x="451" y="99"/>
                    <a:pt x="407" y="94"/>
                  </a:cubicBezTo>
                  <a:cubicBezTo>
                    <a:pt x="402" y="93"/>
                    <a:pt x="397" y="92"/>
                    <a:pt x="391" y="92"/>
                  </a:cubicBezTo>
                  <a:cubicBezTo>
                    <a:pt x="385" y="92"/>
                    <a:pt x="380" y="93"/>
                    <a:pt x="375" y="93"/>
                  </a:cubicBezTo>
                  <a:cubicBezTo>
                    <a:pt x="331" y="99"/>
                    <a:pt x="337" y="130"/>
                    <a:pt x="337" y="168"/>
                  </a:cubicBezTo>
                  <a:cubicBezTo>
                    <a:pt x="337" y="169"/>
                    <a:pt x="337" y="170"/>
                    <a:pt x="337" y="172"/>
                  </a:cubicBezTo>
                  <a:cubicBezTo>
                    <a:pt x="337" y="172"/>
                    <a:pt x="337" y="172"/>
                    <a:pt x="337" y="172"/>
                  </a:cubicBezTo>
                  <a:cubicBezTo>
                    <a:pt x="337" y="172"/>
                    <a:pt x="337" y="172"/>
                    <a:pt x="337" y="172"/>
                  </a:cubicBezTo>
                  <a:cubicBezTo>
                    <a:pt x="337" y="190"/>
                    <a:pt x="344" y="208"/>
                    <a:pt x="354" y="221"/>
                  </a:cubicBezTo>
                  <a:cubicBezTo>
                    <a:pt x="364" y="235"/>
                    <a:pt x="377" y="244"/>
                    <a:pt x="391" y="244"/>
                  </a:cubicBezTo>
                  <a:close/>
                  <a:moveTo>
                    <a:pt x="360" y="217"/>
                  </a:moveTo>
                  <a:cubicBezTo>
                    <a:pt x="351" y="204"/>
                    <a:pt x="345" y="188"/>
                    <a:pt x="344" y="173"/>
                  </a:cubicBezTo>
                  <a:cubicBezTo>
                    <a:pt x="348" y="160"/>
                    <a:pt x="348" y="160"/>
                    <a:pt x="348" y="160"/>
                  </a:cubicBezTo>
                  <a:cubicBezTo>
                    <a:pt x="349" y="156"/>
                    <a:pt x="349" y="152"/>
                    <a:pt x="349" y="148"/>
                  </a:cubicBezTo>
                  <a:cubicBezTo>
                    <a:pt x="349" y="142"/>
                    <a:pt x="349" y="138"/>
                    <a:pt x="352" y="134"/>
                  </a:cubicBezTo>
                  <a:cubicBezTo>
                    <a:pt x="354" y="127"/>
                    <a:pt x="429" y="127"/>
                    <a:pt x="430" y="134"/>
                  </a:cubicBezTo>
                  <a:cubicBezTo>
                    <a:pt x="433" y="138"/>
                    <a:pt x="433" y="142"/>
                    <a:pt x="433" y="148"/>
                  </a:cubicBezTo>
                  <a:cubicBezTo>
                    <a:pt x="433" y="152"/>
                    <a:pt x="433" y="156"/>
                    <a:pt x="434" y="160"/>
                  </a:cubicBezTo>
                  <a:cubicBezTo>
                    <a:pt x="437" y="173"/>
                    <a:pt x="437" y="173"/>
                    <a:pt x="437" y="173"/>
                  </a:cubicBezTo>
                  <a:cubicBezTo>
                    <a:pt x="437" y="188"/>
                    <a:pt x="431" y="204"/>
                    <a:pt x="422" y="217"/>
                  </a:cubicBezTo>
                  <a:cubicBezTo>
                    <a:pt x="413" y="229"/>
                    <a:pt x="402" y="237"/>
                    <a:pt x="391" y="237"/>
                  </a:cubicBezTo>
                  <a:cubicBezTo>
                    <a:pt x="380" y="237"/>
                    <a:pt x="368" y="229"/>
                    <a:pt x="360" y="217"/>
                  </a:cubicBezTo>
                  <a:close/>
                  <a:moveTo>
                    <a:pt x="100" y="244"/>
                  </a:moveTo>
                  <a:cubicBezTo>
                    <a:pt x="113" y="244"/>
                    <a:pt x="127" y="235"/>
                    <a:pt x="137" y="221"/>
                  </a:cubicBezTo>
                  <a:cubicBezTo>
                    <a:pt x="147" y="208"/>
                    <a:pt x="154" y="190"/>
                    <a:pt x="154" y="172"/>
                  </a:cubicBezTo>
                  <a:cubicBezTo>
                    <a:pt x="154" y="172"/>
                    <a:pt x="154" y="172"/>
                    <a:pt x="154" y="172"/>
                  </a:cubicBezTo>
                  <a:cubicBezTo>
                    <a:pt x="154" y="172"/>
                    <a:pt x="154" y="172"/>
                    <a:pt x="154" y="172"/>
                  </a:cubicBezTo>
                  <a:cubicBezTo>
                    <a:pt x="154" y="170"/>
                    <a:pt x="154" y="169"/>
                    <a:pt x="154" y="168"/>
                  </a:cubicBezTo>
                  <a:cubicBezTo>
                    <a:pt x="154" y="130"/>
                    <a:pt x="160" y="99"/>
                    <a:pt x="114" y="93"/>
                  </a:cubicBezTo>
                  <a:cubicBezTo>
                    <a:pt x="110" y="92"/>
                    <a:pt x="105" y="92"/>
                    <a:pt x="99" y="92"/>
                  </a:cubicBezTo>
                  <a:cubicBezTo>
                    <a:pt x="93" y="92"/>
                    <a:pt x="87" y="93"/>
                    <a:pt x="82" y="94"/>
                  </a:cubicBezTo>
                  <a:cubicBezTo>
                    <a:pt x="40" y="100"/>
                    <a:pt x="46" y="131"/>
                    <a:pt x="46" y="168"/>
                  </a:cubicBezTo>
                  <a:cubicBezTo>
                    <a:pt x="46" y="169"/>
                    <a:pt x="46" y="170"/>
                    <a:pt x="46" y="172"/>
                  </a:cubicBezTo>
                  <a:cubicBezTo>
                    <a:pt x="46" y="172"/>
                    <a:pt x="46" y="172"/>
                    <a:pt x="46" y="172"/>
                  </a:cubicBezTo>
                  <a:cubicBezTo>
                    <a:pt x="46" y="172"/>
                    <a:pt x="46" y="172"/>
                    <a:pt x="46" y="172"/>
                  </a:cubicBezTo>
                  <a:cubicBezTo>
                    <a:pt x="46" y="190"/>
                    <a:pt x="52" y="208"/>
                    <a:pt x="62" y="221"/>
                  </a:cubicBezTo>
                  <a:cubicBezTo>
                    <a:pt x="72" y="235"/>
                    <a:pt x="86" y="244"/>
                    <a:pt x="100" y="244"/>
                  </a:cubicBezTo>
                  <a:close/>
                  <a:moveTo>
                    <a:pt x="68" y="217"/>
                  </a:moveTo>
                  <a:cubicBezTo>
                    <a:pt x="59" y="204"/>
                    <a:pt x="53" y="188"/>
                    <a:pt x="53" y="173"/>
                  </a:cubicBezTo>
                  <a:cubicBezTo>
                    <a:pt x="56" y="160"/>
                    <a:pt x="56" y="160"/>
                    <a:pt x="56" y="160"/>
                  </a:cubicBezTo>
                  <a:cubicBezTo>
                    <a:pt x="57" y="156"/>
                    <a:pt x="57" y="152"/>
                    <a:pt x="58" y="148"/>
                  </a:cubicBezTo>
                  <a:cubicBezTo>
                    <a:pt x="58" y="142"/>
                    <a:pt x="58" y="138"/>
                    <a:pt x="61" y="134"/>
                  </a:cubicBezTo>
                  <a:cubicBezTo>
                    <a:pt x="63" y="127"/>
                    <a:pt x="138" y="127"/>
                    <a:pt x="139" y="134"/>
                  </a:cubicBezTo>
                  <a:cubicBezTo>
                    <a:pt x="141" y="138"/>
                    <a:pt x="142" y="142"/>
                    <a:pt x="142" y="148"/>
                  </a:cubicBezTo>
                  <a:cubicBezTo>
                    <a:pt x="142" y="152"/>
                    <a:pt x="142" y="156"/>
                    <a:pt x="143" y="160"/>
                  </a:cubicBezTo>
                  <a:cubicBezTo>
                    <a:pt x="146" y="173"/>
                    <a:pt x="146" y="173"/>
                    <a:pt x="146" y="173"/>
                  </a:cubicBezTo>
                  <a:cubicBezTo>
                    <a:pt x="146" y="188"/>
                    <a:pt x="140" y="204"/>
                    <a:pt x="131" y="217"/>
                  </a:cubicBezTo>
                  <a:cubicBezTo>
                    <a:pt x="122" y="229"/>
                    <a:pt x="111" y="237"/>
                    <a:pt x="100" y="237"/>
                  </a:cubicBezTo>
                  <a:cubicBezTo>
                    <a:pt x="89" y="237"/>
                    <a:pt x="77" y="229"/>
                    <a:pt x="68" y="217"/>
                  </a:cubicBezTo>
                  <a:close/>
                  <a:moveTo>
                    <a:pt x="262" y="291"/>
                  </a:moveTo>
                  <a:cubicBezTo>
                    <a:pt x="253" y="308"/>
                    <a:pt x="253" y="308"/>
                    <a:pt x="253" y="308"/>
                  </a:cubicBezTo>
                  <a:cubicBezTo>
                    <a:pt x="252" y="310"/>
                    <a:pt x="251" y="311"/>
                    <a:pt x="252" y="313"/>
                  </a:cubicBezTo>
                  <a:cubicBezTo>
                    <a:pt x="260" y="412"/>
                    <a:pt x="260" y="412"/>
                    <a:pt x="260" y="412"/>
                  </a:cubicBezTo>
                  <a:cubicBezTo>
                    <a:pt x="285" y="360"/>
                    <a:pt x="299" y="326"/>
                    <a:pt x="314" y="264"/>
                  </a:cubicBezTo>
                  <a:cubicBezTo>
                    <a:pt x="364" y="275"/>
                    <a:pt x="402" y="298"/>
                    <a:pt x="402" y="334"/>
                  </a:cubicBezTo>
                  <a:cubicBezTo>
                    <a:pt x="402" y="437"/>
                    <a:pt x="402" y="437"/>
                    <a:pt x="402" y="437"/>
                  </a:cubicBezTo>
                  <a:cubicBezTo>
                    <a:pt x="402" y="454"/>
                    <a:pt x="388" y="467"/>
                    <a:pt x="371" y="467"/>
                  </a:cubicBezTo>
                  <a:cubicBezTo>
                    <a:pt x="287" y="467"/>
                    <a:pt x="203" y="467"/>
                    <a:pt x="119" y="467"/>
                  </a:cubicBezTo>
                  <a:cubicBezTo>
                    <a:pt x="102" y="467"/>
                    <a:pt x="88" y="454"/>
                    <a:pt x="88" y="437"/>
                  </a:cubicBezTo>
                  <a:cubicBezTo>
                    <a:pt x="88" y="402"/>
                    <a:pt x="88" y="368"/>
                    <a:pt x="88" y="334"/>
                  </a:cubicBezTo>
                  <a:cubicBezTo>
                    <a:pt x="88" y="298"/>
                    <a:pt x="126" y="275"/>
                    <a:pt x="176" y="264"/>
                  </a:cubicBezTo>
                  <a:cubicBezTo>
                    <a:pt x="191" y="327"/>
                    <a:pt x="206" y="360"/>
                    <a:pt x="231" y="413"/>
                  </a:cubicBezTo>
                  <a:cubicBezTo>
                    <a:pt x="239" y="313"/>
                    <a:pt x="239" y="313"/>
                    <a:pt x="239" y="313"/>
                  </a:cubicBezTo>
                  <a:cubicBezTo>
                    <a:pt x="239" y="311"/>
                    <a:pt x="239" y="310"/>
                    <a:pt x="238" y="308"/>
                  </a:cubicBezTo>
                  <a:cubicBezTo>
                    <a:pt x="229" y="291"/>
                    <a:pt x="229" y="291"/>
                    <a:pt x="229" y="291"/>
                  </a:cubicBezTo>
                  <a:cubicBezTo>
                    <a:pt x="228" y="290"/>
                    <a:pt x="228" y="289"/>
                    <a:pt x="229" y="288"/>
                  </a:cubicBezTo>
                  <a:cubicBezTo>
                    <a:pt x="229" y="287"/>
                    <a:pt x="230" y="286"/>
                    <a:pt x="231" y="286"/>
                  </a:cubicBezTo>
                  <a:cubicBezTo>
                    <a:pt x="241" y="286"/>
                    <a:pt x="250" y="286"/>
                    <a:pt x="259" y="286"/>
                  </a:cubicBezTo>
                  <a:cubicBezTo>
                    <a:pt x="261" y="286"/>
                    <a:pt x="262" y="287"/>
                    <a:pt x="262" y="288"/>
                  </a:cubicBezTo>
                  <a:cubicBezTo>
                    <a:pt x="263" y="289"/>
                    <a:pt x="263" y="290"/>
                    <a:pt x="262" y="291"/>
                  </a:cubicBezTo>
                  <a:close/>
                  <a:moveTo>
                    <a:pt x="490" y="371"/>
                  </a:moveTo>
                  <a:cubicBezTo>
                    <a:pt x="490" y="305"/>
                    <a:pt x="490" y="305"/>
                    <a:pt x="490" y="305"/>
                  </a:cubicBezTo>
                  <a:cubicBezTo>
                    <a:pt x="490" y="263"/>
                    <a:pt x="410" y="248"/>
                    <a:pt x="351" y="260"/>
                  </a:cubicBezTo>
                  <a:cubicBezTo>
                    <a:pt x="376" y="269"/>
                    <a:pt x="402" y="286"/>
                    <a:pt x="412" y="312"/>
                  </a:cubicBezTo>
                  <a:cubicBezTo>
                    <a:pt x="415" y="319"/>
                    <a:pt x="416" y="326"/>
                    <a:pt x="416" y="334"/>
                  </a:cubicBezTo>
                  <a:cubicBezTo>
                    <a:pt x="416" y="388"/>
                    <a:pt x="416" y="388"/>
                    <a:pt x="416" y="388"/>
                  </a:cubicBezTo>
                  <a:cubicBezTo>
                    <a:pt x="435" y="388"/>
                    <a:pt x="454" y="388"/>
                    <a:pt x="474" y="388"/>
                  </a:cubicBezTo>
                  <a:cubicBezTo>
                    <a:pt x="483" y="388"/>
                    <a:pt x="490" y="380"/>
                    <a:pt x="490" y="371"/>
                  </a:cubicBezTo>
                  <a:close/>
                  <a:moveTo>
                    <a:pt x="0" y="371"/>
                  </a:moveTo>
                  <a:cubicBezTo>
                    <a:pt x="0" y="380"/>
                    <a:pt x="7" y="388"/>
                    <a:pt x="16" y="388"/>
                  </a:cubicBezTo>
                  <a:cubicBezTo>
                    <a:pt x="36" y="388"/>
                    <a:pt x="55" y="388"/>
                    <a:pt x="74" y="388"/>
                  </a:cubicBezTo>
                  <a:cubicBezTo>
                    <a:pt x="74" y="334"/>
                    <a:pt x="74" y="334"/>
                    <a:pt x="74" y="334"/>
                  </a:cubicBezTo>
                  <a:cubicBezTo>
                    <a:pt x="74" y="326"/>
                    <a:pt x="75" y="319"/>
                    <a:pt x="78" y="312"/>
                  </a:cubicBezTo>
                  <a:cubicBezTo>
                    <a:pt x="88" y="286"/>
                    <a:pt x="114" y="269"/>
                    <a:pt x="139" y="260"/>
                  </a:cubicBezTo>
                  <a:cubicBezTo>
                    <a:pt x="80" y="248"/>
                    <a:pt x="0" y="263"/>
                    <a:pt x="0" y="305"/>
                  </a:cubicBezTo>
                  <a:cubicBezTo>
                    <a:pt x="0" y="327"/>
                    <a:pt x="0" y="349"/>
                    <a:pt x="0" y="371"/>
                  </a:cubicBezTo>
                  <a:close/>
                  <a:moveTo>
                    <a:pt x="197" y="192"/>
                  </a:moveTo>
                  <a:cubicBezTo>
                    <a:pt x="211" y="210"/>
                    <a:pt x="228" y="223"/>
                    <a:pt x="245" y="223"/>
                  </a:cubicBezTo>
                  <a:cubicBezTo>
                    <a:pt x="262" y="223"/>
                    <a:pt x="280" y="210"/>
                    <a:pt x="293" y="192"/>
                  </a:cubicBezTo>
                  <a:cubicBezTo>
                    <a:pt x="307" y="173"/>
                    <a:pt x="317" y="148"/>
                    <a:pt x="317" y="124"/>
                  </a:cubicBezTo>
                  <a:cubicBezTo>
                    <a:pt x="312" y="105"/>
                    <a:pt x="312" y="105"/>
                    <a:pt x="312" y="105"/>
                  </a:cubicBezTo>
                  <a:cubicBezTo>
                    <a:pt x="310" y="98"/>
                    <a:pt x="310" y="91"/>
                    <a:pt x="310" y="85"/>
                  </a:cubicBezTo>
                  <a:cubicBezTo>
                    <a:pt x="310" y="77"/>
                    <a:pt x="310" y="70"/>
                    <a:pt x="305" y="64"/>
                  </a:cubicBezTo>
                  <a:cubicBezTo>
                    <a:pt x="298" y="54"/>
                    <a:pt x="287" y="57"/>
                    <a:pt x="274" y="61"/>
                  </a:cubicBezTo>
                  <a:cubicBezTo>
                    <a:pt x="265" y="64"/>
                    <a:pt x="256" y="66"/>
                    <a:pt x="245" y="66"/>
                  </a:cubicBezTo>
                  <a:cubicBezTo>
                    <a:pt x="235" y="66"/>
                    <a:pt x="225" y="64"/>
                    <a:pt x="216" y="61"/>
                  </a:cubicBezTo>
                  <a:cubicBezTo>
                    <a:pt x="216" y="61"/>
                    <a:pt x="216" y="61"/>
                    <a:pt x="216" y="61"/>
                  </a:cubicBezTo>
                  <a:cubicBezTo>
                    <a:pt x="203" y="57"/>
                    <a:pt x="192" y="54"/>
                    <a:pt x="185" y="64"/>
                  </a:cubicBezTo>
                  <a:cubicBezTo>
                    <a:pt x="181" y="70"/>
                    <a:pt x="180" y="77"/>
                    <a:pt x="180" y="85"/>
                  </a:cubicBezTo>
                  <a:cubicBezTo>
                    <a:pt x="180" y="91"/>
                    <a:pt x="180" y="98"/>
                    <a:pt x="178" y="105"/>
                  </a:cubicBezTo>
                  <a:cubicBezTo>
                    <a:pt x="174" y="124"/>
                    <a:pt x="174" y="124"/>
                    <a:pt x="174" y="124"/>
                  </a:cubicBezTo>
                  <a:cubicBezTo>
                    <a:pt x="174" y="148"/>
                    <a:pt x="183" y="173"/>
                    <a:pt x="197" y="192"/>
                  </a:cubicBezTo>
                  <a:close/>
                </a:path>
              </a:pathLst>
            </a:custGeom>
            <a:solidFill>
              <a:srgbClr val="0070C0"/>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tx1">
                    <a:lumMod val="75000"/>
                    <a:lumOff val="25000"/>
                  </a:schemeClr>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1" name="Freeform 29"/>
            <p:cNvSpPr>
              <a:spLocks noEditPoints="1"/>
            </p:cNvSpPr>
            <p:nvPr/>
          </p:nvSpPr>
          <p:spPr bwMode="auto">
            <a:xfrm>
              <a:off x="4193165" y="2651859"/>
              <a:ext cx="506744" cy="598693"/>
            </a:xfrm>
            <a:custGeom>
              <a:avLst/>
              <a:gdLst>
                <a:gd name="T0" fmla="*/ 344 w 420"/>
                <a:gd name="T1" fmla="*/ 0 h 496"/>
                <a:gd name="T2" fmla="*/ 332 w 420"/>
                <a:gd name="T3" fmla="*/ 79 h 496"/>
                <a:gd name="T4" fmla="*/ 347 w 420"/>
                <a:gd name="T5" fmla="*/ 92 h 496"/>
                <a:gd name="T6" fmla="*/ 360 w 420"/>
                <a:gd name="T7" fmla="*/ 13 h 496"/>
                <a:gd name="T8" fmla="*/ 193 w 420"/>
                <a:gd name="T9" fmla="*/ 362 h 496"/>
                <a:gd name="T10" fmla="*/ 145 w 420"/>
                <a:gd name="T11" fmla="*/ 410 h 496"/>
                <a:gd name="T12" fmla="*/ 193 w 420"/>
                <a:gd name="T13" fmla="*/ 362 h 496"/>
                <a:gd name="T14" fmla="*/ 229 w 420"/>
                <a:gd name="T15" fmla="*/ 362 h 496"/>
                <a:gd name="T16" fmla="*/ 276 w 420"/>
                <a:gd name="T17" fmla="*/ 410 h 496"/>
                <a:gd name="T18" fmla="*/ 110 w 420"/>
                <a:gd name="T19" fmla="*/ 362 h 496"/>
                <a:gd name="T20" fmla="*/ 62 w 420"/>
                <a:gd name="T21" fmla="*/ 410 h 496"/>
                <a:gd name="T22" fmla="*/ 110 w 420"/>
                <a:gd name="T23" fmla="*/ 362 h 496"/>
                <a:gd name="T24" fmla="*/ 312 w 420"/>
                <a:gd name="T25" fmla="*/ 291 h 496"/>
                <a:gd name="T26" fmla="*/ 360 w 420"/>
                <a:gd name="T27" fmla="*/ 338 h 496"/>
                <a:gd name="T28" fmla="*/ 193 w 420"/>
                <a:gd name="T29" fmla="*/ 291 h 496"/>
                <a:gd name="T30" fmla="*/ 145 w 420"/>
                <a:gd name="T31" fmla="*/ 338 h 496"/>
                <a:gd name="T32" fmla="*/ 193 w 420"/>
                <a:gd name="T33" fmla="*/ 291 h 496"/>
                <a:gd name="T34" fmla="*/ 229 w 420"/>
                <a:gd name="T35" fmla="*/ 291 h 496"/>
                <a:gd name="T36" fmla="*/ 276 w 420"/>
                <a:gd name="T37" fmla="*/ 338 h 496"/>
                <a:gd name="T38" fmla="*/ 110 w 420"/>
                <a:gd name="T39" fmla="*/ 291 h 496"/>
                <a:gd name="T40" fmla="*/ 62 w 420"/>
                <a:gd name="T41" fmla="*/ 338 h 496"/>
                <a:gd name="T42" fmla="*/ 110 w 420"/>
                <a:gd name="T43" fmla="*/ 291 h 496"/>
                <a:gd name="T44" fmla="*/ 312 w 420"/>
                <a:gd name="T45" fmla="*/ 219 h 496"/>
                <a:gd name="T46" fmla="*/ 360 w 420"/>
                <a:gd name="T47" fmla="*/ 267 h 496"/>
                <a:gd name="T48" fmla="*/ 193 w 420"/>
                <a:gd name="T49" fmla="*/ 219 h 496"/>
                <a:gd name="T50" fmla="*/ 145 w 420"/>
                <a:gd name="T51" fmla="*/ 267 h 496"/>
                <a:gd name="T52" fmla="*/ 193 w 420"/>
                <a:gd name="T53" fmla="*/ 219 h 496"/>
                <a:gd name="T54" fmla="*/ 229 w 420"/>
                <a:gd name="T55" fmla="*/ 219 h 496"/>
                <a:gd name="T56" fmla="*/ 276 w 420"/>
                <a:gd name="T57" fmla="*/ 267 h 496"/>
                <a:gd name="T58" fmla="*/ 77 w 420"/>
                <a:gd name="T59" fmla="*/ 0 h 496"/>
                <a:gd name="T60" fmla="*/ 62 w 420"/>
                <a:gd name="T61" fmla="*/ 13 h 496"/>
                <a:gd name="T62" fmla="*/ 75 w 420"/>
                <a:gd name="T63" fmla="*/ 92 h 496"/>
                <a:gd name="T64" fmla="*/ 90 w 420"/>
                <a:gd name="T65" fmla="*/ 79 h 496"/>
                <a:gd name="T66" fmla="*/ 77 w 420"/>
                <a:gd name="T67" fmla="*/ 0 h 496"/>
                <a:gd name="T68" fmla="*/ 392 w 420"/>
                <a:gd name="T69" fmla="*/ 441 h 496"/>
                <a:gd name="T70" fmla="*/ 34 w 420"/>
                <a:gd name="T71" fmla="*/ 446 h 496"/>
                <a:gd name="T72" fmla="*/ 28 w 420"/>
                <a:gd name="T73" fmla="*/ 185 h 496"/>
                <a:gd name="T74" fmla="*/ 386 w 420"/>
                <a:gd name="T75" fmla="*/ 180 h 496"/>
                <a:gd name="T76" fmla="*/ 392 w 420"/>
                <a:gd name="T77" fmla="*/ 460 h 496"/>
                <a:gd name="T78" fmla="*/ 28 w 420"/>
                <a:gd name="T79" fmla="*/ 463 h 496"/>
                <a:gd name="T80" fmla="*/ 392 w 420"/>
                <a:gd name="T81" fmla="*/ 460 h 496"/>
                <a:gd name="T82" fmla="*/ 392 w 420"/>
                <a:gd name="T83" fmla="*/ 481 h 496"/>
                <a:gd name="T84" fmla="*/ 28 w 420"/>
                <a:gd name="T85" fmla="*/ 478 h 496"/>
                <a:gd name="T86" fmla="*/ 386 w 420"/>
                <a:gd name="T87" fmla="*/ 41 h 496"/>
                <a:gd name="T88" fmla="*/ 420 w 420"/>
                <a:gd name="T89" fmla="*/ 463 h 496"/>
                <a:gd name="T90" fmla="*/ 34 w 420"/>
                <a:gd name="T91" fmla="*/ 496 h 496"/>
                <a:gd name="T92" fmla="*/ 0 w 420"/>
                <a:gd name="T93" fmla="*/ 75 h 496"/>
                <a:gd name="T94" fmla="*/ 51 w 420"/>
                <a:gd name="T95" fmla="*/ 41 h 496"/>
                <a:gd name="T96" fmla="*/ 69 w 420"/>
                <a:gd name="T97" fmla="*/ 106 h 496"/>
                <a:gd name="T98" fmla="*/ 101 w 420"/>
                <a:gd name="T99" fmla="*/ 88 h 496"/>
                <a:gd name="T100" fmla="*/ 321 w 420"/>
                <a:gd name="T101" fmla="*/ 41 h 496"/>
                <a:gd name="T102" fmla="*/ 339 w 420"/>
                <a:gd name="T103" fmla="*/ 106 h 496"/>
                <a:gd name="T104" fmla="*/ 370 w 420"/>
                <a:gd name="T105" fmla="*/ 88 h 496"/>
                <a:gd name="T106" fmla="*/ 386 w 420"/>
                <a:gd name="T107" fmla="*/ 41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0" h="496">
                  <a:moveTo>
                    <a:pt x="347" y="0"/>
                  </a:moveTo>
                  <a:cubicBezTo>
                    <a:pt x="346" y="0"/>
                    <a:pt x="345" y="0"/>
                    <a:pt x="344" y="0"/>
                  </a:cubicBezTo>
                  <a:cubicBezTo>
                    <a:pt x="337" y="0"/>
                    <a:pt x="332" y="6"/>
                    <a:pt x="332" y="13"/>
                  </a:cubicBezTo>
                  <a:cubicBezTo>
                    <a:pt x="332" y="79"/>
                    <a:pt x="332" y="79"/>
                    <a:pt x="332" y="79"/>
                  </a:cubicBezTo>
                  <a:cubicBezTo>
                    <a:pt x="332" y="87"/>
                    <a:pt x="337" y="92"/>
                    <a:pt x="344" y="92"/>
                  </a:cubicBezTo>
                  <a:cubicBezTo>
                    <a:pt x="345" y="92"/>
                    <a:pt x="346" y="92"/>
                    <a:pt x="347" y="92"/>
                  </a:cubicBezTo>
                  <a:cubicBezTo>
                    <a:pt x="354" y="92"/>
                    <a:pt x="360" y="87"/>
                    <a:pt x="360" y="79"/>
                  </a:cubicBezTo>
                  <a:cubicBezTo>
                    <a:pt x="360" y="13"/>
                    <a:pt x="360" y="13"/>
                    <a:pt x="360" y="13"/>
                  </a:cubicBezTo>
                  <a:cubicBezTo>
                    <a:pt x="360" y="6"/>
                    <a:pt x="354" y="0"/>
                    <a:pt x="347" y="0"/>
                  </a:cubicBezTo>
                  <a:close/>
                  <a:moveTo>
                    <a:pt x="193" y="362"/>
                  </a:moveTo>
                  <a:cubicBezTo>
                    <a:pt x="177" y="362"/>
                    <a:pt x="161" y="362"/>
                    <a:pt x="145" y="362"/>
                  </a:cubicBezTo>
                  <a:cubicBezTo>
                    <a:pt x="145" y="378"/>
                    <a:pt x="145" y="394"/>
                    <a:pt x="145" y="410"/>
                  </a:cubicBezTo>
                  <a:cubicBezTo>
                    <a:pt x="161" y="410"/>
                    <a:pt x="177" y="410"/>
                    <a:pt x="193" y="410"/>
                  </a:cubicBezTo>
                  <a:cubicBezTo>
                    <a:pt x="193" y="394"/>
                    <a:pt x="193" y="378"/>
                    <a:pt x="193" y="362"/>
                  </a:cubicBezTo>
                  <a:close/>
                  <a:moveTo>
                    <a:pt x="276" y="362"/>
                  </a:moveTo>
                  <a:cubicBezTo>
                    <a:pt x="260" y="362"/>
                    <a:pt x="245" y="362"/>
                    <a:pt x="229" y="362"/>
                  </a:cubicBezTo>
                  <a:cubicBezTo>
                    <a:pt x="229" y="378"/>
                    <a:pt x="229" y="394"/>
                    <a:pt x="229" y="410"/>
                  </a:cubicBezTo>
                  <a:cubicBezTo>
                    <a:pt x="245" y="410"/>
                    <a:pt x="260" y="410"/>
                    <a:pt x="276" y="410"/>
                  </a:cubicBezTo>
                  <a:cubicBezTo>
                    <a:pt x="276" y="394"/>
                    <a:pt x="276" y="378"/>
                    <a:pt x="276" y="362"/>
                  </a:cubicBezTo>
                  <a:close/>
                  <a:moveTo>
                    <a:pt x="110" y="362"/>
                  </a:moveTo>
                  <a:cubicBezTo>
                    <a:pt x="62" y="362"/>
                    <a:pt x="62" y="362"/>
                    <a:pt x="62" y="362"/>
                  </a:cubicBezTo>
                  <a:cubicBezTo>
                    <a:pt x="62" y="410"/>
                    <a:pt x="62" y="410"/>
                    <a:pt x="62" y="410"/>
                  </a:cubicBezTo>
                  <a:cubicBezTo>
                    <a:pt x="110" y="410"/>
                    <a:pt x="110" y="410"/>
                    <a:pt x="110" y="410"/>
                  </a:cubicBezTo>
                  <a:cubicBezTo>
                    <a:pt x="110" y="362"/>
                    <a:pt x="110" y="362"/>
                    <a:pt x="110" y="362"/>
                  </a:cubicBezTo>
                  <a:close/>
                  <a:moveTo>
                    <a:pt x="360" y="291"/>
                  </a:moveTo>
                  <a:cubicBezTo>
                    <a:pt x="312" y="291"/>
                    <a:pt x="312" y="291"/>
                    <a:pt x="312" y="291"/>
                  </a:cubicBezTo>
                  <a:cubicBezTo>
                    <a:pt x="312" y="338"/>
                    <a:pt x="312" y="338"/>
                    <a:pt x="312" y="338"/>
                  </a:cubicBezTo>
                  <a:cubicBezTo>
                    <a:pt x="360" y="338"/>
                    <a:pt x="360" y="338"/>
                    <a:pt x="360" y="338"/>
                  </a:cubicBezTo>
                  <a:cubicBezTo>
                    <a:pt x="360" y="291"/>
                    <a:pt x="360" y="291"/>
                    <a:pt x="360" y="291"/>
                  </a:cubicBezTo>
                  <a:close/>
                  <a:moveTo>
                    <a:pt x="193" y="291"/>
                  </a:moveTo>
                  <a:cubicBezTo>
                    <a:pt x="177" y="291"/>
                    <a:pt x="161" y="291"/>
                    <a:pt x="145" y="291"/>
                  </a:cubicBezTo>
                  <a:cubicBezTo>
                    <a:pt x="145" y="306"/>
                    <a:pt x="145" y="322"/>
                    <a:pt x="145" y="338"/>
                  </a:cubicBezTo>
                  <a:cubicBezTo>
                    <a:pt x="161" y="338"/>
                    <a:pt x="177" y="338"/>
                    <a:pt x="193" y="338"/>
                  </a:cubicBezTo>
                  <a:cubicBezTo>
                    <a:pt x="193" y="322"/>
                    <a:pt x="193" y="306"/>
                    <a:pt x="193" y="291"/>
                  </a:cubicBezTo>
                  <a:close/>
                  <a:moveTo>
                    <a:pt x="276" y="291"/>
                  </a:moveTo>
                  <a:cubicBezTo>
                    <a:pt x="260" y="291"/>
                    <a:pt x="245" y="291"/>
                    <a:pt x="229" y="291"/>
                  </a:cubicBezTo>
                  <a:cubicBezTo>
                    <a:pt x="229" y="306"/>
                    <a:pt x="229" y="322"/>
                    <a:pt x="229" y="338"/>
                  </a:cubicBezTo>
                  <a:cubicBezTo>
                    <a:pt x="245" y="338"/>
                    <a:pt x="260" y="338"/>
                    <a:pt x="276" y="338"/>
                  </a:cubicBezTo>
                  <a:cubicBezTo>
                    <a:pt x="276" y="322"/>
                    <a:pt x="276" y="306"/>
                    <a:pt x="276" y="291"/>
                  </a:cubicBezTo>
                  <a:close/>
                  <a:moveTo>
                    <a:pt x="110" y="291"/>
                  </a:moveTo>
                  <a:cubicBezTo>
                    <a:pt x="62" y="291"/>
                    <a:pt x="62" y="291"/>
                    <a:pt x="62" y="291"/>
                  </a:cubicBezTo>
                  <a:cubicBezTo>
                    <a:pt x="62" y="338"/>
                    <a:pt x="62" y="338"/>
                    <a:pt x="62" y="338"/>
                  </a:cubicBezTo>
                  <a:cubicBezTo>
                    <a:pt x="110" y="338"/>
                    <a:pt x="110" y="338"/>
                    <a:pt x="110" y="338"/>
                  </a:cubicBezTo>
                  <a:cubicBezTo>
                    <a:pt x="110" y="291"/>
                    <a:pt x="110" y="291"/>
                    <a:pt x="110" y="291"/>
                  </a:cubicBezTo>
                  <a:close/>
                  <a:moveTo>
                    <a:pt x="360" y="219"/>
                  </a:moveTo>
                  <a:cubicBezTo>
                    <a:pt x="312" y="219"/>
                    <a:pt x="312" y="219"/>
                    <a:pt x="312" y="219"/>
                  </a:cubicBezTo>
                  <a:cubicBezTo>
                    <a:pt x="312" y="267"/>
                    <a:pt x="312" y="267"/>
                    <a:pt x="312" y="267"/>
                  </a:cubicBezTo>
                  <a:cubicBezTo>
                    <a:pt x="360" y="267"/>
                    <a:pt x="360" y="267"/>
                    <a:pt x="360" y="267"/>
                  </a:cubicBezTo>
                  <a:cubicBezTo>
                    <a:pt x="360" y="219"/>
                    <a:pt x="360" y="219"/>
                    <a:pt x="360" y="219"/>
                  </a:cubicBezTo>
                  <a:close/>
                  <a:moveTo>
                    <a:pt x="193" y="219"/>
                  </a:moveTo>
                  <a:cubicBezTo>
                    <a:pt x="177" y="219"/>
                    <a:pt x="161" y="219"/>
                    <a:pt x="145" y="219"/>
                  </a:cubicBezTo>
                  <a:cubicBezTo>
                    <a:pt x="145" y="235"/>
                    <a:pt x="145" y="251"/>
                    <a:pt x="145" y="267"/>
                  </a:cubicBezTo>
                  <a:cubicBezTo>
                    <a:pt x="161" y="267"/>
                    <a:pt x="177" y="267"/>
                    <a:pt x="193" y="267"/>
                  </a:cubicBezTo>
                  <a:cubicBezTo>
                    <a:pt x="193" y="251"/>
                    <a:pt x="193" y="235"/>
                    <a:pt x="193" y="219"/>
                  </a:cubicBezTo>
                  <a:close/>
                  <a:moveTo>
                    <a:pt x="276" y="219"/>
                  </a:moveTo>
                  <a:cubicBezTo>
                    <a:pt x="260" y="219"/>
                    <a:pt x="245" y="219"/>
                    <a:pt x="229" y="219"/>
                  </a:cubicBezTo>
                  <a:cubicBezTo>
                    <a:pt x="229" y="235"/>
                    <a:pt x="229" y="251"/>
                    <a:pt x="229" y="267"/>
                  </a:cubicBezTo>
                  <a:cubicBezTo>
                    <a:pt x="245" y="267"/>
                    <a:pt x="260" y="267"/>
                    <a:pt x="276" y="267"/>
                  </a:cubicBezTo>
                  <a:cubicBezTo>
                    <a:pt x="276" y="251"/>
                    <a:pt x="276" y="235"/>
                    <a:pt x="276" y="219"/>
                  </a:cubicBezTo>
                  <a:close/>
                  <a:moveTo>
                    <a:pt x="77" y="0"/>
                  </a:moveTo>
                  <a:cubicBezTo>
                    <a:pt x="76" y="0"/>
                    <a:pt x="76" y="0"/>
                    <a:pt x="75" y="0"/>
                  </a:cubicBezTo>
                  <a:cubicBezTo>
                    <a:pt x="68" y="0"/>
                    <a:pt x="62" y="6"/>
                    <a:pt x="62" y="13"/>
                  </a:cubicBezTo>
                  <a:cubicBezTo>
                    <a:pt x="62" y="79"/>
                    <a:pt x="62" y="79"/>
                    <a:pt x="62" y="79"/>
                  </a:cubicBezTo>
                  <a:cubicBezTo>
                    <a:pt x="62" y="87"/>
                    <a:pt x="68" y="92"/>
                    <a:pt x="75" y="92"/>
                  </a:cubicBezTo>
                  <a:cubicBezTo>
                    <a:pt x="76" y="92"/>
                    <a:pt x="76" y="92"/>
                    <a:pt x="77" y="92"/>
                  </a:cubicBezTo>
                  <a:cubicBezTo>
                    <a:pt x="84" y="92"/>
                    <a:pt x="90" y="87"/>
                    <a:pt x="90" y="79"/>
                  </a:cubicBezTo>
                  <a:cubicBezTo>
                    <a:pt x="90" y="13"/>
                    <a:pt x="90" y="13"/>
                    <a:pt x="90" y="13"/>
                  </a:cubicBezTo>
                  <a:cubicBezTo>
                    <a:pt x="90" y="6"/>
                    <a:pt x="84" y="0"/>
                    <a:pt x="77" y="0"/>
                  </a:cubicBezTo>
                  <a:close/>
                  <a:moveTo>
                    <a:pt x="392" y="185"/>
                  </a:moveTo>
                  <a:cubicBezTo>
                    <a:pt x="392" y="441"/>
                    <a:pt x="392" y="441"/>
                    <a:pt x="392" y="441"/>
                  </a:cubicBezTo>
                  <a:cubicBezTo>
                    <a:pt x="392" y="443"/>
                    <a:pt x="389" y="446"/>
                    <a:pt x="386" y="446"/>
                  </a:cubicBezTo>
                  <a:cubicBezTo>
                    <a:pt x="34" y="446"/>
                    <a:pt x="34" y="446"/>
                    <a:pt x="34" y="446"/>
                  </a:cubicBezTo>
                  <a:cubicBezTo>
                    <a:pt x="31" y="446"/>
                    <a:pt x="28" y="443"/>
                    <a:pt x="28" y="441"/>
                  </a:cubicBezTo>
                  <a:cubicBezTo>
                    <a:pt x="28" y="185"/>
                    <a:pt x="28" y="185"/>
                    <a:pt x="28" y="185"/>
                  </a:cubicBezTo>
                  <a:cubicBezTo>
                    <a:pt x="28" y="182"/>
                    <a:pt x="31" y="180"/>
                    <a:pt x="34" y="180"/>
                  </a:cubicBezTo>
                  <a:cubicBezTo>
                    <a:pt x="386" y="180"/>
                    <a:pt x="386" y="180"/>
                    <a:pt x="386" y="180"/>
                  </a:cubicBezTo>
                  <a:cubicBezTo>
                    <a:pt x="389" y="180"/>
                    <a:pt x="392" y="182"/>
                    <a:pt x="392" y="185"/>
                  </a:cubicBezTo>
                  <a:close/>
                  <a:moveTo>
                    <a:pt x="392" y="460"/>
                  </a:moveTo>
                  <a:cubicBezTo>
                    <a:pt x="392" y="463"/>
                    <a:pt x="392" y="463"/>
                    <a:pt x="392" y="463"/>
                  </a:cubicBezTo>
                  <a:cubicBezTo>
                    <a:pt x="28" y="463"/>
                    <a:pt x="28" y="463"/>
                    <a:pt x="28" y="463"/>
                  </a:cubicBezTo>
                  <a:cubicBezTo>
                    <a:pt x="28" y="460"/>
                    <a:pt x="28" y="460"/>
                    <a:pt x="28" y="460"/>
                  </a:cubicBezTo>
                  <a:cubicBezTo>
                    <a:pt x="392" y="460"/>
                    <a:pt x="392" y="460"/>
                    <a:pt x="392" y="460"/>
                  </a:cubicBezTo>
                  <a:close/>
                  <a:moveTo>
                    <a:pt x="392" y="478"/>
                  </a:moveTo>
                  <a:cubicBezTo>
                    <a:pt x="392" y="481"/>
                    <a:pt x="392" y="481"/>
                    <a:pt x="392" y="481"/>
                  </a:cubicBezTo>
                  <a:cubicBezTo>
                    <a:pt x="28" y="481"/>
                    <a:pt x="28" y="481"/>
                    <a:pt x="28" y="481"/>
                  </a:cubicBezTo>
                  <a:cubicBezTo>
                    <a:pt x="28" y="478"/>
                    <a:pt x="28" y="478"/>
                    <a:pt x="28" y="478"/>
                  </a:cubicBezTo>
                  <a:cubicBezTo>
                    <a:pt x="392" y="478"/>
                    <a:pt x="392" y="478"/>
                    <a:pt x="392" y="478"/>
                  </a:cubicBezTo>
                  <a:close/>
                  <a:moveTo>
                    <a:pt x="386" y="41"/>
                  </a:moveTo>
                  <a:cubicBezTo>
                    <a:pt x="405" y="41"/>
                    <a:pt x="420" y="56"/>
                    <a:pt x="420" y="75"/>
                  </a:cubicBezTo>
                  <a:cubicBezTo>
                    <a:pt x="420" y="463"/>
                    <a:pt x="420" y="463"/>
                    <a:pt x="420" y="463"/>
                  </a:cubicBezTo>
                  <a:cubicBezTo>
                    <a:pt x="420" y="481"/>
                    <a:pt x="405" y="496"/>
                    <a:pt x="386" y="496"/>
                  </a:cubicBezTo>
                  <a:cubicBezTo>
                    <a:pt x="269" y="496"/>
                    <a:pt x="151" y="496"/>
                    <a:pt x="34" y="496"/>
                  </a:cubicBezTo>
                  <a:cubicBezTo>
                    <a:pt x="15" y="496"/>
                    <a:pt x="0" y="481"/>
                    <a:pt x="0" y="463"/>
                  </a:cubicBezTo>
                  <a:cubicBezTo>
                    <a:pt x="0" y="75"/>
                    <a:pt x="0" y="75"/>
                    <a:pt x="0" y="75"/>
                  </a:cubicBezTo>
                  <a:cubicBezTo>
                    <a:pt x="0" y="56"/>
                    <a:pt x="15" y="41"/>
                    <a:pt x="34" y="41"/>
                  </a:cubicBezTo>
                  <a:cubicBezTo>
                    <a:pt x="51" y="41"/>
                    <a:pt x="51" y="41"/>
                    <a:pt x="51" y="41"/>
                  </a:cubicBezTo>
                  <a:cubicBezTo>
                    <a:pt x="51" y="57"/>
                    <a:pt x="51" y="72"/>
                    <a:pt x="51" y="88"/>
                  </a:cubicBezTo>
                  <a:cubicBezTo>
                    <a:pt x="51" y="98"/>
                    <a:pt x="59" y="106"/>
                    <a:pt x="69" y="106"/>
                  </a:cubicBezTo>
                  <a:cubicBezTo>
                    <a:pt x="74" y="106"/>
                    <a:pt x="78" y="106"/>
                    <a:pt x="83" y="106"/>
                  </a:cubicBezTo>
                  <a:cubicBezTo>
                    <a:pt x="93" y="106"/>
                    <a:pt x="101" y="98"/>
                    <a:pt x="101" y="88"/>
                  </a:cubicBezTo>
                  <a:cubicBezTo>
                    <a:pt x="101" y="72"/>
                    <a:pt x="101" y="57"/>
                    <a:pt x="101" y="41"/>
                  </a:cubicBezTo>
                  <a:cubicBezTo>
                    <a:pt x="321" y="41"/>
                    <a:pt x="321" y="41"/>
                    <a:pt x="321" y="41"/>
                  </a:cubicBezTo>
                  <a:cubicBezTo>
                    <a:pt x="321" y="57"/>
                    <a:pt x="321" y="72"/>
                    <a:pt x="321" y="88"/>
                  </a:cubicBezTo>
                  <a:cubicBezTo>
                    <a:pt x="321" y="98"/>
                    <a:pt x="329" y="106"/>
                    <a:pt x="339" y="106"/>
                  </a:cubicBezTo>
                  <a:cubicBezTo>
                    <a:pt x="343" y="106"/>
                    <a:pt x="348" y="106"/>
                    <a:pt x="352" y="106"/>
                  </a:cubicBezTo>
                  <a:cubicBezTo>
                    <a:pt x="362" y="106"/>
                    <a:pt x="370" y="98"/>
                    <a:pt x="370" y="88"/>
                  </a:cubicBezTo>
                  <a:cubicBezTo>
                    <a:pt x="370" y="72"/>
                    <a:pt x="370" y="57"/>
                    <a:pt x="370" y="41"/>
                  </a:cubicBezTo>
                  <a:lnTo>
                    <a:pt x="386" y="41"/>
                  </a:lnTo>
                  <a:close/>
                </a:path>
              </a:pathLst>
            </a:custGeom>
            <a:solidFill>
              <a:schemeClr val="bg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tx1">
                    <a:lumMod val="75000"/>
                    <a:lumOff val="25000"/>
                  </a:schemeClr>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2" name="Freeform 30"/>
            <p:cNvSpPr>
              <a:spLocks noEditPoints="1"/>
            </p:cNvSpPr>
            <p:nvPr/>
          </p:nvSpPr>
          <p:spPr bwMode="auto">
            <a:xfrm>
              <a:off x="7516809" y="2606482"/>
              <a:ext cx="551558" cy="689448"/>
            </a:xfrm>
            <a:custGeom>
              <a:avLst/>
              <a:gdLst>
                <a:gd name="T0" fmla="*/ 100 w 408"/>
                <a:gd name="T1" fmla="*/ 18 h 510"/>
                <a:gd name="T2" fmla="*/ 290 w 408"/>
                <a:gd name="T3" fmla="*/ 368 h 510"/>
                <a:gd name="T4" fmla="*/ 345 w 408"/>
                <a:gd name="T5" fmla="*/ 332 h 510"/>
                <a:gd name="T6" fmla="*/ 259 w 408"/>
                <a:gd name="T7" fmla="*/ 464 h 510"/>
                <a:gd name="T8" fmla="*/ 267 w 408"/>
                <a:gd name="T9" fmla="*/ 397 h 510"/>
                <a:gd name="T10" fmla="*/ 241 w 408"/>
                <a:gd name="T11" fmla="*/ 345 h 510"/>
                <a:gd name="T12" fmla="*/ 216 w 408"/>
                <a:gd name="T13" fmla="*/ 319 h 510"/>
                <a:gd name="T14" fmla="*/ 320 w 408"/>
                <a:gd name="T15" fmla="*/ 474 h 510"/>
                <a:gd name="T16" fmla="*/ 159 w 408"/>
                <a:gd name="T17" fmla="*/ 386 h 510"/>
                <a:gd name="T18" fmla="*/ 196 w 408"/>
                <a:gd name="T19" fmla="*/ 298 h 510"/>
                <a:gd name="T20" fmla="*/ 229 w 408"/>
                <a:gd name="T21" fmla="*/ 381 h 510"/>
                <a:gd name="T22" fmla="*/ 338 w 408"/>
                <a:gd name="T23" fmla="*/ 391 h 510"/>
                <a:gd name="T24" fmla="*/ 278 w 408"/>
                <a:gd name="T25" fmla="*/ 440 h 510"/>
                <a:gd name="T26" fmla="*/ 289 w 408"/>
                <a:gd name="T27" fmla="*/ 332 h 510"/>
                <a:gd name="T28" fmla="*/ 126 w 408"/>
                <a:gd name="T29" fmla="*/ 86 h 510"/>
                <a:gd name="T30" fmla="*/ 138 w 408"/>
                <a:gd name="T31" fmla="*/ 19 h 510"/>
                <a:gd name="T32" fmla="*/ 217 w 408"/>
                <a:gd name="T33" fmla="*/ 61 h 510"/>
                <a:gd name="T34" fmla="*/ 127 w 408"/>
                <a:gd name="T35" fmla="*/ 22 h 510"/>
                <a:gd name="T36" fmla="*/ 244 w 408"/>
                <a:gd name="T37" fmla="*/ 59 h 510"/>
                <a:gd name="T38" fmla="*/ 134 w 408"/>
                <a:gd name="T39" fmla="*/ 343 h 510"/>
                <a:gd name="T40" fmla="*/ 87 w 408"/>
                <a:gd name="T41" fmla="*/ 290 h 510"/>
                <a:gd name="T42" fmla="*/ 86 w 408"/>
                <a:gd name="T43" fmla="*/ 290 h 510"/>
                <a:gd name="T44" fmla="*/ 85 w 408"/>
                <a:gd name="T45" fmla="*/ 290 h 510"/>
                <a:gd name="T46" fmla="*/ 84 w 408"/>
                <a:gd name="T47" fmla="*/ 289 h 510"/>
                <a:gd name="T48" fmla="*/ 83 w 408"/>
                <a:gd name="T49" fmla="*/ 289 h 510"/>
                <a:gd name="T50" fmla="*/ 83 w 408"/>
                <a:gd name="T51" fmla="*/ 289 h 510"/>
                <a:gd name="T52" fmla="*/ 82 w 408"/>
                <a:gd name="T53" fmla="*/ 289 h 510"/>
                <a:gd name="T54" fmla="*/ 81 w 408"/>
                <a:gd name="T55" fmla="*/ 288 h 510"/>
                <a:gd name="T56" fmla="*/ 81 w 408"/>
                <a:gd name="T57" fmla="*/ 288 h 510"/>
                <a:gd name="T58" fmla="*/ 80 w 408"/>
                <a:gd name="T59" fmla="*/ 287 h 510"/>
                <a:gd name="T60" fmla="*/ 80 w 408"/>
                <a:gd name="T61" fmla="*/ 287 h 510"/>
                <a:gd name="T62" fmla="*/ 79 w 408"/>
                <a:gd name="T63" fmla="*/ 286 h 510"/>
                <a:gd name="T64" fmla="*/ 79 w 408"/>
                <a:gd name="T65" fmla="*/ 285 h 510"/>
                <a:gd name="T66" fmla="*/ 78 w 408"/>
                <a:gd name="T67" fmla="*/ 284 h 510"/>
                <a:gd name="T68" fmla="*/ 78 w 408"/>
                <a:gd name="T69" fmla="*/ 284 h 510"/>
                <a:gd name="T70" fmla="*/ 78 w 408"/>
                <a:gd name="T71" fmla="*/ 283 h 510"/>
                <a:gd name="T72" fmla="*/ 78 w 408"/>
                <a:gd name="T73" fmla="*/ 282 h 510"/>
                <a:gd name="T74" fmla="*/ 77 w 408"/>
                <a:gd name="T75" fmla="*/ 281 h 510"/>
                <a:gd name="T76" fmla="*/ 77 w 408"/>
                <a:gd name="T77" fmla="*/ 281 h 510"/>
                <a:gd name="T78" fmla="*/ 77 w 408"/>
                <a:gd name="T79" fmla="*/ 280 h 510"/>
                <a:gd name="T80" fmla="*/ 77 w 408"/>
                <a:gd name="T81" fmla="*/ 279 h 510"/>
                <a:gd name="T82" fmla="*/ 78 w 408"/>
                <a:gd name="T83" fmla="*/ 278 h 510"/>
                <a:gd name="T84" fmla="*/ 78 w 408"/>
                <a:gd name="T85" fmla="*/ 278 h 510"/>
                <a:gd name="T86" fmla="*/ 78 w 408"/>
                <a:gd name="T87" fmla="*/ 277 h 510"/>
                <a:gd name="T88" fmla="*/ 79 w 408"/>
                <a:gd name="T89" fmla="*/ 276 h 510"/>
                <a:gd name="T90" fmla="*/ 79 w 408"/>
                <a:gd name="T91" fmla="*/ 275 h 510"/>
                <a:gd name="T92" fmla="*/ 80 w 408"/>
                <a:gd name="T93" fmla="*/ 274 h 510"/>
                <a:gd name="T94" fmla="*/ 80 w 408"/>
                <a:gd name="T95" fmla="*/ 274 h 510"/>
                <a:gd name="T96" fmla="*/ 81 w 408"/>
                <a:gd name="T97" fmla="*/ 273 h 510"/>
                <a:gd name="T98" fmla="*/ 82 w 408"/>
                <a:gd name="T99" fmla="*/ 272 h 510"/>
                <a:gd name="T100" fmla="*/ 83 w 408"/>
                <a:gd name="T101" fmla="*/ 272 h 510"/>
                <a:gd name="T102" fmla="*/ 84 w 408"/>
                <a:gd name="T103" fmla="*/ 272 h 510"/>
                <a:gd name="T104" fmla="*/ 86 w 408"/>
                <a:gd name="T105" fmla="*/ 271 h 510"/>
                <a:gd name="T106" fmla="*/ 77 w 408"/>
                <a:gd name="T107" fmla="*/ 280 h 510"/>
                <a:gd name="T108" fmla="*/ 87 w 408"/>
                <a:gd name="T109" fmla="*/ 237 h 510"/>
                <a:gd name="T110" fmla="*/ 267 w 408"/>
                <a:gd name="T111" fmla="*/ 175 h 510"/>
                <a:gd name="T112" fmla="*/ 258 w 408"/>
                <a:gd name="T113" fmla="*/ 115 h 510"/>
                <a:gd name="T114" fmla="*/ 87 w 408"/>
                <a:gd name="T115" fmla="*/ 115 h 510"/>
                <a:gd name="T116" fmla="*/ 212 w 408"/>
                <a:gd name="T117" fmla="*/ 28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8" h="510">
                  <a:moveTo>
                    <a:pt x="23" y="460"/>
                  </a:moveTo>
                  <a:cubicBezTo>
                    <a:pt x="147" y="460"/>
                    <a:pt x="147" y="460"/>
                    <a:pt x="147" y="460"/>
                  </a:cubicBezTo>
                  <a:cubicBezTo>
                    <a:pt x="140" y="447"/>
                    <a:pt x="135" y="434"/>
                    <a:pt x="132" y="419"/>
                  </a:cubicBezTo>
                  <a:cubicBezTo>
                    <a:pt x="43" y="419"/>
                    <a:pt x="43" y="419"/>
                    <a:pt x="43" y="419"/>
                  </a:cubicBezTo>
                  <a:cubicBezTo>
                    <a:pt x="43" y="59"/>
                    <a:pt x="43" y="59"/>
                    <a:pt x="43" y="59"/>
                  </a:cubicBezTo>
                  <a:cubicBezTo>
                    <a:pt x="100" y="59"/>
                    <a:pt x="100" y="59"/>
                    <a:pt x="100" y="59"/>
                  </a:cubicBezTo>
                  <a:cubicBezTo>
                    <a:pt x="100" y="18"/>
                    <a:pt x="100" y="18"/>
                    <a:pt x="100" y="18"/>
                  </a:cubicBezTo>
                  <a:cubicBezTo>
                    <a:pt x="23" y="18"/>
                    <a:pt x="23" y="18"/>
                    <a:pt x="23" y="18"/>
                  </a:cubicBezTo>
                  <a:cubicBezTo>
                    <a:pt x="11" y="18"/>
                    <a:pt x="0" y="28"/>
                    <a:pt x="0" y="41"/>
                  </a:cubicBezTo>
                  <a:cubicBezTo>
                    <a:pt x="0" y="437"/>
                    <a:pt x="0" y="437"/>
                    <a:pt x="0" y="437"/>
                  </a:cubicBezTo>
                  <a:cubicBezTo>
                    <a:pt x="0" y="450"/>
                    <a:pt x="11" y="460"/>
                    <a:pt x="23" y="460"/>
                  </a:cubicBezTo>
                  <a:close/>
                  <a:moveTo>
                    <a:pt x="286" y="370"/>
                  </a:moveTo>
                  <a:cubicBezTo>
                    <a:pt x="286" y="370"/>
                    <a:pt x="287" y="369"/>
                    <a:pt x="287" y="369"/>
                  </a:cubicBezTo>
                  <a:cubicBezTo>
                    <a:pt x="288" y="368"/>
                    <a:pt x="289" y="368"/>
                    <a:pt x="290" y="368"/>
                  </a:cubicBezTo>
                  <a:cubicBezTo>
                    <a:pt x="291" y="369"/>
                    <a:pt x="291" y="369"/>
                    <a:pt x="291" y="370"/>
                  </a:cubicBezTo>
                  <a:cubicBezTo>
                    <a:pt x="292" y="370"/>
                    <a:pt x="292" y="370"/>
                    <a:pt x="292" y="370"/>
                  </a:cubicBezTo>
                  <a:cubicBezTo>
                    <a:pt x="337" y="325"/>
                    <a:pt x="337" y="325"/>
                    <a:pt x="337" y="325"/>
                  </a:cubicBezTo>
                  <a:cubicBezTo>
                    <a:pt x="338" y="324"/>
                    <a:pt x="340" y="323"/>
                    <a:pt x="341" y="323"/>
                  </a:cubicBezTo>
                  <a:cubicBezTo>
                    <a:pt x="342" y="323"/>
                    <a:pt x="344" y="324"/>
                    <a:pt x="345" y="325"/>
                  </a:cubicBezTo>
                  <a:cubicBezTo>
                    <a:pt x="346" y="326"/>
                    <a:pt x="346" y="327"/>
                    <a:pt x="346" y="329"/>
                  </a:cubicBezTo>
                  <a:cubicBezTo>
                    <a:pt x="346" y="330"/>
                    <a:pt x="346" y="331"/>
                    <a:pt x="345" y="332"/>
                  </a:cubicBezTo>
                  <a:cubicBezTo>
                    <a:pt x="293" y="384"/>
                    <a:pt x="293" y="384"/>
                    <a:pt x="293" y="384"/>
                  </a:cubicBezTo>
                  <a:cubicBezTo>
                    <a:pt x="300" y="389"/>
                    <a:pt x="300" y="389"/>
                    <a:pt x="300" y="389"/>
                  </a:cubicBezTo>
                  <a:cubicBezTo>
                    <a:pt x="302" y="391"/>
                    <a:pt x="303" y="392"/>
                    <a:pt x="303" y="394"/>
                  </a:cubicBezTo>
                  <a:cubicBezTo>
                    <a:pt x="304" y="398"/>
                    <a:pt x="301" y="402"/>
                    <a:pt x="297" y="403"/>
                  </a:cubicBezTo>
                  <a:cubicBezTo>
                    <a:pt x="295" y="403"/>
                    <a:pt x="293" y="403"/>
                    <a:pt x="291" y="401"/>
                  </a:cubicBezTo>
                  <a:cubicBezTo>
                    <a:pt x="283" y="396"/>
                    <a:pt x="283" y="396"/>
                    <a:pt x="283" y="396"/>
                  </a:cubicBezTo>
                  <a:cubicBezTo>
                    <a:pt x="259" y="464"/>
                    <a:pt x="259" y="464"/>
                    <a:pt x="259" y="464"/>
                  </a:cubicBezTo>
                  <a:cubicBezTo>
                    <a:pt x="259" y="465"/>
                    <a:pt x="258" y="465"/>
                    <a:pt x="258" y="466"/>
                  </a:cubicBezTo>
                  <a:cubicBezTo>
                    <a:pt x="256" y="466"/>
                    <a:pt x="254" y="466"/>
                    <a:pt x="253" y="464"/>
                  </a:cubicBezTo>
                  <a:cubicBezTo>
                    <a:pt x="253" y="463"/>
                    <a:pt x="253" y="463"/>
                    <a:pt x="253" y="462"/>
                  </a:cubicBezTo>
                  <a:cubicBezTo>
                    <a:pt x="274" y="402"/>
                    <a:pt x="274" y="402"/>
                    <a:pt x="274" y="402"/>
                  </a:cubicBezTo>
                  <a:cubicBezTo>
                    <a:pt x="274" y="402"/>
                    <a:pt x="273" y="403"/>
                    <a:pt x="272" y="403"/>
                  </a:cubicBezTo>
                  <a:cubicBezTo>
                    <a:pt x="271" y="403"/>
                    <a:pt x="270" y="402"/>
                    <a:pt x="269" y="401"/>
                  </a:cubicBezTo>
                  <a:cubicBezTo>
                    <a:pt x="268" y="400"/>
                    <a:pt x="267" y="399"/>
                    <a:pt x="267" y="397"/>
                  </a:cubicBezTo>
                  <a:cubicBezTo>
                    <a:pt x="267" y="396"/>
                    <a:pt x="268" y="394"/>
                    <a:pt x="269" y="393"/>
                  </a:cubicBezTo>
                  <a:cubicBezTo>
                    <a:pt x="274" y="388"/>
                    <a:pt x="274" y="388"/>
                    <a:pt x="274" y="388"/>
                  </a:cubicBezTo>
                  <a:cubicBezTo>
                    <a:pt x="232" y="357"/>
                    <a:pt x="232" y="357"/>
                    <a:pt x="232" y="357"/>
                  </a:cubicBezTo>
                  <a:cubicBezTo>
                    <a:pt x="231" y="356"/>
                    <a:pt x="230" y="354"/>
                    <a:pt x="229" y="352"/>
                  </a:cubicBezTo>
                  <a:cubicBezTo>
                    <a:pt x="229" y="350"/>
                    <a:pt x="230" y="348"/>
                    <a:pt x="231" y="347"/>
                  </a:cubicBezTo>
                  <a:cubicBezTo>
                    <a:pt x="232" y="345"/>
                    <a:pt x="234" y="344"/>
                    <a:pt x="236" y="344"/>
                  </a:cubicBezTo>
                  <a:cubicBezTo>
                    <a:pt x="238" y="344"/>
                    <a:pt x="240" y="344"/>
                    <a:pt x="241" y="345"/>
                  </a:cubicBezTo>
                  <a:cubicBezTo>
                    <a:pt x="283" y="377"/>
                    <a:pt x="283" y="377"/>
                    <a:pt x="283" y="377"/>
                  </a:cubicBezTo>
                  <a:cubicBezTo>
                    <a:pt x="286" y="370"/>
                    <a:pt x="286" y="370"/>
                    <a:pt x="286" y="370"/>
                  </a:cubicBezTo>
                  <a:close/>
                  <a:moveTo>
                    <a:pt x="350" y="319"/>
                  </a:moveTo>
                  <a:cubicBezTo>
                    <a:pt x="342" y="310"/>
                    <a:pt x="331" y="303"/>
                    <a:pt x="320" y="299"/>
                  </a:cubicBezTo>
                  <a:cubicBezTo>
                    <a:pt x="309" y="294"/>
                    <a:pt x="296" y="291"/>
                    <a:pt x="283" y="291"/>
                  </a:cubicBezTo>
                  <a:cubicBezTo>
                    <a:pt x="271" y="291"/>
                    <a:pt x="258" y="294"/>
                    <a:pt x="247" y="299"/>
                  </a:cubicBezTo>
                  <a:cubicBezTo>
                    <a:pt x="236" y="303"/>
                    <a:pt x="225" y="310"/>
                    <a:pt x="216" y="319"/>
                  </a:cubicBezTo>
                  <a:cubicBezTo>
                    <a:pt x="208" y="328"/>
                    <a:pt x="201" y="338"/>
                    <a:pt x="196" y="350"/>
                  </a:cubicBezTo>
                  <a:cubicBezTo>
                    <a:pt x="191" y="361"/>
                    <a:pt x="189" y="373"/>
                    <a:pt x="189" y="386"/>
                  </a:cubicBezTo>
                  <a:cubicBezTo>
                    <a:pt x="189" y="399"/>
                    <a:pt x="191" y="411"/>
                    <a:pt x="196" y="422"/>
                  </a:cubicBezTo>
                  <a:cubicBezTo>
                    <a:pt x="201" y="434"/>
                    <a:pt x="208" y="444"/>
                    <a:pt x="216" y="453"/>
                  </a:cubicBezTo>
                  <a:cubicBezTo>
                    <a:pt x="225" y="462"/>
                    <a:pt x="236" y="469"/>
                    <a:pt x="247" y="474"/>
                  </a:cubicBezTo>
                  <a:cubicBezTo>
                    <a:pt x="258" y="478"/>
                    <a:pt x="271" y="481"/>
                    <a:pt x="283" y="481"/>
                  </a:cubicBezTo>
                  <a:cubicBezTo>
                    <a:pt x="296" y="481"/>
                    <a:pt x="309" y="478"/>
                    <a:pt x="320" y="474"/>
                  </a:cubicBezTo>
                  <a:cubicBezTo>
                    <a:pt x="331" y="469"/>
                    <a:pt x="342" y="462"/>
                    <a:pt x="350" y="453"/>
                  </a:cubicBezTo>
                  <a:cubicBezTo>
                    <a:pt x="359" y="444"/>
                    <a:pt x="366" y="434"/>
                    <a:pt x="371" y="422"/>
                  </a:cubicBezTo>
                  <a:cubicBezTo>
                    <a:pt x="376" y="411"/>
                    <a:pt x="378" y="399"/>
                    <a:pt x="378" y="386"/>
                  </a:cubicBezTo>
                  <a:cubicBezTo>
                    <a:pt x="378" y="373"/>
                    <a:pt x="376" y="361"/>
                    <a:pt x="371" y="350"/>
                  </a:cubicBezTo>
                  <a:cubicBezTo>
                    <a:pt x="366" y="338"/>
                    <a:pt x="359" y="328"/>
                    <a:pt x="350" y="319"/>
                  </a:cubicBezTo>
                  <a:close/>
                  <a:moveTo>
                    <a:pt x="196" y="298"/>
                  </a:moveTo>
                  <a:cubicBezTo>
                    <a:pt x="173" y="321"/>
                    <a:pt x="159" y="352"/>
                    <a:pt x="159" y="386"/>
                  </a:cubicBezTo>
                  <a:cubicBezTo>
                    <a:pt x="159" y="420"/>
                    <a:pt x="173" y="451"/>
                    <a:pt x="196" y="474"/>
                  </a:cubicBezTo>
                  <a:cubicBezTo>
                    <a:pt x="218" y="496"/>
                    <a:pt x="249" y="510"/>
                    <a:pt x="283" y="510"/>
                  </a:cubicBezTo>
                  <a:cubicBezTo>
                    <a:pt x="318" y="510"/>
                    <a:pt x="349" y="496"/>
                    <a:pt x="371" y="474"/>
                  </a:cubicBezTo>
                  <a:cubicBezTo>
                    <a:pt x="394" y="451"/>
                    <a:pt x="408" y="420"/>
                    <a:pt x="408" y="386"/>
                  </a:cubicBezTo>
                  <a:cubicBezTo>
                    <a:pt x="408" y="352"/>
                    <a:pt x="394" y="321"/>
                    <a:pt x="371" y="298"/>
                  </a:cubicBezTo>
                  <a:cubicBezTo>
                    <a:pt x="349" y="276"/>
                    <a:pt x="318" y="262"/>
                    <a:pt x="283" y="262"/>
                  </a:cubicBezTo>
                  <a:cubicBezTo>
                    <a:pt x="249" y="262"/>
                    <a:pt x="218" y="276"/>
                    <a:pt x="196" y="298"/>
                  </a:cubicBezTo>
                  <a:close/>
                  <a:moveTo>
                    <a:pt x="229" y="381"/>
                  </a:moveTo>
                  <a:cubicBezTo>
                    <a:pt x="202" y="381"/>
                    <a:pt x="202" y="381"/>
                    <a:pt x="202" y="381"/>
                  </a:cubicBezTo>
                  <a:cubicBezTo>
                    <a:pt x="199" y="381"/>
                    <a:pt x="197" y="383"/>
                    <a:pt x="197" y="386"/>
                  </a:cubicBezTo>
                  <a:cubicBezTo>
                    <a:pt x="197" y="389"/>
                    <a:pt x="199" y="391"/>
                    <a:pt x="202" y="391"/>
                  </a:cubicBezTo>
                  <a:cubicBezTo>
                    <a:pt x="229" y="391"/>
                    <a:pt x="229" y="391"/>
                    <a:pt x="229" y="391"/>
                  </a:cubicBezTo>
                  <a:cubicBezTo>
                    <a:pt x="232" y="391"/>
                    <a:pt x="235" y="389"/>
                    <a:pt x="235" y="386"/>
                  </a:cubicBezTo>
                  <a:cubicBezTo>
                    <a:pt x="235" y="383"/>
                    <a:pt x="232" y="381"/>
                    <a:pt x="229" y="381"/>
                  </a:cubicBezTo>
                  <a:close/>
                  <a:moveTo>
                    <a:pt x="338" y="391"/>
                  </a:moveTo>
                  <a:cubicBezTo>
                    <a:pt x="365" y="391"/>
                    <a:pt x="365" y="391"/>
                    <a:pt x="365" y="391"/>
                  </a:cubicBezTo>
                  <a:cubicBezTo>
                    <a:pt x="368" y="391"/>
                    <a:pt x="370" y="389"/>
                    <a:pt x="370" y="386"/>
                  </a:cubicBezTo>
                  <a:cubicBezTo>
                    <a:pt x="370" y="383"/>
                    <a:pt x="368" y="381"/>
                    <a:pt x="365" y="381"/>
                  </a:cubicBezTo>
                  <a:cubicBezTo>
                    <a:pt x="338" y="381"/>
                    <a:pt x="338" y="381"/>
                    <a:pt x="338" y="381"/>
                  </a:cubicBezTo>
                  <a:cubicBezTo>
                    <a:pt x="335" y="381"/>
                    <a:pt x="332" y="383"/>
                    <a:pt x="332" y="386"/>
                  </a:cubicBezTo>
                  <a:cubicBezTo>
                    <a:pt x="332" y="389"/>
                    <a:pt x="335" y="391"/>
                    <a:pt x="338" y="391"/>
                  </a:cubicBezTo>
                  <a:close/>
                  <a:moveTo>
                    <a:pt x="278" y="440"/>
                  </a:moveTo>
                  <a:cubicBezTo>
                    <a:pt x="278" y="467"/>
                    <a:pt x="278" y="467"/>
                    <a:pt x="278" y="467"/>
                  </a:cubicBezTo>
                  <a:cubicBezTo>
                    <a:pt x="278" y="470"/>
                    <a:pt x="280" y="473"/>
                    <a:pt x="283" y="473"/>
                  </a:cubicBezTo>
                  <a:cubicBezTo>
                    <a:pt x="286" y="473"/>
                    <a:pt x="289" y="470"/>
                    <a:pt x="289" y="467"/>
                  </a:cubicBezTo>
                  <a:cubicBezTo>
                    <a:pt x="289" y="440"/>
                    <a:pt x="289" y="440"/>
                    <a:pt x="289" y="440"/>
                  </a:cubicBezTo>
                  <a:cubicBezTo>
                    <a:pt x="289" y="437"/>
                    <a:pt x="286" y="435"/>
                    <a:pt x="283" y="435"/>
                  </a:cubicBezTo>
                  <a:cubicBezTo>
                    <a:pt x="280" y="435"/>
                    <a:pt x="278" y="437"/>
                    <a:pt x="278" y="440"/>
                  </a:cubicBezTo>
                  <a:close/>
                  <a:moveTo>
                    <a:pt x="289" y="332"/>
                  </a:moveTo>
                  <a:cubicBezTo>
                    <a:pt x="289" y="305"/>
                    <a:pt x="289" y="305"/>
                    <a:pt x="289" y="305"/>
                  </a:cubicBezTo>
                  <a:cubicBezTo>
                    <a:pt x="289" y="302"/>
                    <a:pt x="286" y="299"/>
                    <a:pt x="283" y="299"/>
                  </a:cubicBezTo>
                  <a:cubicBezTo>
                    <a:pt x="280" y="299"/>
                    <a:pt x="278" y="302"/>
                    <a:pt x="278" y="305"/>
                  </a:cubicBezTo>
                  <a:cubicBezTo>
                    <a:pt x="278" y="332"/>
                    <a:pt x="278" y="332"/>
                    <a:pt x="278" y="332"/>
                  </a:cubicBezTo>
                  <a:cubicBezTo>
                    <a:pt x="278" y="335"/>
                    <a:pt x="280" y="337"/>
                    <a:pt x="283" y="337"/>
                  </a:cubicBezTo>
                  <a:cubicBezTo>
                    <a:pt x="286" y="337"/>
                    <a:pt x="289" y="335"/>
                    <a:pt x="289" y="332"/>
                  </a:cubicBezTo>
                  <a:close/>
                  <a:moveTo>
                    <a:pt x="218" y="0"/>
                  </a:moveTo>
                  <a:cubicBezTo>
                    <a:pt x="224" y="0"/>
                    <a:pt x="228" y="2"/>
                    <a:pt x="232" y="4"/>
                  </a:cubicBezTo>
                  <a:cubicBezTo>
                    <a:pt x="235" y="7"/>
                    <a:pt x="237" y="11"/>
                    <a:pt x="237" y="14"/>
                  </a:cubicBezTo>
                  <a:cubicBezTo>
                    <a:pt x="237" y="72"/>
                    <a:pt x="237" y="72"/>
                    <a:pt x="237" y="72"/>
                  </a:cubicBezTo>
                  <a:cubicBezTo>
                    <a:pt x="237" y="75"/>
                    <a:pt x="235" y="79"/>
                    <a:pt x="232" y="82"/>
                  </a:cubicBezTo>
                  <a:cubicBezTo>
                    <a:pt x="228" y="84"/>
                    <a:pt x="224" y="86"/>
                    <a:pt x="218" y="86"/>
                  </a:cubicBezTo>
                  <a:cubicBezTo>
                    <a:pt x="126" y="86"/>
                    <a:pt x="126" y="86"/>
                    <a:pt x="126" y="86"/>
                  </a:cubicBezTo>
                  <a:cubicBezTo>
                    <a:pt x="121" y="86"/>
                    <a:pt x="116" y="84"/>
                    <a:pt x="113" y="82"/>
                  </a:cubicBezTo>
                  <a:cubicBezTo>
                    <a:pt x="110" y="79"/>
                    <a:pt x="108" y="75"/>
                    <a:pt x="108" y="72"/>
                  </a:cubicBezTo>
                  <a:cubicBezTo>
                    <a:pt x="108" y="14"/>
                    <a:pt x="108" y="14"/>
                    <a:pt x="108" y="14"/>
                  </a:cubicBezTo>
                  <a:cubicBezTo>
                    <a:pt x="108" y="11"/>
                    <a:pt x="110" y="7"/>
                    <a:pt x="113" y="4"/>
                  </a:cubicBezTo>
                  <a:cubicBezTo>
                    <a:pt x="116" y="2"/>
                    <a:pt x="121" y="0"/>
                    <a:pt x="126" y="0"/>
                  </a:cubicBezTo>
                  <a:cubicBezTo>
                    <a:pt x="218" y="0"/>
                    <a:pt x="218" y="0"/>
                    <a:pt x="218" y="0"/>
                  </a:cubicBezTo>
                  <a:close/>
                  <a:moveTo>
                    <a:pt x="138" y="19"/>
                  </a:moveTo>
                  <a:cubicBezTo>
                    <a:pt x="206" y="19"/>
                    <a:pt x="206" y="19"/>
                    <a:pt x="206" y="19"/>
                  </a:cubicBezTo>
                  <a:cubicBezTo>
                    <a:pt x="210" y="19"/>
                    <a:pt x="214" y="20"/>
                    <a:pt x="217" y="22"/>
                  </a:cubicBezTo>
                  <a:cubicBezTo>
                    <a:pt x="217" y="22"/>
                    <a:pt x="217" y="22"/>
                    <a:pt x="217" y="22"/>
                  </a:cubicBezTo>
                  <a:cubicBezTo>
                    <a:pt x="220" y="25"/>
                    <a:pt x="222" y="29"/>
                    <a:pt x="222" y="33"/>
                  </a:cubicBezTo>
                  <a:cubicBezTo>
                    <a:pt x="222" y="51"/>
                    <a:pt x="222" y="51"/>
                    <a:pt x="222" y="51"/>
                  </a:cubicBezTo>
                  <a:cubicBezTo>
                    <a:pt x="222" y="55"/>
                    <a:pt x="220" y="58"/>
                    <a:pt x="217" y="61"/>
                  </a:cubicBezTo>
                  <a:cubicBezTo>
                    <a:pt x="217" y="61"/>
                    <a:pt x="217" y="61"/>
                    <a:pt x="217" y="61"/>
                  </a:cubicBezTo>
                  <a:cubicBezTo>
                    <a:pt x="214" y="63"/>
                    <a:pt x="210" y="65"/>
                    <a:pt x="206" y="65"/>
                  </a:cubicBezTo>
                  <a:cubicBezTo>
                    <a:pt x="138" y="65"/>
                    <a:pt x="138" y="65"/>
                    <a:pt x="138" y="65"/>
                  </a:cubicBezTo>
                  <a:cubicBezTo>
                    <a:pt x="134" y="65"/>
                    <a:pt x="130" y="63"/>
                    <a:pt x="127" y="61"/>
                  </a:cubicBezTo>
                  <a:cubicBezTo>
                    <a:pt x="127" y="61"/>
                    <a:pt x="127" y="61"/>
                    <a:pt x="127" y="61"/>
                  </a:cubicBezTo>
                  <a:cubicBezTo>
                    <a:pt x="124" y="58"/>
                    <a:pt x="122" y="55"/>
                    <a:pt x="122" y="51"/>
                  </a:cubicBezTo>
                  <a:cubicBezTo>
                    <a:pt x="122" y="33"/>
                    <a:pt x="122" y="33"/>
                    <a:pt x="122" y="33"/>
                  </a:cubicBezTo>
                  <a:cubicBezTo>
                    <a:pt x="122" y="29"/>
                    <a:pt x="124" y="25"/>
                    <a:pt x="127" y="22"/>
                  </a:cubicBezTo>
                  <a:cubicBezTo>
                    <a:pt x="127" y="22"/>
                    <a:pt x="127" y="22"/>
                    <a:pt x="127" y="22"/>
                  </a:cubicBezTo>
                  <a:cubicBezTo>
                    <a:pt x="130" y="20"/>
                    <a:pt x="134" y="19"/>
                    <a:pt x="138" y="19"/>
                  </a:cubicBezTo>
                  <a:close/>
                  <a:moveTo>
                    <a:pt x="344" y="243"/>
                  </a:moveTo>
                  <a:cubicBezTo>
                    <a:pt x="344" y="41"/>
                    <a:pt x="344" y="41"/>
                    <a:pt x="344" y="41"/>
                  </a:cubicBezTo>
                  <a:cubicBezTo>
                    <a:pt x="344" y="28"/>
                    <a:pt x="334" y="18"/>
                    <a:pt x="321" y="18"/>
                  </a:cubicBezTo>
                  <a:cubicBezTo>
                    <a:pt x="244" y="18"/>
                    <a:pt x="244" y="18"/>
                    <a:pt x="244" y="18"/>
                  </a:cubicBezTo>
                  <a:cubicBezTo>
                    <a:pt x="244" y="59"/>
                    <a:pt x="244" y="59"/>
                    <a:pt x="244" y="59"/>
                  </a:cubicBezTo>
                  <a:cubicBezTo>
                    <a:pt x="302" y="59"/>
                    <a:pt x="302" y="59"/>
                    <a:pt x="302" y="59"/>
                  </a:cubicBezTo>
                  <a:cubicBezTo>
                    <a:pt x="302" y="92"/>
                    <a:pt x="302" y="92"/>
                    <a:pt x="302" y="92"/>
                  </a:cubicBezTo>
                  <a:cubicBezTo>
                    <a:pt x="302" y="232"/>
                    <a:pt x="302" y="232"/>
                    <a:pt x="302" y="232"/>
                  </a:cubicBezTo>
                  <a:cubicBezTo>
                    <a:pt x="317" y="234"/>
                    <a:pt x="331" y="238"/>
                    <a:pt x="344" y="243"/>
                  </a:cubicBezTo>
                  <a:close/>
                  <a:moveTo>
                    <a:pt x="87" y="324"/>
                  </a:moveTo>
                  <a:cubicBezTo>
                    <a:pt x="141" y="324"/>
                    <a:pt x="141" y="324"/>
                    <a:pt x="141" y="324"/>
                  </a:cubicBezTo>
                  <a:cubicBezTo>
                    <a:pt x="139" y="330"/>
                    <a:pt x="136" y="336"/>
                    <a:pt x="134" y="343"/>
                  </a:cubicBezTo>
                  <a:cubicBezTo>
                    <a:pt x="87" y="343"/>
                    <a:pt x="87" y="343"/>
                    <a:pt x="87" y="343"/>
                  </a:cubicBezTo>
                  <a:cubicBezTo>
                    <a:pt x="82" y="343"/>
                    <a:pt x="77" y="339"/>
                    <a:pt x="77" y="333"/>
                  </a:cubicBezTo>
                  <a:cubicBezTo>
                    <a:pt x="77" y="333"/>
                    <a:pt x="77" y="333"/>
                    <a:pt x="77" y="333"/>
                  </a:cubicBezTo>
                  <a:cubicBezTo>
                    <a:pt x="77" y="328"/>
                    <a:pt x="82" y="324"/>
                    <a:pt x="87" y="324"/>
                  </a:cubicBezTo>
                  <a:close/>
                  <a:moveTo>
                    <a:pt x="162" y="290"/>
                  </a:moveTo>
                  <a:cubicBezTo>
                    <a:pt x="87" y="290"/>
                    <a:pt x="87" y="290"/>
                    <a:pt x="87" y="290"/>
                  </a:cubicBezTo>
                  <a:cubicBezTo>
                    <a:pt x="87" y="290"/>
                    <a:pt x="87" y="290"/>
                    <a:pt x="87" y="290"/>
                  </a:cubicBezTo>
                  <a:cubicBezTo>
                    <a:pt x="86" y="290"/>
                    <a:pt x="86" y="290"/>
                    <a:pt x="86" y="290"/>
                  </a:cubicBezTo>
                  <a:cubicBezTo>
                    <a:pt x="86" y="290"/>
                    <a:pt x="86" y="290"/>
                    <a:pt x="86" y="290"/>
                  </a:cubicBezTo>
                  <a:cubicBezTo>
                    <a:pt x="86" y="290"/>
                    <a:pt x="86" y="290"/>
                    <a:pt x="86" y="290"/>
                  </a:cubicBezTo>
                  <a:cubicBezTo>
                    <a:pt x="86" y="290"/>
                    <a:pt x="86" y="290"/>
                    <a:pt x="86" y="290"/>
                  </a:cubicBezTo>
                  <a:cubicBezTo>
                    <a:pt x="86" y="290"/>
                    <a:pt x="86" y="290"/>
                    <a:pt x="86" y="290"/>
                  </a:cubicBezTo>
                  <a:cubicBezTo>
                    <a:pt x="86" y="290"/>
                    <a:pt x="86" y="290"/>
                    <a:pt x="86" y="290"/>
                  </a:cubicBezTo>
                  <a:cubicBezTo>
                    <a:pt x="86" y="290"/>
                    <a:pt x="86" y="290"/>
                    <a:pt x="86" y="290"/>
                  </a:cubicBezTo>
                  <a:cubicBezTo>
                    <a:pt x="86" y="290"/>
                    <a:pt x="86" y="290"/>
                    <a:pt x="86"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4" y="289"/>
                    <a:pt x="84" y="289"/>
                    <a:pt x="84" y="289"/>
                  </a:cubicBezTo>
                  <a:cubicBezTo>
                    <a:pt x="84" y="289"/>
                    <a:pt x="84" y="289"/>
                    <a:pt x="84" y="289"/>
                  </a:cubicBezTo>
                  <a:cubicBezTo>
                    <a:pt x="84" y="289"/>
                    <a:pt x="84" y="289"/>
                    <a:pt x="84" y="289"/>
                  </a:cubicBezTo>
                  <a:cubicBezTo>
                    <a:pt x="84" y="289"/>
                    <a:pt x="84" y="289"/>
                    <a:pt x="84" y="289"/>
                  </a:cubicBezTo>
                  <a:cubicBezTo>
                    <a:pt x="84" y="289"/>
                    <a:pt x="84" y="289"/>
                    <a:pt x="84" y="289"/>
                  </a:cubicBezTo>
                  <a:cubicBezTo>
                    <a:pt x="84" y="289"/>
                    <a:pt x="84" y="289"/>
                    <a:pt x="84" y="289"/>
                  </a:cubicBezTo>
                  <a:cubicBezTo>
                    <a:pt x="84" y="289"/>
                    <a:pt x="84" y="289"/>
                    <a:pt x="84" y="289"/>
                  </a:cubicBezTo>
                  <a:cubicBezTo>
                    <a:pt x="84" y="289"/>
                    <a:pt x="84" y="289"/>
                    <a:pt x="84"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2" y="289"/>
                    <a:pt x="82" y="289"/>
                    <a:pt x="82" y="289"/>
                  </a:cubicBezTo>
                  <a:cubicBezTo>
                    <a:pt x="82" y="289"/>
                    <a:pt x="82" y="289"/>
                    <a:pt x="82" y="289"/>
                  </a:cubicBezTo>
                  <a:cubicBezTo>
                    <a:pt x="82" y="289"/>
                    <a:pt x="82" y="289"/>
                    <a:pt x="82" y="289"/>
                  </a:cubicBezTo>
                  <a:cubicBezTo>
                    <a:pt x="82" y="289"/>
                    <a:pt x="82" y="289"/>
                    <a:pt x="82" y="289"/>
                  </a:cubicBezTo>
                  <a:cubicBezTo>
                    <a:pt x="82" y="289"/>
                    <a:pt x="82" y="289"/>
                    <a:pt x="82" y="289"/>
                  </a:cubicBezTo>
                  <a:cubicBezTo>
                    <a:pt x="82" y="289"/>
                    <a:pt x="82" y="289"/>
                    <a:pt x="82" y="289"/>
                  </a:cubicBezTo>
                  <a:cubicBezTo>
                    <a:pt x="82" y="288"/>
                    <a:pt x="82" y="288"/>
                    <a:pt x="82" y="288"/>
                  </a:cubicBezTo>
                  <a:cubicBezTo>
                    <a:pt x="82" y="288"/>
                    <a:pt x="82" y="288"/>
                    <a:pt x="82" y="288"/>
                  </a:cubicBezTo>
                  <a:cubicBezTo>
                    <a:pt x="82" y="288"/>
                    <a:pt x="82" y="288"/>
                    <a:pt x="82" y="288"/>
                  </a:cubicBezTo>
                  <a:cubicBezTo>
                    <a:pt x="82" y="288"/>
                    <a:pt x="82" y="288"/>
                    <a:pt x="82"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7"/>
                    <a:pt x="81" y="287"/>
                    <a:pt x="81" y="287"/>
                  </a:cubicBezTo>
                  <a:cubicBezTo>
                    <a:pt x="81" y="287"/>
                    <a:pt x="81" y="287"/>
                    <a:pt x="81"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6"/>
                    <a:pt x="80" y="286"/>
                    <a:pt x="80" y="286"/>
                  </a:cubicBezTo>
                  <a:cubicBezTo>
                    <a:pt x="80" y="286"/>
                    <a:pt x="80" y="286"/>
                    <a:pt x="80" y="286"/>
                  </a:cubicBezTo>
                  <a:cubicBezTo>
                    <a:pt x="79" y="286"/>
                    <a:pt x="79" y="286"/>
                    <a:pt x="79" y="286"/>
                  </a:cubicBezTo>
                  <a:cubicBezTo>
                    <a:pt x="79" y="286"/>
                    <a:pt x="79" y="286"/>
                    <a:pt x="79" y="286"/>
                  </a:cubicBezTo>
                  <a:cubicBezTo>
                    <a:pt x="79" y="286"/>
                    <a:pt x="79" y="286"/>
                    <a:pt x="79" y="286"/>
                  </a:cubicBezTo>
                  <a:cubicBezTo>
                    <a:pt x="79" y="286"/>
                    <a:pt x="79" y="286"/>
                    <a:pt x="79" y="286"/>
                  </a:cubicBezTo>
                  <a:cubicBezTo>
                    <a:pt x="79" y="286"/>
                    <a:pt x="79" y="286"/>
                    <a:pt x="79" y="286"/>
                  </a:cubicBezTo>
                  <a:cubicBezTo>
                    <a:pt x="79" y="286"/>
                    <a:pt x="79" y="286"/>
                    <a:pt x="79" y="286"/>
                  </a:cubicBezTo>
                  <a:cubicBezTo>
                    <a:pt x="79" y="286"/>
                    <a:pt x="79" y="286"/>
                    <a:pt x="79" y="286"/>
                  </a:cubicBezTo>
                  <a:cubicBezTo>
                    <a:pt x="79" y="286"/>
                    <a:pt x="79" y="286"/>
                    <a:pt x="79" y="286"/>
                  </a:cubicBezTo>
                  <a:cubicBezTo>
                    <a:pt x="79" y="285"/>
                    <a:pt x="79" y="285"/>
                    <a:pt x="79" y="285"/>
                  </a:cubicBezTo>
                  <a:cubicBezTo>
                    <a:pt x="79" y="285"/>
                    <a:pt x="79" y="285"/>
                    <a:pt x="79" y="285"/>
                  </a:cubicBezTo>
                  <a:cubicBezTo>
                    <a:pt x="79" y="285"/>
                    <a:pt x="79" y="285"/>
                    <a:pt x="79" y="285"/>
                  </a:cubicBezTo>
                  <a:cubicBezTo>
                    <a:pt x="79" y="285"/>
                    <a:pt x="79" y="285"/>
                    <a:pt x="79" y="285"/>
                  </a:cubicBezTo>
                  <a:cubicBezTo>
                    <a:pt x="79" y="285"/>
                    <a:pt x="79" y="285"/>
                    <a:pt x="79" y="285"/>
                  </a:cubicBezTo>
                  <a:cubicBezTo>
                    <a:pt x="79" y="285"/>
                    <a:pt x="79" y="285"/>
                    <a:pt x="79" y="285"/>
                  </a:cubicBezTo>
                  <a:cubicBezTo>
                    <a:pt x="78" y="285"/>
                    <a:pt x="78" y="285"/>
                    <a:pt x="78" y="285"/>
                  </a:cubicBezTo>
                  <a:cubicBezTo>
                    <a:pt x="78" y="285"/>
                    <a:pt x="78" y="285"/>
                    <a:pt x="78" y="285"/>
                  </a:cubicBezTo>
                  <a:cubicBezTo>
                    <a:pt x="78" y="285"/>
                    <a:pt x="78" y="285"/>
                    <a:pt x="78" y="285"/>
                  </a:cubicBezTo>
                  <a:cubicBezTo>
                    <a:pt x="78" y="285"/>
                    <a:pt x="78" y="285"/>
                    <a:pt x="78" y="285"/>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2"/>
                    <a:pt x="78" y="282"/>
                    <a:pt x="78" y="282"/>
                  </a:cubicBezTo>
                  <a:cubicBezTo>
                    <a:pt x="78" y="282"/>
                    <a:pt x="78" y="282"/>
                    <a:pt x="78" y="282"/>
                  </a:cubicBezTo>
                  <a:cubicBezTo>
                    <a:pt x="78" y="282"/>
                    <a:pt x="78" y="282"/>
                    <a:pt x="78" y="282"/>
                  </a:cubicBezTo>
                  <a:cubicBezTo>
                    <a:pt x="78" y="282"/>
                    <a:pt x="78" y="282"/>
                    <a:pt x="78" y="282"/>
                  </a:cubicBezTo>
                  <a:cubicBezTo>
                    <a:pt x="77" y="282"/>
                    <a:pt x="77" y="282"/>
                    <a:pt x="77" y="282"/>
                  </a:cubicBezTo>
                  <a:cubicBezTo>
                    <a:pt x="77" y="282"/>
                    <a:pt x="77" y="282"/>
                    <a:pt x="77" y="282"/>
                  </a:cubicBezTo>
                  <a:cubicBezTo>
                    <a:pt x="77" y="282"/>
                    <a:pt x="77" y="282"/>
                    <a:pt x="77" y="282"/>
                  </a:cubicBezTo>
                  <a:cubicBezTo>
                    <a:pt x="77" y="282"/>
                    <a:pt x="77" y="282"/>
                    <a:pt x="77" y="282"/>
                  </a:cubicBezTo>
                  <a:cubicBezTo>
                    <a:pt x="77" y="281"/>
                    <a:pt x="77" y="281"/>
                    <a:pt x="77" y="281"/>
                  </a:cubicBezTo>
                  <a:cubicBezTo>
                    <a:pt x="77" y="281"/>
                    <a:pt x="77" y="281"/>
                    <a:pt x="77" y="281"/>
                  </a:cubicBezTo>
                  <a:cubicBezTo>
                    <a:pt x="77" y="281"/>
                    <a:pt x="77" y="281"/>
                    <a:pt x="77" y="281"/>
                  </a:cubicBezTo>
                  <a:cubicBezTo>
                    <a:pt x="77" y="281"/>
                    <a:pt x="77" y="281"/>
                    <a:pt x="77" y="281"/>
                  </a:cubicBezTo>
                  <a:cubicBezTo>
                    <a:pt x="77" y="281"/>
                    <a:pt x="77" y="281"/>
                    <a:pt x="77" y="281"/>
                  </a:cubicBezTo>
                  <a:cubicBezTo>
                    <a:pt x="77" y="281"/>
                    <a:pt x="77" y="281"/>
                    <a:pt x="77" y="281"/>
                  </a:cubicBezTo>
                  <a:cubicBezTo>
                    <a:pt x="77" y="281"/>
                    <a:pt x="77" y="281"/>
                    <a:pt x="77" y="281"/>
                  </a:cubicBezTo>
                  <a:cubicBezTo>
                    <a:pt x="77" y="281"/>
                    <a:pt x="77" y="281"/>
                    <a:pt x="77" y="281"/>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79"/>
                    <a:pt x="77" y="279"/>
                    <a:pt x="77" y="279"/>
                  </a:cubicBezTo>
                  <a:cubicBezTo>
                    <a:pt x="77" y="279"/>
                    <a:pt x="77" y="279"/>
                    <a:pt x="77" y="279"/>
                  </a:cubicBezTo>
                  <a:cubicBezTo>
                    <a:pt x="77" y="279"/>
                    <a:pt x="77" y="279"/>
                    <a:pt x="77" y="279"/>
                  </a:cubicBezTo>
                  <a:cubicBezTo>
                    <a:pt x="77" y="279"/>
                    <a:pt x="77" y="279"/>
                    <a:pt x="77" y="279"/>
                  </a:cubicBezTo>
                  <a:cubicBezTo>
                    <a:pt x="78" y="279"/>
                    <a:pt x="78" y="279"/>
                    <a:pt x="78" y="279"/>
                  </a:cubicBezTo>
                  <a:cubicBezTo>
                    <a:pt x="78" y="279"/>
                    <a:pt x="78" y="279"/>
                    <a:pt x="78" y="279"/>
                  </a:cubicBezTo>
                  <a:cubicBezTo>
                    <a:pt x="78" y="279"/>
                    <a:pt x="78" y="279"/>
                    <a:pt x="78" y="279"/>
                  </a:cubicBezTo>
                  <a:cubicBezTo>
                    <a:pt x="78" y="279"/>
                    <a:pt x="78" y="279"/>
                    <a:pt x="78" y="279"/>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7"/>
                    <a:pt x="78" y="277"/>
                    <a:pt x="78" y="277"/>
                  </a:cubicBezTo>
                  <a:cubicBezTo>
                    <a:pt x="78" y="277"/>
                    <a:pt x="78" y="277"/>
                    <a:pt x="78" y="277"/>
                  </a:cubicBezTo>
                  <a:cubicBezTo>
                    <a:pt x="78" y="277"/>
                    <a:pt x="78" y="277"/>
                    <a:pt x="78" y="277"/>
                  </a:cubicBezTo>
                  <a:cubicBezTo>
                    <a:pt x="78" y="277"/>
                    <a:pt x="78" y="277"/>
                    <a:pt x="78" y="277"/>
                  </a:cubicBezTo>
                  <a:cubicBezTo>
                    <a:pt x="78" y="277"/>
                    <a:pt x="78" y="277"/>
                    <a:pt x="78" y="277"/>
                  </a:cubicBezTo>
                  <a:cubicBezTo>
                    <a:pt x="78" y="277"/>
                    <a:pt x="78" y="277"/>
                    <a:pt x="78" y="277"/>
                  </a:cubicBezTo>
                  <a:cubicBezTo>
                    <a:pt x="78" y="277"/>
                    <a:pt x="78" y="277"/>
                    <a:pt x="78" y="277"/>
                  </a:cubicBezTo>
                  <a:cubicBezTo>
                    <a:pt x="78" y="277"/>
                    <a:pt x="78" y="277"/>
                    <a:pt x="78" y="277"/>
                  </a:cubicBezTo>
                  <a:cubicBezTo>
                    <a:pt x="78" y="276"/>
                    <a:pt x="78" y="276"/>
                    <a:pt x="78" y="276"/>
                  </a:cubicBezTo>
                  <a:cubicBezTo>
                    <a:pt x="78" y="276"/>
                    <a:pt x="78" y="276"/>
                    <a:pt x="78" y="276"/>
                  </a:cubicBezTo>
                  <a:cubicBezTo>
                    <a:pt x="78" y="276"/>
                    <a:pt x="78" y="276"/>
                    <a:pt x="78" y="276"/>
                  </a:cubicBezTo>
                  <a:cubicBezTo>
                    <a:pt x="78" y="276"/>
                    <a:pt x="78" y="276"/>
                    <a:pt x="78" y="276"/>
                  </a:cubicBezTo>
                  <a:cubicBezTo>
                    <a:pt x="78" y="276"/>
                    <a:pt x="78" y="276"/>
                    <a:pt x="78" y="276"/>
                  </a:cubicBezTo>
                  <a:cubicBezTo>
                    <a:pt x="79" y="276"/>
                    <a:pt x="79" y="276"/>
                    <a:pt x="79" y="276"/>
                  </a:cubicBezTo>
                  <a:cubicBezTo>
                    <a:pt x="79" y="276"/>
                    <a:pt x="79" y="276"/>
                    <a:pt x="79" y="276"/>
                  </a:cubicBezTo>
                  <a:cubicBezTo>
                    <a:pt x="79" y="276"/>
                    <a:pt x="79" y="276"/>
                    <a:pt x="79" y="276"/>
                  </a:cubicBezTo>
                  <a:cubicBezTo>
                    <a:pt x="79" y="276"/>
                    <a:pt x="79" y="276"/>
                    <a:pt x="79" y="276"/>
                  </a:cubicBezTo>
                  <a:cubicBezTo>
                    <a:pt x="79" y="275"/>
                    <a:pt x="79" y="275"/>
                    <a:pt x="79" y="275"/>
                  </a:cubicBezTo>
                  <a:cubicBezTo>
                    <a:pt x="79" y="275"/>
                    <a:pt x="79" y="275"/>
                    <a:pt x="79" y="275"/>
                  </a:cubicBezTo>
                  <a:cubicBezTo>
                    <a:pt x="79" y="275"/>
                    <a:pt x="79" y="275"/>
                    <a:pt x="79" y="275"/>
                  </a:cubicBezTo>
                  <a:cubicBezTo>
                    <a:pt x="79" y="275"/>
                    <a:pt x="79" y="275"/>
                    <a:pt x="79" y="275"/>
                  </a:cubicBezTo>
                  <a:cubicBezTo>
                    <a:pt x="79" y="275"/>
                    <a:pt x="79" y="275"/>
                    <a:pt x="79" y="275"/>
                  </a:cubicBezTo>
                  <a:cubicBezTo>
                    <a:pt x="79" y="275"/>
                    <a:pt x="79" y="275"/>
                    <a:pt x="79" y="275"/>
                  </a:cubicBezTo>
                  <a:cubicBezTo>
                    <a:pt x="79" y="275"/>
                    <a:pt x="79" y="275"/>
                    <a:pt x="79" y="275"/>
                  </a:cubicBezTo>
                  <a:cubicBezTo>
                    <a:pt x="79" y="275"/>
                    <a:pt x="79" y="275"/>
                    <a:pt x="79" y="275"/>
                  </a:cubicBezTo>
                  <a:cubicBezTo>
                    <a:pt x="80" y="275"/>
                    <a:pt x="80" y="275"/>
                    <a:pt x="80" y="275"/>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1" y="273"/>
                    <a:pt x="81" y="273"/>
                    <a:pt x="81" y="273"/>
                  </a:cubicBezTo>
                  <a:cubicBezTo>
                    <a:pt x="81" y="273"/>
                    <a:pt x="81" y="273"/>
                    <a:pt x="81" y="273"/>
                  </a:cubicBezTo>
                  <a:cubicBezTo>
                    <a:pt x="81" y="273"/>
                    <a:pt x="81" y="273"/>
                    <a:pt x="81" y="273"/>
                  </a:cubicBezTo>
                  <a:cubicBezTo>
                    <a:pt x="81" y="273"/>
                    <a:pt x="81" y="273"/>
                    <a:pt x="81" y="273"/>
                  </a:cubicBezTo>
                  <a:cubicBezTo>
                    <a:pt x="81" y="273"/>
                    <a:pt x="81" y="273"/>
                    <a:pt x="81" y="273"/>
                  </a:cubicBezTo>
                  <a:cubicBezTo>
                    <a:pt x="81" y="273"/>
                    <a:pt x="81" y="273"/>
                    <a:pt x="81" y="273"/>
                  </a:cubicBezTo>
                  <a:cubicBezTo>
                    <a:pt x="81" y="273"/>
                    <a:pt x="81" y="273"/>
                    <a:pt x="81" y="273"/>
                  </a:cubicBezTo>
                  <a:cubicBezTo>
                    <a:pt x="81" y="273"/>
                    <a:pt x="81" y="273"/>
                    <a:pt x="81" y="273"/>
                  </a:cubicBezTo>
                  <a:cubicBezTo>
                    <a:pt x="82" y="273"/>
                    <a:pt x="82" y="273"/>
                    <a:pt x="82" y="273"/>
                  </a:cubicBezTo>
                  <a:cubicBezTo>
                    <a:pt x="82" y="273"/>
                    <a:pt x="82" y="273"/>
                    <a:pt x="82" y="273"/>
                  </a:cubicBezTo>
                  <a:cubicBezTo>
                    <a:pt x="82" y="273"/>
                    <a:pt x="82" y="273"/>
                    <a:pt x="82" y="273"/>
                  </a:cubicBezTo>
                  <a:cubicBezTo>
                    <a:pt x="82" y="272"/>
                    <a:pt x="82" y="272"/>
                    <a:pt x="82" y="272"/>
                  </a:cubicBezTo>
                  <a:cubicBezTo>
                    <a:pt x="82" y="272"/>
                    <a:pt x="82" y="272"/>
                    <a:pt x="82" y="272"/>
                  </a:cubicBezTo>
                  <a:cubicBezTo>
                    <a:pt x="82" y="272"/>
                    <a:pt x="82" y="272"/>
                    <a:pt x="82" y="272"/>
                  </a:cubicBezTo>
                  <a:cubicBezTo>
                    <a:pt x="82" y="272"/>
                    <a:pt x="82" y="272"/>
                    <a:pt x="82" y="272"/>
                  </a:cubicBezTo>
                  <a:cubicBezTo>
                    <a:pt x="83" y="272"/>
                    <a:pt x="83" y="272"/>
                    <a:pt x="83" y="272"/>
                  </a:cubicBezTo>
                  <a:cubicBezTo>
                    <a:pt x="83" y="272"/>
                    <a:pt x="83" y="272"/>
                    <a:pt x="83" y="272"/>
                  </a:cubicBezTo>
                  <a:cubicBezTo>
                    <a:pt x="83" y="272"/>
                    <a:pt x="83" y="272"/>
                    <a:pt x="83" y="272"/>
                  </a:cubicBezTo>
                  <a:cubicBezTo>
                    <a:pt x="83" y="272"/>
                    <a:pt x="83" y="272"/>
                    <a:pt x="83" y="272"/>
                  </a:cubicBezTo>
                  <a:cubicBezTo>
                    <a:pt x="83" y="272"/>
                    <a:pt x="83" y="272"/>
                    <a:pt x="83" y="272"/>
                  </a:cubicBezTo>
                  <a:cubicBezTo>
                    <a:pt x="83" y="272"/>
                    <a:pt x="83" y="272"/>
                    <a:pt x="83" y="272"/>
                  </a:cubicBezTo>
                  <a:cubicBezTo>
                    <a:pt x="83" y="272"/>
                    <a:pt x="83" y="272"/>
                    <a:pt x="83" y="272"/>
                  </a:cubicBezTo>
                  <a:cubicBezTo>
                    <a:pt x="84" y="272"/>
                    <a:pt x="84" y="272"/>
                    <a:pt x="84" y="272"/>
                  </a:cubicBezTo>
                  <a:cubicBezTo>
                    <a:pt x="84" y="272"/>
                    <a:pt x="84" y="272"/>
                    <a:pt x="84" y="272"/>
                  </a:cubicBezTo>
                  <a:cubicBezTo>
                    <a:pt x="84" y="272"/>
                    <a:pt x="84" y="272"/>
                    <a:pt x="84" y="272"/>
                  </a:cubicBezTo>
                  <a:cubicBezTo>
                    <a:pt x="84" y="272"/>
                    <a:pt x="84" y="272"/>
                    <a:pt x="84" y="272"/>
                  </a:cubicBezTo>
                  <a:cubicBezTo>
                    <a:pt x="84" y="272"/>
                    <a:pt x="84" y="272"/>
                    <a:pt x="84" y="272"/>
                  </a:cubicBezTo>
                  <a:cubicBezTo>
                    <a:pt x="85" y="271"/>
                    <a:pt x="85" y="271"/>
                    <a:pt x="85" y="271"/>
                  </a:cubicBezTo>
                  <a:cubicBezTo>
                    <a:pt x="85" y="271"/>
                    <a:pt x="85" y="271"/>
                    <a:pt x="85" y="271"/>
                  </a:cubicBezTo>
                  <a:cubicBezTo>
                    <a:pt x="85" y="271"/>
                    <a:pt x="85" y="271"/>
                    <a:pt x="85" y="271"/>
                  </a:cubicBezTo>
                  <a:cubicBezTo>
                    <a:pt x="85" y="271"/>
                    <a:pt x="85" y="271"/>
                    <a:pt x="85" y="271"/>
                  </a:cubicBezTo>
                  <a:cubicBezTo>
                    <a:pt x="85" y="271"/>
                    <a:pt x="85" y="271"/>
                    <a:pt x="85" y="271"/>
                  </a:cubicBezTo>
                  <a:cubicBezTo>
                    <a:pt x="86" y="271"/>
                    <a:pt x="86" y="271"/>
                    <a:pt x="86" y="271"/>
                  </a:cubicBezTo>
                  <a:cubicBezTo>
                    <a:pt x="86" y="271"/>
                    <a:pt x="86" y="271"/>
                    <a:pt x="86" y="271"/>
                  </a:cubicBezTo>
                  <a:cubicBezTo>
                    <a:pt x="86" y="271"/>
                    <a:pt x="86" y="271"/>
                    <a:pt x="86" y="271"/>
                  </a:cubicBezTo>
                  <a:cubicBezTo>
                    <a:pt x="86" y="271"/>
                    <a:pt x="86" y="271"/>
                    <a:pt x="86" y="271"/>
                  </a:cubicBezTo>
                  <a:cubicBezTo>
                    <a:pt x="87" y="271"/>
                    <a:pt x="87" y="271"/>
                    <a:pt x="87" y="271"/>
                  </a:cubicBezTo>
                  <a:cubicBezTo>
                    <a:pt x="179" y="271"/>
                    <a:pt x="179" y="271"/>
                    <a:pt x="179" y="271"/>
                  </a:cubicBezTo>
                  <a:cubicBezTo>
                    <a:pt x="173" y="277"/>
                    <a:pt x="167" y="283"/>
                    <a:pt x="162" y="290"/>
                  </a:cubicBezTo>
                  <a:close/>
                  <a:moveTo>
                    <a:pt x="77" y="280"/>
                  </a:moveTo>
                  <a:cubicBezTo>
                    <a:pt x="77" y="280"/>
                    <a:pt x="77" y="280"/>
                    <a:pt x="77" y="280"/>
                  </a:cubicBezTo>
                  <a:close/>
                  <a:moveTo>
                    <a:pt x="87" y="218"/>
                  </a:moveTo>
                  <a:cubicBezTo>
                    <a:pt x="258" y="218"/>
                    <a:pt x="258" y="218"/>
                    <a:pt x="258" y="218"/>
                  </a:cubicBezTo>
                  <a:cubicBezTo>
                    <a:pt x="263" y="218"/>
                    <a:pt x="267" y="222"/>
                    <a:pt x="267" y="228"/>
                  </a:cubicBezTo>
                  <a:cubicBezTo>
                    <a:pt x="267" y="228"/>
                    <a:pt x="267" y="228"/>
                    <a:pt x="267" y="228"/>
                  </a:cubicBezTo>
                  <a:cubicBezTo>
                    <a:pt x="267" y="229"/>
                    <a:pt x="267" y="231"/>
                    <a:pt x="266" y="232"/>
                  </a:cubicBezTo>
                  <a:cubicBezTo>
                    <a:pt x="257" y="233"/>
                    <a:pt x="249" y="235"/>
                    <a:pt x="241" y="237"/>
                  </a:cubicBezTo>
                  <a:cubicBezTo>
                    <a:pt x="87" y="237"/>
                    <a:pt x="87" y="237"/>
                    <a:pt x="87" y="237"/>
                  </a:cubicBezTo>
                  <a:cubicBezTo>
                    <a:pt x="82" y="237"/>
                    <a:pt x="77" y="233"/>
                    <a:pt x="77" y="228"/>
                  </a:cubicBezTo>
                  <a:cubicBezTo>
                    <a:pt x="77" y="228"/>
                    <a:pt x="77" y="228"/>
                    <a:pt x="77" y="228"/>
                  </a:cubicBezTo>
                  <a:cubicBezTo>
                    <a:pt x="77" y="222"/>
                    <a:pt x="82" y="218"/>
                    <a:pt x="87" y="218"/>
                  </a:cubicBezTo>
                  <a:close/>
                  <a:moveTo>
                    <a:pt x="87" y="165"/>
                  </a:moveTo>
                  <a:cubicBezTo>
                    <a:pt x="258" y="165"/>
                    <a:pt x="258" y="165"/>
                    <a:pt x="258" y="165"/>
                  </a:cubicBezTo>
                  <a:cubicBezTo>
                    <a:pt x="263" y="165"/>
                    <a:pt x="267" y="170"/>
                    <a:pt x="267" y="175"/>
                  </a:cubicBezTo>
                  <a:cubicBezTo>
                    <a:pt x="267" y="175"/>
                    <a:pt x="267" y="175"/>
                    <a:pt x="267" y="175"/>
                  </a:cubicBezTo>
                  <a:cubicBezTo>
                    <a:pt x="267" y="180"/>
                    <a:pt x="263" y="184"/>
                    <a:pt x="258" y="184"/>
                  </a:cubicBezTo>
                  <a:cubicBezTo>
                    <a:pt x="87" y="184"/>
                    <a:pt x="87" y="184"/>
                    <a:pt x="87" y="184"/>
                  </a:cubicBezTo>
                  <a:cubicBezTo>
                    <a:pt x="82" y="184"/>
                    <a:pt x="77" y="180"/>
                    <a:pt x="77" y="175"/>
                  </a:cubicBezTo>
                  <a:cubicBezTo>
                    <a:pt x="77" y="175"/>
                    <a:pt x="77" y="175"/>
                    <a:pt x="77" y="175"/>
                  </a:cubicBezTo>
                  <a:cubicBezTo>
                    <a:pt x="77" y="170"/>
                    <a:pt x="82" y="165"/>
                    <a:pt x="87" y="165"/>
                  </a:cubicBezTo>
                  <a:close/>
                  <a:moveTo>
                    <a:pt x="87" y="115"/>
                  </a:moveTo>
                  <a:cubicBezTo>
                    <a:pt x="258" y="115"/>
                    <a:pt x="258" y="115"/>
                    <a:pt x="258" y="115"/>
                  </a:cubicBezTo>
                  <a:cubicBezTo>
                    <a:pt x="263" y="115"/>
                    <a:pt x="267" y="120"/>
                    <a:pt x="267" y="125"/>
                  </a:cubicBezTo>
                  <a:cubicBezTo>
                    <a:pt x="267" y="125"/>
                    <a:pt x="267" y="125"/>
                    <a:pt x="267" y="125"/>
                  </a:cubicBezTo>
                  <a:cubicBezTo>
                    <a:pt x="267" y="130"/>
                    <a:pt x="263" y="134"/>
                    <a:pt x="258" y="134"/>
                  </a:cubicBezTo>
                  <a:cubicBezTo>
                    <a:pt x="87" y="134"/>
                    <a:pt x="87" y="134"/>
                    <a:pt x="87" y="134"/>
                  </a:cubicBezTo>
                  <a:cubicBezTo>
                    <a:pt x="82" y="134"/>
                    <a:pt x="77" y="130"/>
                    <a:pt x="77" y="125"/>
                  </a:cubicBezTo>
                  <a:cubicBezTo>
                    <a:pt x="77" y="125"/>
                    <a:pt x="77" y="125"/>
                    <a:pt x="77" y="125"/>
                  </a:cubicBezTo>
                  <a:cubicBezTo>
                    <a:pt x="77" y="120"/>
                    <a:pt x="82" y="115"/>
                    <a:pt x="87" y="115"/>
                  </a:cubicBezTo>
                  <a:close/>
                  <a:moveTo>
                    <a:pt x="130" y="59"/>
                  </a:moveTo>
                  <a:cubicBezTo>
                    <a:pt x="130" y="33"/>
                    <a:pt x="130" y="33"/>
                    <a:pt x="130" y="33"/>
                  </a:cubicBezTo>
                  <a:cubicBezTo>
                    <a:pt x="130" y="31"/>
                    <a:pt x="131" y="29"/>
                    <a:pt x="132" y="28"/>
                  </a:cubicBezTo>
                  <a:cubicBezTo>
                    <a:pt x="132" y="28"/>
                    <a:pt x="132" y="28"/>
                    <a:pt x="132" y="28"/>
                  </a:cubicBezTo>
                  <a:cubicBezTo>
                    <a:pt x="134" y="27"/>
                    <a:pt x="136" y="26"/>
                    <a:pt x="138" y="26"/>
                  </a:cubicBezTo>
                  <a:cubicBezTo>
                    <a:pt x="206" y="26"/>
                    <a:pt x="206" y="26"/>
                    <a:pt x="206" y="26"/>
                  </a:cubicBezTo>
                  <a:cubicBezTo>
                    <a:pt x="208" y="26"/>
                    <a:pt x="211" y="27"/>
                    <a:pt x="212" y="28"/>
                  </a:cubicBezTo>
                  <a:cubicBezTo>
                    <a:pt x="212" y="28"/>
                    <a:pt x="212" y="28"/>
                    <a:pt x="212" y="28"/>
                  </a:cubicBezTo>
                  <a:cubicBezTo>
                    <a:pt x="214" y="29"/>
                    <a:pt x="215" y="31"/>
                    <a:pt x="215" y="33"/>
                  </a:cubicBezTo>
                  <a:cubicBezTo>
                    <a:pt x="215" y="59"/>
                    <a:pt x="215" y="59"/>
                    <a:pt x="215" y="59"/>
                  </a:cubicBezTo>
                  <a:lnTo>
                    <a:pt x="130" y="59"/>
                  </a:lnTo>
                  <a:close/>
                </a:path>
              </a:pathLst>
            </a:custGeom>
            <a:solidFill>
              <a:schemeClr val="bg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tx1">
                    <a:lumMod val="75000"/>
                    <a:lumOff val="25000"/>
                  </a:schemeClr>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3" name="Rectangle 58"/>
            <p:cNvSpPr>
              <a:spLocks noChangeArrowheads="1"/>
            </p:cNvSpPr>
            <p:nvPr/>
          </p:nvSpPr>
          <p:spPr bwMode="auto">
            <a:xfrm rot="2700000">
              <a:off x="2655457" y="2650490"/>
              <a:ext cx="631043" cy="631043"/>
            </a:xfrm>
            <a:prstGeom prst="rect">
              <a:avLst/>
            </a:prstGeom>
            <a:solidFill>
              <a:schemeClr val="bg1"/>
            </a:solidFill>
            <a:ln w="25400" cap="flat" cmpd="sng" algn="ctr">
              <a:noFill/>
              <a:prstDash val="solid"/>
            </a:ln>
            <a:effectLst>
              <a:outerShdw blurRad="190500" dist="38100" dir="2700000" algn="tl" rotWithShape="0">
                <a:prstClr val="black">
                  <a:alpha val="20000"/>
                </a:prstClr>
              </a:outerShdw>
            </a:effectLst>
          </p:spPr>
          <p:txBody>
            <a:bodyPr rtlCol="0" anchor="ctr"/>
            <a:lstStyle/>
            <a:p>
              <a:pPr algn="ctr"/>
              <a:endParaRPr lang="en-US" sz="1600" kern="0">
                <a:solidFill>
                  <a:schemeClr val="tx1">
                    <a:lumMod val="75000"/>
                    <a:lumOff val="25000"/>
                  </a:schemeClr>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4" name="Rectangle 58"/>
            <p:cNvSpPr>
              <a:spLocks noChangeArrowheads="1"/>
            </p:cNvSpPr>
            <p:nvPr/>
          </p:nvSpPr>
          <p:spPr bwMode="auto">
            <a:xfrm rot="2700000">
              <a:off x="8987566" y="2650490"/>
              <a:ext cx="631043" cy="631043"/>
            </a:xfrm>
            <a:prstGeom prst="rect">
              <a:avLst/>
            </a:prstGeom>
            <a:solidFill>
              <a:schemeClr val="bg1"/>
            </a:solidFill>
            <a:ln w="25400" cap="flat" cmpd="sng" algn="ctr">
              <a:noFill/>
              <a:prstDash val="solid"/>
            </a:ln>
            <a:effectLst>
              <a:outerShdw blurRad="190500" dist="38100" dir="2700000" algn="tl" rotWithShape="0">
                <a:prstClr val="black">
                  <a:alpha val="20000"/>
                </a:prstClr>
              </a:outerShdw>
            </a:effectLst>
          </p:spPr>
          <p:txBody>
            <a:bodyPr rtlCol="0" anchor="ctr"/>
            <a:lstStyle/>
            <a:p>
              <a:pPr algn="ctr"/>
              <a:endParaRPr lang="en-US" sz="1600" kern="0">
                <a:solidFill>
                  <a:schemeClr val="tx1">
                    <a:lumMod val="75000"/>
                    <a:lumOff val="25000"/>
                  </a:schemeClr>
                </a:solidFill>
                <a:latin typeface="Arial" panose="020B0604020202020204" pitchFamily="34" charset="0"/>
                <a:ea typeface="思源黑体 CN Normal" panose="020B0400000000000000" pitchFamily="34" charset="-122"/>
                <a:sym typeface="Arial" panose="020B0604020202020204" pitchFamily="34" charset="0"/>
              </a:endParaRPr>
            </a:p>
          </p:txBody>
        </p:sp>
      </p:grpSp>
      <p:sp>
        <p:nvSpPr>
          <p:cNvPr id="27" name="文本框 28"/>
          <p:cNvSpPr txBox="1"/>
          <p:nvPr/>
        </p:nvSpPr>
        <p:spPr>
          <a:xfrm>
            <a:off x="1813561" y="4760525"/>
            <a:ext cx="3842750" cy="1532727"/>
          </a:xfrm>
          <a:prstGeom prst="rect">
            <a:avLst/>
          </a:prstGeom>
          <a:noFill/>
          <a:effectLst/>
        </p:spPr>
        <p:txBody>
          <a:bodyPr wrap="square" rtlCol="0">
            <a:spAutoFit/>
          </a:bodyPr>
          <a:lstStyle/>
          <a:p>
            <a:pPr>
              <a:lnSpc>
                <a:spcPct val="130000"/>
              </a:lnSpc>
            </a:pPr>
            <a:r>
              <a:rPr lang="zh-CN" altLang="zh-CN" sz="1800" dirty="0">
                <a:solidFill>
                  <a:srgbClr val="1369B2"/>
                </a:solidFill>
                <a:latin typeface="微软雅黑" panose="020B0503020204020204" pitchFamily="34" charset="-122"/>
                <a:ea typeface="微软雅黑" panose="020B0503020204020204" pitchFamily="34" charset="-122"/>
              </a:rPr>
              <a:t>基准测试是指单用户</a:t>
            </a:r>
            <a:r>
              <a:rPr lang="zh-CN" altLang="zh-CN" sz="1800">
                <a:solidFill>
                  <a:srgbClr val="1369B2"/>
                </a:solidFill>
                <a:latin typeface="微软雅黑" panose="020B0503020204020204" pitchFamily="34" charset="-122"/>
                <a:ea typeface="微软雅黑" panose="020B0503020204020204" pitchFamily="34" charset="-122"/>
              </a:rPr>
              <a:t>测试</a:t>
            </a:r>
            <a:r>
              <a:rPr lang="zh-CN" altLang="zh-CN" sz="180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en-US" sz="1800">
                <a:solidFill>
                  <a:schemeClr val="tx1">
                    <a:lumMod val="65000"/>
                    <a:lumOff val="35000"/>
                  </a:schemeClr>
                </a:solidFill>
                <a:latin typeface="微软雅黑" panose="020B0503020204020204" pitchFamily="34" charset="-122"/>
                <a:ea typeface="微软雅黑" panose="020B0503020204020204" pitchFamily="34" charset="-122"/>
                <a:cs typeface="+mn-ea"/>
              </a:rPr>
              <a:t>即</a:t>
            </a:r>
            <a:r>
              <a:rPr lang="zh-CN" altLang="zh-CN" sz="1800">
                <a:solidFill>
                  <a:schemeClr val="tx1">
                    <a:lumMod val="65000"/>
                    <a:lumOff val="35000"/>
                  </a:schemeClr>
                </a:solidFill>
                <a:latin typeface="微软雅黑" panose="020B0503020204020204" pitchFamily="34" charset="-122"/>
                <a:ea typeface="微软雅黑" panose="020B0503020204020204" pitchFamily="34" charset="-122"/>
                <a:cs typeface="+mn-ea"/>
              </a:rPr>
              <a:t>测试</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环境确定后，使用单个用户对业务模型中的重要业务做多次单独的测试，观察并记录各项性能指标的变化。</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4" name="TextBox 76"/>
          <p:cNvSpPr txBox="1"/>
          <p:nvPr/>
        </p:nvSpPr>
        <p:spPr>
          <a:xfrm>
            <a:off x="6783455" y="4168610"/>
            <a:ext cx="2036467" cy="461665"/>
          </a:xfrm>
          <a:prstGeom prst="rect">
            <a:avLst/>
          </a:prstGeom>
          <a:noFill/>
          <a:effectLst/>
        </p:spPr>
        <p:txBody>
          <a:bodyPr wrap="square" rtlCol="0">
            <a:spAutoFit/>
          </a:bodyPr>
          <a:lstStyle/>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rPr>
              <a:t>广义上定义</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 name="矩形 2"/>
          <p:cNvSpPr/>
          <p:nvPr/>
        </p:nvSpPr>
        <p:spPr>
          <a:xfrm>
            <a:off x="2070049" y="4168611"/>
            <a:ext cx="1723549" cy="461665"/>
          </a:xfrm>
          <a:prstGeom prst="rect">
            <a:avLst/>
          </a:prstGeom>
        </p:spPr>
        <p:txBody>
          <a:bodyPr wrap="none">
            <a:spAutoFit/>
          </a:bodyPr>
          <a:lstStyle/>
          <a:p>
            <a:r>
              <a:rPr lang="zh-CN" altLang="zh-CN" dirty="0">
                <a:solidFill>
                  <a:schemeClr val="tx1">
                    <a:lumMod val="65000"/>
                    <a:lumOff val="35000"/>
                  </a:schemeClr>
                </a:solidFill>
                <a:latin typeface="微软雅黑" panose="020B0503020204020204" pitchFamily="34" charset="-122"/>
                <a:ea typeface="微软雅黑" panose="020B0503020204020204" pitchFamily="34" charset="-122"/>
                <a:cs typeface="+mn-ea"/>
              </a:rPr>
              <a:t>狭义上</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mn-ea"/>
              </a:rPr>
              <a:t>定义</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
        <p:nvSpPr>
          <p:cNvPr id="4" name="矩形 3"/>
          <p:cNvSpPr/>
          <p:nvPr/>
        </p:nvSpPr>
        <p:spPr>
          <a:xfrm>
            <a:off x="6545712" y="4630276"/>
            <a:ext cx="4913976" cy="1754326"/>
          </a:xfrm>
          <a:prstGeom prst="rect">
            <a:avLst/>
          </a:prstGeom>
        </p:spPr>
        <p:txBody>
          <a:bodyPr wrap="square">
            <a:spAutoFit/>
          </a:bodyPr>
          <a:lstStyle/>
          <a:p>
            <a:pPr>
              <a:lnSpc>
                <a:spcPct val="150000"/>
              </a:lnSpc>
            </a:pPr>
            <a:r>
              <a:rPr lang="zh-CN" altLang="zh-CN" sz="1800" dirty="0">
                <a:solidFill>
                  <a:srgbClr val="1369B2"/>
                </a:solidFill>
                <a:latin typeface="微软雅黑" panose="020B0503020204020204" pitchFamily="34" charset="-122"/>
                <a:ea typeface="微软雅黑" panose="020B0503020204020204" pitchFamily="34" charset="-122"/>
              </a:rPr>
              <a:t>基准测试是一种测量和评估软件性能指标的测试</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1800" dirty="0">
                <a:solidFill>
                  <a:srgbClr val="1369B2"/>
                </a:solidFill>
                <a:latin typeface="微软雅黑" panose="020B0503020204020204" pitchFamily="34" charset="-122"/>
                <a:ea typeface="微软雅黑" panose="020B0503020204020204" pitchFamily="34" charset="-122"/>
              </a:rPr>
              <a:t>在某个时刻通过基准测试建立一个基准线</a:t>
            </a:r>
            <a:r>
              <a:rPr lang="zh-CN" altLang="zh-CN" sz="180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当系统的软硬件环境发生变化之后，再进行测试以确定软硬件环境变化对软件性能的影响。</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5.4.6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后置处理器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8" name="图片 7"/>
          <p:cNvPicPr>
            <a:picLocks noChangeAspect="1"/>
          </p:cNvPicPr>
          <p:nvPr/>
        </p:nvPicPr>
        <p:blipFill>
          <a:blip r:embed="rId1"/>
          <a:stretch>
            <a:fillRect/>
          </a:stretch>
        </p:blipFill>
        <p:spPr>
          <a:xfrm>
            <a:off x="944880" y="2215515"/>
            <a:ext cx="2797810" cy="3898265"/>
          </a:xfrm>
          <a:prstGeom prst="rect">
            <a:avLst/>
          </a:prstGeom>
        </p:spPr>
      </p:pic>
      <p:sp>
        <p:nvSpPr>
          <p:cNvPr id="9"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en-US" altLang="zh-CN"/>
          </a:p>
        </p:txBody>
      </p:sp>
      <p:sp>
        <p:nvSpPr>
          <p:cNvPr id="10" name="TextBox 35"/>
          <p:cNvSpPr txBox="1">
            <a:spLocks noChangeArrowheads="1"/>
          </p:cNvSpPr>
          <p:nvPr/>
        </p:nvSpPr>
        <p:spPr bwMode="auto">
          <a:xfrm>
            <a:off x="3201035" y="1706408"/>
            <a:ext cx="1606550" cy="123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595959"/>
                </a:solidFill>
                <a:latin typeface="微软雅黑" panose="020B0503020204020204" pitchFamily="34" charset="-122"/>
                <a:ea typeface="微软雅黑" panose="020B0503020204020204" pitchFamily="34" charset="-122"/>
              </a:rPr>
              <a:t>先定一个小目标！</a:t>
            </a:r>
            <a:endParaRPr lang="zh-CN" altLang="en-US" dirty="0">
              <a:solidFill>
                <a:srgbClr val="595959"/>
              </a:solidFill>
              <a:latin typeface="微软雅黑" panose="020B0503020204020204" pitchFamily="34" charset="-122"/>
              <a:ea typeface="微软雅黑" panose="020B0503020204020204" pitchFamily="34" charset="-122"/>
            </a:endParaRPr>
          </a:p>
        </p:txBody>
      </p:sp>
      <p:sp>
        <p:nvSpPr>
          <p:cNvPr id="13" name="TextBox 35"/>
          <p:cNvSpPr txBox="1">
            <a:spLocks noChangeArrowheads="1"/>
          </p:cNvSpPr>
          <p:nvPr/>
        </p:nvSpPr>
        <p:spPr bwMode="auto">
          <a:xfrm>
            <a:off x="5815965" y="3576722"/>
            <a:ext cx="5429568" cy="104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掌握后置处理器</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的</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使用</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，能够</a:t>
            </a:r>
            <a:r>
              <a:rPr lang="zh-CN" altLang="en-US" sz="2000" dirty="0">
                <a:solidFill>
                  <a:srgbClr val="1369B2"/>
                </a:solidFill>
                <a:latin typeface="微软雅黑" panose="020B0503020204020204" pitchFamily="34" charset="-122"/>
                <a:ea typeface="微软雅黑" panose="020B0503020204020204" pitchFamily="34" charset="-122"/>
                <a:cs typeface="+mn-ea"/>
              </a:rPr>
              <a:t>使用常用的后置处理器元件完成响应数据的提取</a:t>
            </a:r>
            <a:endParaRPr lang="zh-CN" altLang="zh-CN" sz="2000" dirty="0">
              <a:solidFill>
                <a:srgbClr val="1369B2"/>
              </a:solidFill>
              <a:latin typeface="微软雅黑" panose="020B0503020204020204" pitchFamily="34" charset="-122"/>
              <a:ea typeface="微软雅黑" panose="020B0503020204020204" pitchFamily="34" charset="-122"/>
              <a:cs typeface="+mn-ea"/>
            </a:endParaRPr>
          </a:p>
        </p:txBody>
      </p:sp>
      <p:grpSp>
        <p:nvGrpSpPr>
          <p:cNvPr id="11" name="组合 10"/>
          <p:cNvGrpSpPr/>
          <p:nvPr/>
        </p:nvGrpSpPr>
        <p:grpSpPr>
          <a:xfrm>
            <a:off x="5328285" y="3787143"/>
            <a:ext cx="405130" cy="405130"/>
            <a:chOff x="8881" y="4685"/>
            <a:chExt cx="638" cy="638"/>
          </a:xfrm>
        </p:grpSpPr>
        <p:sp>
          <p:nvSpPr>
            <p:cNvPr id="12" name="椭圆 11"/>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5.4.6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后置处理器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1" name="图片 10"/>
          <p:cNvPicPr>
            <a:picLocks noChangeAspect="1"/>
          </p:cNvPicPr>
          <p:nvPr/>
        </p:nvPicPr>
        <p:blipFill>
          <a:blip r:embed="rId1"/>
          <a:stretch>
            <a:fillRect/>
          </a:stretch>
        </p:blipFill>
        <p:spPr>
          <a:xfrm>
            <a:off x="1011196" y="1629594"/>
            <a:ext cx="3715858" cy="4006159"/>
          </a:xfrm>
          <a:prstGeom prst="rect">
            <a:avLst/>
          </a:prstGeom>
        </p:spPr>
      </p:pic>
      <p:sp>
        <p:nvSpPr>
          <p:cNvPr id="14" name="文本框 7"/>
          <p:cNvSpPr txBox="1"/>
          <p:nvPr/>
        </p:nvSpPr>
        <p:spPr>
          <a:xfrm>
            <a:off x="5169589" y="1976466"/>
            <a:ext cx="6017909" cy="3731278"/>
          </a:xfrm>
          <a:prstGeom prst="rect">
            <a:avLst/>
          </a:prstGeom>
          <a:noFill/>
        </p:spPr>
        <p:txBody>
          <a:bodyPr wrap="square">
            <a:spAutoFit/>
          </a:bodyPr>
          <a:lstStyle/>
          <a:p>
            <a:pPr>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后置处理器用于对响应数据进行关联处理</a:t>
            </a:r>
            <a:r>
              <a:rPr lang="zh-CN" altLang="zh-CN" sz="2000" dirty="0">
                <a:solidFill>
                  <a:srgbClr val="595959"/>
                </a:solidFill>
                <a:latin typeface="微软雅黑" panose="020B0503020204020204" pitchFamily="34" charset="-122"/>
                <a:ea typeface="微软雅黑" panose="020B0503020204020204" pitchFamily="34" charset="-122"/>
                <a:cs typeface="+mn-ea"/>
              </a:rPr>
              <a:t>，所谓关联就是</a:t>
            </a:r>
            <a:r>
              <a:rPr lang="zh-CN" altLang="zh-CN" sz="2000" dirty="0">
                <a:solidFill>
                  <a:srgbClr val="1369B2"/>
                </a:solidFill>
                <a:latin typeface="微软雅黑" panose="020B0503020204020204" pitchFamily="34" charset="-122"/>
                <a:ea typeface="微软雅黑" panose="020B0503020204020204" pitchFamily="34" charset="-122"/>
              </a:rPr>
              <a:t>请求之间有依赖</a:t>
            </a:r>
            <a:r>
              <a:rPr lang="zh-CN" altLang="zh-CN" sz="2000">
                <a:solidFill>
                  <a:srgbClr val="1369B2"/>
                </a:solidFill>
                <a:latin typeface="微软雅黑" panose="020B0503020204020204" pitchFamily="34" charset="-122"/>
                <a:ea typeface="微软雅黑" panose="020B0503020204020204" pitchFamily="34" charset="-122"/>
              </a:rPr>
              <a:t>关系</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en-US" sz="2000">
                <a:solidFill>
                  <a:srgbClr val="595959"/>
                </a:solidFill>
                <a:latin typeface="微软雅黑" panose="020B0503020204020204" pitchFamily="34" charset="-122"/>
                <a:ea typeface="微软雅黑" panose="020B0503020204020204" pitchFamily="34" charset="-122"/>
                <a:cs typeface="+mn-ea"/>
              </a:rPr>
              <a:t>例</a:t>
            </a:r>
            <a:r>
              <a:rPr lang="zh-CN" altLang="zh-CN" sz="2000">
                <a:solidFill>
                  <a:srgbClr val="595959"/>
                </a:solidFill>
                <a:latin typeface="微软雅黑" panose="020B0503020204020204" pitchFamily="34" charset="-122"/>
                <a:ea typeface="微软雅黑" panose="020B0503020204020204" pitchFamily="34" charset="-122"/>
                <a:cs typeface="+mn-ea"/>
              </a:rPr>
              <a:t>如</a:t>
            </a:r>
            <a:r>
              <a:rPr lang="zh-CN" altLang="zh-CN" sz="2000" dirty="0">
                <a:solidFill>
                  <a:srgbClr val="595959"/>
                </a:solidFill>
                <a:latin typeface="微软雅黑" panose="020B0503020204020204" pitchFamily="34" charset="-122"/>
                <a:ea typeface="微软雅黑" panose="020B0503020204020204" pitchFamily="34" charset="-122"/>
                <a:cs typeface="+mn-ea"/>
              </a:rPr>
              <a:t>一个请求需要另一个请求的响应数据作为参数，则需要先获取另一个请求的响应数据，</a:t>
            </a:r>
            <a:r>
              <a:rPr lang="zh-CN" altLang="zh-CN" sz="2000">
                <a:solidFill>
                  <a:srgbClr val="595959"/>
                </a:solidFill>
                <a:latin typeface="微软雅黑" panose="020B0503020204020204" pitchFamily="34" charset="-122"/>
                <a:ea typeface="微软雅黑" panose="020B0503020204020204" pitchFamily="34" charset="-122"/>
                <a:cs typeface="+mn-ea"/>
              </a:rPr>
              <a:t>对其进行</a:t>
            </a:r>
            <a:r>
              <a:rPr lang="zh-CN" altLang="zh-CN" sz="2000" dirty="0">
                <a:solidFill>
                  <a:srgbClr val="595959"/>
                </a:solidFill>
                <a:latin typeface="微软雅黑" panose="020B0503020204020204" pitchFamily="34" charset="-122"/>
                <a:ea typeface="微软雅黑" panose="020B0503020204020204" pitchFamily="34" charset="-122"/>
                <a:cs typeface="+mn-ea"/>
              </a:rPr>
              <a:t>处理，再将响应数据</a:t>
            </a:r>
            <a:r>
              <a:rPr lang="zh-CN" altLang="zh-CN" sz="2000">
                <a:solidFill>
                  <a:srgbClr val="595959"/>
                </a:solidFill>
                <a:latin typeface="微软雅黑" panose="020B0503020204020204" pitchFamily="34" charset="-122"/>
                <a:ea typeface="微软雅黑" panose="020B0503020204020204" pitchFamily="34" charset="-122"/>
                <a:cs typeface="+mn-ea"/>
              </a:rPr>
              <a:t>作为参数</a:t>
            </a:r>
            <a:r>
              <a:rPr lang="zh-CN" altLang="en-US" sz="2000">
                <a:solidFill>
                  <a:srgbClr val="595959"/>
                </a:solidFill>
                <a:latin typeface="微软雅黑" panose="020B0503020204020204" pitchFamily="34" charset="-122"/>
                <a:ea typeface="微软雅黑" panose="020B0503020204020204" pitchFamily="34" charset="-122"/>
                <a:cs typeface="+mn-ea"/>
              </a:rPr>
              <a:t>来</a:t>
            </a:r>
            <a:r>
              <a:rPr lang="zh-CN" altLang="zh-CN" sz="2000">
                <a:solidFill>
                  <a:srgbClr val="595959"/>
                </a:solidFill>
                <a:latin typeface="微软雅黑" panose="020B0503020204020204" pitchFamily="34" charset="-122"/>
                <a:ea typeface="微软雅黑" panose="020B0503020204020204" pitchFamily="34" charset="-122"/>
                <a:cs typeface="+mn-ea"/>
              </a:rPr>
              <a:t>发送请求</a:t>
            </a:r>
            <a:r>
              <a:rPr lang="zh-CN" altLang="zh-CN" sz="2000" dirty="0">
                <a:solidFill>
                  <a:srgbClr val="595959"/>
                </a:solidFill>
                <a:latin typeface="微软雅黑" panose="020B0503020204020204" pitchFamily="34" charset="-122"/>
                <a:ea typeface="微软雅黑" panose="020B0503020204020204" pitchFamily="34" charset="-122"/>
                <a:cs typeface="+mn-ea"/>
              </a:rPr>
              <a:t>。获取一个请求的响应数据就需要用到后置</a:t>
            </a:r>
            <a:r>
              <a:rPr lang="zh-CN" altLang="zh-CN" sz="2000">
                <a:solidFill>
                  <a:srgbClr val="595959"/>
                </a:solidFill>
                <a:latin typeface="微软雅黑" panose="020B0503020204020204" pitchFamily="34" charset="-122"/>
                <a:ea typeface="微软雅黑" panose="020B0503020204020204" pitchFamily="34" charset="-122"/>
                <a:cs typeface="+mn-ea"/>
              </a:rPr>
              <a:t>处理器。</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2000">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中常用的后置处理器有</a:t>
            </a:r>
            <a:r>
              <a:rPr lang="zh-CN" altLang="zh-CN" sz="2000" dirty="0">
                <a:solidFill>
                  <a:srgbClr val="1369B2"/>
                </a:solidFill>
                <a:latin typeface="微软雅黑" panose="020B0503020204020204" pitchFamily="34" charset="-122"/>
                <a:ea typeface="微软雅黑" panose="020B0503020204020204" pitchFamily="34" charset="-122"/>
              </a:rPr>
              <a:t>正则表达式提取器</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err="1">
                <a:solidFill>
                  <a:srgbClr val="1369B2"/>
                </a:solidFill>
                <a:latin typeface="微软雅黑" panose="020B0503020204020204" pitchFamily="34" charset="-122"/>
                <a:ea typeface="微软雅黑" panose="020B0503020204020204" pitchFamily="34" charset="-122"/>
              </a:rPr>
              <a:t>Xpath</a:t>
            </a:r>
            <a:r>
              <a:rPr lang="zh-CN" altLang="zh-CN" sz="2000" dirty="0">
                <a:solidFill>
                  <a:srgbClr val="1369B2"/>
                </a:solidFill>
                <a:latin typeface="微软雅黑" panose="020B0503020204020204" pitchFamily="34" charset="-122"/>
                <a:ea typeface="微软雅黑" panose="020B0503020204020204" pitchFamily="34" charset="-122"/>
              </a:rPr>
              <a:t>提取器</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1369B2"/>
                </a:solidFill>
                <a:latin typeface="微软雅黑" panose="020B0503020204020204" pitchFamily="34" charset="-122"/>
                <a:ea typeface="微软雅黑" panose="020B0503020204020204" pitchFamily="34" charset="-122"/>
              </a:rPr>
              <a:t>JSON</a:t>
            </a:r>
            <a:r>
              <a:rPr lang="zh-CN" altLang="zh-CN" sz="2000" dirty="0">
                <a:solidFill>
                  <a:srgbClr val="1369B2"/>
                </a:solidFill>
                <a:latin typeface="微软雅黑" panose="020B0503020204020204" pitchFamily="34" charset="-122"/>
                <a:ea typeface="微软雅黑" panose="020B0503020204020204" pitchFamily="34" charset="-122"/>
              </a:rPr>
              <a:t>提取器</a:t>
            </a:r>
            <a:r>
              <a:rPr lang="zh-CN" altLang="en-US"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5.4.6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后置处理器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143690" y="2644050"/>
            <a:ext cx="9324975" cy="2400657"/>
          </a:xfrm>
          <a:prstGeom prst="rect">
            <a:avLst/>
          </a:prstGeom>
        </p:spPr>
        <p:txBody>
          <a:bodyPr wrap="square">
            <a:spAutoFit/>
          </a:bodyPr>
          <a:lstStyle/>
          <a:p>
            <a:pPr>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正则表达式表是一种文本模式</a:t>
            </a:r>
            <a:r>
              <a:rPr lang="zh-CN" altLang="zh-CN" sz="2000" dirty="0">
                <a:solidFill>
                  <a:srgbClr val="595959"/>
                </a:solidFill>
                <a:latin typeface="微软雅黑" panose="020B0503020204020204" pitchFamily="34" charset="-122"/>
                <a:ea typeface="微软雅黑" panose="020B0503020204020204" pitchFamily="34" charset="-122"/>
                <a:cs typeface="+mn-ea"/>
              </a:rPr>
              <a:t>，它可以使用</a:t>
            </a:r>
            <a:r>
              <a:rPr lang="zh-CN" altLang="zh-CN" sz="2000" dirty="0">
                <a:solidFill>
                  <a:srgbClr val="1369B2"/>
                </a:solidFill>
                <a:latin typeface="微软雅黑" panose="020B0503020204020204" pitchFamily="34" charset="-122"/>
                <a:ea typeface="微软雅黑" panose="020B0503020204020204" pitchFamily="34" charset="-122"/>
              </a:rPr>
              <a:t>普通字符</a:t>
            </a:r>
            <a:r>
              <a:rPr lang="zh-CN" altLang="zh-CN" sz="2000" dirty="0">
                <a:solidFill>
                  <a:srgbClr val="595959"/>
                </a:solidFill>
                <a:latin typeface="微软雅黑" panose="020B0503020204020204" pitchFamily="34" charset="-122"/>
                <a:ea typeface="微软雅黑" panose="020B0503020204020204" pitchFamily="34" charset="-122"/>
                <a:cs typeface="+mn-ea"/>
              </a:rPr>
              <a:t>和</a:t>
            </a:r>
            <a:r>
              <a:rPr lang="zh-CN" altLang="zh-CN" sz="2000" dirty="0">
                <a:solidFill>
                  <a:srgbClr val="1369B2"/>
                </a:solidFill>
                <a:latin typeface="微软雅黑" panose="020B0503020204020204" pitchFamily="34" charset="-122"/>
                <a:ea typeface="微软雅黑" panose="020B0503020204020204" pitchFamily="34" charset="-122"/>
              </a:rPr>
              <a:t>特殊字符</a:t>
            </a:r>
            <a:r>
              <a:rPr lang="zh-CN" altLang="zh-CN" sz="2000" dirty="0">
                <a:solidFill>
                  <a:srgbClr val="595959"/>
                </a:solidFill>
                <a:latin typeface="微软雅黑" panose="020B0503020204020204" pitchFamily="34" charset="-122"/>
                <a:ea typeface="微软雅黑" panose="020B0503020204020204" pitchFamily="34" charset="-122"/>
                <a:cs typeface="+mn-ea"/>
              </a:rPr>
              <a:t>（元字符）描述一个字符串规则，用于匹配一系列符合该规则的字符串。正则表达式通常用来</a:t>
            </a:r>
            <a:r>
              <a:rPr lang="zh-CN" altLang="zh-CN" sz="2000" dirty="0">
                <a:solidFill>
                  <a:srgbClr val="1369B2"/>
                </a:solidFill>
                <a:latin typeface="微软雅黑" panose="020B0503020204020204" pitchFamily="34" charset="-122"/>
                <a:ea typeface="微软雅黑" panose="020B0503020204020204" pitchFamily="34" charset="-122"/>
              </a:rPr>
              <a:t>检索</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替换符合特定规则的字符串</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595959"/>
                </a:solidFill>
                <a:latin typeface="微软雅黑" panose="020B0503020204020204" pitchFamily="34" charset="-122"/>
                <a:ea typeface="微软雅黑" panose="020B0503020204020204" pitchFamily="34" charset="-122"/>
                <a:cs typeface="+mn-ea"/>
              </a:rPr>
              <a:t>例如，</a:t>
            </a:r>
            <a:r>
              <a:rPr lang="zh-CN" altLang="en-US" sz="2000">
                <a:solidFill>
                  <a:srgbClr val="595959"/>
                </a:solidFill>
                <a:latin typeface="微软雅黑" panose="020B0503020204020204" pitchFamily="34" charset="-122"/>
                <a:ea typeface="微软雅黑" panose="020B0503020204020204" pitchFamily="34" charset="-122"/>
                <a:cs typeface="+mn-ea"/>
              </a:rPr>
              <a:t>“</a:t>
            </a:r>
            <a:r>
              <a:rPr lang="en-US" altLang="zh-CN" sz="2000">
                <a:solidFill>
                  <a:srgbClr val="595959"/>
                </a:solidFill>
                <a:latin typeface="微软雅黑" panose="020B0503020204020204" pitchFamily="34" charset="-122"/>
                <a:ea typeface="微软雅黑" panose="020B0503020204020204" pitchFamily="34" charset="-122"/>
                <a:cs typeface="+mn-ea"/>
              </a:rPr>
              <a:t>a.</a:t>
            </a:r>
            <a:r>
              <a:rPr lang="zh-CN" altLang="en-US" sz="200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595959"/>
                </a:solidFill>
                <a:latin typeface="微软雅黑" panose="020B0503020204020204" pitchFamily="34" charset="-122"/>
                <a:ea typeface="微软雅黑" panose="020B0503020204020204" pitchFamily="34" charset="-122"/>
                <a:cs typeface="+mn-ea"/>
              </a:rPr>
              <a:t>中</a:t>
            </a:r>
            <a:r>
              <a:rPr lang="zh-CN" altLang="zh-CN" sz="2000" dirty="0">
                <a:solidFill>
                  <a:srgbClr val="595959"/>
                </a:solidFill>
                <a:latin typeface="微软雅黑" panose="020B0503020204020204" pitchFamily="34" charset="-122"/>
                <a:ea typeface="微软雅黑" panose="020B0503020204020204" pitchFamily="34" charset="-122"/>
                <a:cs typeface="+mn-ea"/>
              </a:rPr>
              <a:t>的元字符</a:t>
            </a:r>
            <a:r>
              <a:rPr lang="en-US"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表示任意字符</a:t>
            </a:r>
            <a:r>
              <a:rPr lang="zh-CN" altLang="zh-CN" sz="2000">
                <a:solidFill>
                  <a:srgbClr val="595959"/>
                </a:solidFill>
                <a:latin typeface="微软雅黑" panose="020B0503020204020204" pitchFamily="34" charset="-122"/>
                <a:ea typeface="微软雅黑" panose="020B0503020204020204" pitchFamily="34" charset="-122"/>
                <a:cs typeface="+mn-ea"/>
              </a:rPr>
              <a:t>，则</a:t>
            </a:r>
            <a:r>
              <a:rPr lang="zh-CN" altLang="en-US" sz="2000">
                <a:solidFill>
                  <a:srgbClr val="595959"/>
                </a:solidFill>
                <a:latin typeface="微软雅黑" panose="020B0503020204020204" pitchFamily="34" charset="-122"/>
                <a:ea typeface="微软雅黑" panose="020B0503020204020204" pitchFamily="34" charset="-122"/>
                <a:cs typeface="+mn-ea"/>
              </a:rPr>
              <a:t>“</a:t>
            </a:r>
            <a:r>
              <a:rPr lang="en-US" altLang="zh-CN" sz="2000">
                <a:solidFill>
                  <a:srgbClr val="595959"/>
                </a:solidFill>
                <a:latin typeface="微软雅黑" panose="020B0503020204020204" pitchFamily="34" charset="-122"/>
                <a:ea typeface="微软雅黑" panose="020B0503020204020204" pitchFamily="34" charset="-122"/>
                <a:cs typeface="+mn-ea"/>
              </a:rPr>
              <a:t>a.</a:t>
            </a:r>
            <a:r>
              <a:rPr lang="zh-CN" altLang="en-US" sz="200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595959"/>
                </a:solidFill>
                <a:latin typeface="微软雅黑" panose="020B0503020204020204" pitchFamily="34" charset="-122"/>
                <a:ea typeface="微软雅黑" panose="020B0503020204020204" pitchFamily="34" charset="-122"/>
                <a:cs typeface="+mn-ea"/>
              </a:rPr>
              <a:t>可以匹配</a:t>
            </a:r>
            <a:r>
              <a:rPr lang="zh-CN" altLang="en-US" sz="2000">
                <a:solidFill>
                  <a:srgbClr val="595959"/>
                </a:solidFill>
                <a:latin typeface="微软雅黑" panose="020B0503020204020204" pitchFamily="34" charset="-122"/>
                <a:ea typeface="微软雅黑" panose="020B0503020204020204" pitchFamily="34" charset="-122"/>
                <a:cs typeface="+mn-ea"/>
              </a:rPr>
              <a:t>“</a:t>
            </a:r>
            <a:r>
              <a:rPr lang="en-US" altLang="zh-CN" sz="2000">
                <a:solidFill>
                  <a:srgbClr val="595959"/>
                </a:solidFill>
                <a:latin typeface="微软雅黑" panose="020B0503020204020204" pitchFamily="34" charset="-122"/>
                <a:ea typeface="微软雅黑" panose="020B0503020204020204" pitchFamily="34" charset="-122"/>
                <a:cs typeface="+mn-ea"/>
              </a:rPr>
              <a:t>aa</a:t>
            </a:r>
            <a:r>
              <a:rPr lang="zh-CN" altLang="en-US" sz="2000">
                <a:solidFill>
                  <a:srgbClr val="595959"/>
                </a:solidFill>
                <a:latin typeface="微软雅黑" panose="020B0503020204020204" pitchFamily="34" charset="-122"/>
                <a:ea typeface="微软雅黑" panose="020B0503020204020204" pitchFamily="34" charset="-122"/>
                <a:cs typeface="+mn-ea"/>
              </a:rPr>
              <a:t>”“</a:t>
            </a:r>
            <a:r>
              <a:rPr lang="en-US" altLang="zh-CN" sz="2000">
                <a:solidFill>
                  <a:srgbClr val="595959"/>
                </a:solidFill>
                <a:latin typeface="微软雅黑" panose="020B0503020204020204" pitchFamily="34" charset="-122"/>
                <a:ea typeface="微软雅黑" panose="020B0503020204020204" pitchFamily="34" charset="-122"/>
                <a:cs typeface="+mn-ea"/>
              </a:rPr>
              <a:t>ab</a:t>
            </a:r>
            <a:r>
              <a:rPr lang="zh-CN" altLang="en-US" sz="2000">
                <a:solidFill>
                  <a:srgbClr val="595959"/>
                </a:solidFill>
                <a:latin typeface="微软雅黑" panose="020B0503020204020204" pitchFamily="34" charset="-122"/>
                <a:ea typeface="微软雅黑" panose="020B0503020204020204" pitchFamily="34" charset="-122"/>
                <a:cs typeface="+mn-ea"/>
              </a:rPr>
              <a:t>”“</a:t>
            </a:r>
            <a:r>
              <a:rPr lang="en-US" altLang="zh-CN" sz="2000">
                <a:solidFill>
                  <a:srgbClr val="595959"/>
                </a:solidFill>
                <a:latin typeface="微软雅黑" panose="020B0503020204020204" pitchFamily="34" charset="-122"/>
                <a:ea typeface="微软雅黑" panose="020B0503020204020204" pitchFamily="34" charset="-122"/>
                <a:cs typeface="+mn-ea"/>
              </a:rPr>
              <a:t>ac</a:t>
            </a:r>
            <a:r>
              <a:rPr lang="zh-CN" altLang="en-US" sz="2000">
                <a:solidFill>
                  <a:srgbClr val="595959"/>
                </a:solidFill>
                <a:latin typeface="微软雅黑" panose="020B0503020204020204" pitchFamily="34" charset="-122"/>
                <a:ea typeface="微软雅黑" panose="020B0503020204020204" pitchFamily="34" charset="-122"/>
                <a:cs typeface="+mn-ea"/>
              </a:rPr>
              <a:t>”“</a:t>
            </a:r>
            <a:r>
              <a:rPr lang="en-US" altLang="zh-CN" sz="2000">
                <a:solidFill>
                  <a:srgbClr val="595959"/>
                </a:solidFill>
                <a:latin typeface="微软雅黑" panose="020B0503020204020204" pitchFamily="34" charset="-122"/>
                <a:ea typeface="微软雅黑" panose="020B0503020204020204" pitchFamily="34" charset="-122"/>
                <a:cs typeface="+mn-ea"/>
              </a:rPr>
              <a:t>a1</a:t>
            </a:r>
            <a:r>
              <a:rPr lang="zh-CN" altLang="en-US" sz="200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595959"/>
                </a:solidFill>
                <a:latin typeface="微软雅黑" panose="020B0503020204020204" pitchFamily="34" charset="-122"/>
                <a:ea typeface="微软雅黑" panose="020B0503020204020204" pitchFamily="34" charset="-122"/>
                <a:cs typeface="+mn-ea"/>
              </a:rPr>
              <a:t>等</a:t>
            </a:r>
            <a:r>
              <a:rPr lang="zh-CN" altLang="zh-CN" sz="2000" dirty="0">
                <a:solidFill>
                  <a:srgbClr val="595959"/>
                </a:solidFill>
                <a:latin typeface="微软雅黑" panose="020B0503020204020204" pitchFamily="34" charset="-122"/>
                <a:ea typeface="微软雅黑" panose="020B0503020204020204" pitchFamily="34" charset="-122"/>
                <a:cs typeface="+mn-ea"/>
              </a:rPr>
              <a:t>任何满足包含两个字符且第</a:t>
            </a:r>
            <a:r>
              <a:rPr lang="en-US" altLang="zh-CN" sz="2000" dirty="0">
                <a:solidFill>
                  <a:srgbClr val="595959"/>
                </a:solidFill>
                <a:latin typeface="微软雅黑" panose="020B0503020204020204" pitchFamily="34" charset="-122"/>
                <a:ea typeface="微软雅黑" panose="020B0503020204020204" pitchFamily="34" charset="-122"/>
                <a:cs typeface="+mn-ea"/>
              </a:rPr>
              <a:t>1</a:t>
            </a:r>
            <a:r>
              <a:rPr lang="zh-CN" altLang="zh-CN" sz="2000" dirty="0">
                <a:solidFill>
                  <a:srgbClr val="595959"/>
                </a:solidFill>
                <a:latin typeface="微软雅黑" panose="020B0503020204020204" pitchFamily="34" charset="-122"/>
                <a:ea typeface="微软雅黑" panose="020B0503020204020204" pitchFamily="34" charset="-122"/>
                <a:cs typeface="+mn-ea"/>
              </a:rPr>
              <a:t>个字符是</a:t>
            </a:r>
            <a:r>
              <a:rPr lang="en-US" altLang="zh-CN" sz="2000" dirty="0">
                <a:solidFill>
                  <a:srgbClr val="595959"/>
                </a:solidFill>
                <a:latin typeface="微软雅黑" panose="020B0503020204020204" pitchFamily="34" charset="-122"/>
                <a:ea typeface="微软雅黑" panose="020B0503020204020204" pitchFamily="34" charset="-122"/>
                <a:cs typeface="+mn-ea"/>
              </a:rPr>
              <a:t>a</a:t>
            </a:r>
            <a:r>
              <a:rPr lang="zh-CN" altLang="zh-CN" sz="2000" dirty="0">
                <a:solidFill>
                  <a:srgbClr val="595959"/>
                </a:solidFill>
                <a:latin typeface="微软雅黑" panose="020B0503020204020204" pitchFamily="34" charset="-122"/>
                <a:ea typeface="微软雅黑" panose="020B0503020204020204" pitchFamily="34" charset="-122"/>
                <a:cs typeface="+mn-ea"/>
              </a:rPr>
              <a:t>的字符串。</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3" name="矩形 2"/>
          <p:cNvSpPr/>
          <p:nvPr/>
        </p:nvSpPr>
        <p:spPr>
          <a:xfrm>
            <a:off x="1043491" y="2027881"/>
            <a:ext cx="2130711" cy="400110"/>
          </a:xfrm>
          <a:prstGeom prst="rect">
            <a:avLst/>
          </a:prstGeom>
        </p:spPr>
        <p:txBody>
          <a:bodyPr wrap="none">
            <a:spAutoFit/>
          </a:bodyPr>
          <a:lstStyle/>
          <a:p>
            <a:pPr algn="ctr"/>
            <a:r>
              <a:rPr lang="zh-CN" altLang="en-US" sz="2000" b="1" dirty="0">
                <a:solidFill>
                  <a:srgbClr val="595959"/>
                </a:solidFill>
                <a:latin typeface="微软雅黑" panose="020B0503020204020204" pitchFamily="34" charset="-122"/>
                <a:ea typeface="微软雅黑" panose="020B0503020204020204" pitchFamily="34" charset="-122"/>
                <a:cs typeface="+mn-ea"/>
              </a:rPr>
              <a:t>（</a:t>
            </a:r>
            <a:r>
              <a:rPr lang="en-US" altLang="zh-CN" sz="2000" b="1" dirty="0">
                <a:solidFill>
                  <a:srgbClr val="595959"/>
                </a:solidFill>
                <a:latin typeface="微软雅黑" panose="020B0503020204020204" pitchFamily="34" charset="-122"/>
                <a:ea typeface="微软雅黑" panose="020B0503020204020204" pitchFamily="34" charset="-122"/>
                <a:cs typeface="+mn-ea"/>
              </a:rPr>
              <a:t>1</a:t>
            </a:r>
            <a:r>
              <a:rPr lang="zh-CN" altLang="en-US" sz="2000" b="1" dirty="0">
                <a:solidFill>
                  <a:srgbClr val="595959"/>
                </a:solidFill>
                <a:latin typeface="微软雅黑" panose="020B0503020204020204" pitchFamily="34" charset="-122"/>
                <a:ea typeface="微软雅黑" panose="020B0503020204020204" pitchFamily="34" charset="-122"/>
                <a:cs typeface="+mn-ea"/>
              </a:rPr>
              <a:t>）正则表达式</a:t>
            </a:r>
            <a:endParaRPr lang="zh-CN" altLang="en-US" sz="2000" b="1" dirty="0">
              <a:solidFill>
                <a:srgbClr val="595959"/>
              </a:solidFill>
              <a:latin typeface="微软雅黑" panose="020B0503020204020204" pitchFamily="34" charset="-122"/>
              <a:ea typeface="微软雅黑" panose="020B0503020204020204" pitchFamily="34" charset="-122"/>
              <a:cs typeface="+mn-ea"/>
            </a:endParaRPr>
          </a:p>
        </p:txBody>
      </p:sp>
      <p:sp>
        <p:nvSpPr>
          <p:cNvPr id="6" name="圆角矩形 5"/>
          <p:cNvSpPr/>
          <p:nvPr/>
        </p:nvSpPr>
        <p:spPr>
          <a:xfrm>
            <a:off x="1043491" y="965665"/>
            <a:ext cx="2709111" cy="664743"/>
          </a:xfrm>
          <a:prstGeom prst="roundRect">
            <a:avLst/>
          </a:prstGeom>
          <a:solidFill>
            <a:srgbClr val="1369B2"/>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000">
                <a:latin typeface="微软雅黑" panose="020B0503020204020204" pitchFamily="34" charset="-122"/>
                <a:ea typeface="微软雅黑" panose="020B0503020204020204" pitchFamily="34" charset="-122"/>
              </a:rPr>
              <a:t>1.</a:t>
            </a:r>
            <a:r>
              <a:rPr lang="zh-CN" altLang="en-US" sz="2000">
                <a:latin typeface="微软雅黑" panose="020B0503020204020204" pitchFamily="34" charset="-122"/>
                <a:ea typeface="微软雅黑" panose="020B0503020204020204" pitchFamily="34" charset="-122"/>
              </a:rPr>
              <a:t>正则表达式提取器</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5.4.6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后置处理器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143690" y="1211208"/>
            <a:ext cx="7879080" cy="400110"/>
          </a:xfrm>
          <a:prstGeom prst="rect">
            <a:avLst/>
          </a:prstGeom>
        </p:spPr>
        <p:txBody>
          <a:bodyPr wrap="none">
            <a:spAutoFit/>
          </a:bodyPr>
          <a:lstStyle/>
          <a:p>
            <a:r>
              <a:rPr lang="zh-CN" altLang="zh-CN" sz="2000">
                <a:solidFill>
                  <a:srgbClr val="595959"/>
                </a:solidFill>
                <a:latin typeface="微软雅黑" panose="020B0503020204020204" pitchFamily="34" charset="-122"/>
                <a:ea typeface="微软雅黑" panose="020B0503020204020204" pitchFamily="34" charset="-122"/>
                <a:cs typeface="+mn-ea"/>
              </a:rPr>
              <a:t>正则表达式的元字符有很多，</a:t>
            </a:r>
            <a:r>
              <a:rPr lang="zh-CN" altLang="en-US" sz="2000">
                <a:solidFill>
                  <a:srgbClr val="1369B2"/>
                </a:solidFill>
                <a:latin typeface="微软雅黑" panose="020B0503020204020204" pitchFamily="34" charset="-122"/>
                <a:ea typeface="微软雅黑" panose="020B0503020204020204" pitchFamily="34" charset="-122"/>
              </a:rPr>
              <a:t>常用</a:t>
            </a:r>
            <a:r>
              <a:rPr lang="zh-CN" altLang="en-US" sz="2000" dirty="0">
                <a:solidFill>
                  <a:srgbClr val="1369B2"/>
                </a:solidFill>
                <a:latin typeface="微软雅黑" panose="020B0503020204020204" pitchFamily="34" charset="-122"/>
                <a:ea typeface="微软雅黑" panose="020B0503020204020204" pitchFamily="34" charset="-122"/>
              </a:rPr>
              <a:t>的正则表达式元字符</a:t>
            </a:r>
            <a:r>
              <a:rPr lang="zh-CN" altLang="en-US" sz="2000">
                <a:solidFill>
                  <a:srgbClr val="595959"/>
                </a:solidFill>
                <a:latin typeface="微软雅黑" panose="020B0503020204020204" pitchFamily="34" charset="-122"/>
                <a:ea typeface="微软雅黑" panose="020B0503020204020204" pitchFamily="34" charset="-122"/>
                <a:cs typeface="+mn-ea"/>
              </a:rPr>
              <a:t>如下表所示。</a:t>
            </a:r>
            <a:endParaRPr lang="zh-CN" altLang="en-US" sz="2000" dirty="0">
              <a:solidFill>
                <a:srgbClr val="595959"/>
              </a:solidFill>
              <a:latin typeface="微软雅黑" panose="020B0503020204020204" pitchFamily="34" charset="-122"/>
              <a:ea typeface="微软雅黑" panose="020B0503020204020204" pitchFamily="34" charset="-122"/>
              <a:cs typeface="+mn-ea"/>
            </a:endParaRPr>
          </a:p>
        </p:txBody>
      </p:sp>
      <p:graphicFrame>
        <p:nvGraphicFramePr>
          <p:cNvPr id="9" name="表格 8"/>
          <p:cNvGraphicFramePr/>
          <p:nvPr>
            <p:custDataLst>
              <p:tags r:id="rId1"/>
            </p:custDataLst>
          </p:nvPr>
        </p:nvGraphicFramePr>
        <p:xfrm>
          <a:off x="1217617" y="2004519"/>
          <a:ext cx="9660180" cy="4129970"/>
        </p:xfrm>
        <a:graphic>
          <a:graphicData uri="http://schemas.openxmlformats.org/drawingml/2006/table">
            <a:tbl>
              <a:tblPr firstRow="1" bandRow="1">
                <a:tableStyleId>{5C22544A-7EE6-4342-B048-85BDC9FD1C3A}</a:tableStyleId>
              </a:tblPr>
              <a:tblGrid>
                <a:gridCol w="2879370"/>
                <a:gridCol w="6780810"/>
              </a:tblGrid>
              <a:tr h="474424">
                <a:tc>
                  <a:txBody>
                    <a:bodyPr/>
                    <a:lstStyle/>
                    <a:p>
                      <a:pPr algn="ctr">
                        <a:lnSpc>
                          <a:spcPct val="90000"/>
                        </a:lnSpc>
                        <a:buNone/>
                      </a:pPr>
                      <a:r>
                        <a:rPr lang="zh-CN" altLang="en-US" sz="1800" dirty="0">
                          <a:latin typeface="微软雅黑" panose="020B0503020204020204" pitchFamily="34" charset="-122"/>
                          <a:ea typeface="微软雅黑" panose="020B0503020204020204" pitchFamily="34" charset="-122"/>
                        </a:rPr>
                        <a:t>元字符</a:t>
                      </a:r>
                      <a:endParaRPr lang="zh-CN" altLang="en-US" sz="1800" dirty="0">
                        <a:latin typeface="微软雅黑" panose="020B0503020204020204" pitchFamily="34" charset="-122"/>
                        <a:ea typeface="微软雅黑" panose="020B0503020204020204" pitchFamily="34" charset="-122"/>
                      </a:endParaRPr>
                    </a:p>
                  </a:txBody>
                  <a:tcPr anchor="ctr"/>
                </a:tc>
                <a:tc>
                  <a:txBody>
                    <a:bodyPr/>
                    <a:lstStyle/>
                    <a:p>
                      <a:pPr algn="ctr">
                        <a:lnSpc>
                          <a:spcPct val="90000"/>
                        </a:lnSpc>
                        <a:buNone/>
                      </a:pPr>
                      <a:r>
                        <a:rPr lang="zh-CN" altLang="en-US" sz="1800" dirty="0">
                          <a:latin typeface="微软雅黑" panose="020B0503020204020204" pitchFamily="34" charset="-122"/>
                          <a:ea typeface="微软雅黑" panose="020B0503020204020204" pitchFamily="34" charset="-122"/>
                        </a:rPr>
                        <a:t>含义</a:t>
                      </a:r>
                      <a:endParaRPr lang="zh-CN" altLang="en-US" sz="1800" dirty="0">
                        <a:latin typeface="微软雅黑" panose="020B0503020204020204" pitchFamily="34" charset="-122"/>
                        <a:ea typeface="微软雅黑" panose="020B0503020204020204" pitchFamily="34" charset="-122"/>
                      </a:endParaRPr>
                    </a:p>
                  </a:txBody>
                  <a:tcPr anchor="ctr"/>
                </a:tc>
              </a:tr>
              <a:tr h="505994">
                <a:tc>
                  <a:txBody>
                    <a:bodyPr/>
                    <a:lstStyle/>
                    <a:p>
                      <a:pPr marL="0" algn="ctr" defTabSz="1219200" rtl="0" eaLnBrk="1" latinLnBrk="0" hangingPunct="1">
                        <a:lnSpc>
                          <a:spcPct val="115000"/>
                        </a:lnSpc>
                        <a:spcAft>
                          <a:spcPts val="0"/>
                        </a:spcAft>
                      </a:pPr>
                      <a:r>
                        <a:rPr lang="en-US" altLang="zh-CN" sz="2000" kern="1200" dirty="0">
                          <a:solidFill>
                            <a:srgbClr val="595959"/>
                          </a:solidFill>
                          <a:latin typeface="微软雅黑" panose="020B0503020204020204" pitchFamily="34" charset="-122"/>
                          <a:ea typeface="微软雅黑" panose="020B0503020204020204" pitchFamily="34" charset="-122"/>
                          <a:cs typeface="+mn-ea"/>
                        </a:rPr>
                        <a:t>()</a:t>
                      </a:r>
                      <a:endParaRPr lang="zh-CN" altLang="zh-CN" sz="2000" kern="1200" dirty="0">
                        <a:solidFill>
                          <a:srgbClr val="595959"/>
                        </a:solidFill>
                        <a:latin typeface="微软雅黑" panose="020B0503020204020204" pitchFamily="34" charset="-122"/>
                        <a:ea typeface="微软雅黑" panose="020B0503020204020204" pitchFamily="34" charset="-122"/>
                        <a:cs typeface="+mn-ea"/>
                      </a:endParaRPr>
                    </a:p>
                  </a:txBody>
                  <a:tcPr anchor="ctr"/>
                </a:tc>
                <a:tc>
                  <a:txBody>
                    <a:bodyPr/>
                    <a:lstStyle/>
                    <a:p>
                      <a:pPr marL="0" algn="l" defTabSz="1219200" rtl="0" eaLnBrk="1" latinLnBrk="0" hangingPunct="1">
                        <a:lnSpc>
                          <a:spcPct val="115000"/>
                        </a:lnSpc>
                        <a:spcAft>
                          <a:spcPts val="0"/>
                        </a:spcAft>
                      </a:pPr>
                      <a:r>
                        <a:rPr lang="zh-CN" altLang="zh-CN" sz="2000" kern="1200">
                          <a:solidFill>
                            <a:srgbClr val="595959"/>
                          </a:solidFill>
                          <a:latin typeface="微软雅黑" panose="020B0503020204020204" pitchFamily="34" charset="-122"/>
                          <a:ea typeface="微软雅黑" panose="020B0503020204020204" pitchFamily="34" charset="-122"/>
                          <a:cs typeface="+mn-ea"/>
                        </a:rPr>
                        <a:t>封装待</a:t>
                      </a:r>
                      <a:r>
                        <a:rPr lang="zh-CN" altLang="zh-CN" sz="2000" kern="1200" dirty="0">
                          <a:solidFill>
                            <a:srgbClr val="595959"/>
                          </a:solidFill>
                          <a:latin typeface="微软雅黑" panose="020B0503020204020204" pitchFamily="34" charset="-122"/>
                          <a:ea typeface="微软雅黑" panose="020B0503020204020204" pitchFamily="34" charset="-122"/>
                          <a:cs typeface="+mn-ea"/>
                        </a:rPr>
                        <a:t>返回的字符串</a:t>
                      </a:r>
                      <a:endParaRPr lang="zh-CN" altLang="zh-CN" sz="2000" kern="1200" dirty="0">
                        <a:solidFill>
                          <a:srgbClr val="595959"/>
                        </a:solidFill>
                        <a:latin typeface="微软雅黑" panose="020B0503020204020204" pitchFamily="34" charset="-122"/>
                        <a:ea typeface="微软雅黑" panose="020B0503020204020204" pitchFamily="34" charset="-122"/>
                        <a:cs typeface="+mn-ea"/>
                      </a:endParaRPr>
                    </a:p>
                  </a:txBody>
                  <a:tcPr anchor="ctr"/>
                </a:tc>
              </a:tr>
              <a:tr h="431340">
                <a:tc>
                  <a:txBody>
                    <a:bodyPr/>
                    <a:lstStyle/>
                    <a:p>
                      <a:pPr marL="0" algn="ctr" defTabSz="1219200" rtl="0" eaLnBrk="1" latinLnBrk="0" hangingPunct="1">
                        <a:lnSpc>
                          <a:spcPct val="115000"/>
                        </a:lnSpc>
                        <a:spcAft>
                          <a:spcPts val="0"/>
                        </a:spcAft>
                      </a:pPr>
                      <a:r>
                        <a:rPr lang="en-US" altLang="zh-CN" sz="2000" kern="1200" dirty="0">
                          <a:solidFill>
                            <a:srgbClr val="595959"/>
                          </a:solidFill>
                          <a:latin typeface="微软雅黑" panose="020B0503020204020204" pitchFamily="34" charset="-122"/>
                          <a:ea typeface="微软雅黑" panose="020B0503020204020204" pitchFamily="34" charset="-122"/>
                          <a:cs typeface="+mn-ea"/>
                        </a:rPr>
                        <a:t>.</a:t>
                      </a:r>
                      <a:endParaRPr lang="zh-CN" altLang="zh-CN" sz="2000" kern="1200" dirty="0">
                        <a:solidFill>
                          <a:srgbClr val="595959"/>
                        </a:solidFill>
                        <a:latin typeface="微软雅黑" panose="020B0503020204020204" pitchFamily="34" charset="-122"/>
                        <a:ea typeface="微软雅黑" panose="020B0503020204020204" pitchFamily="34" charset="-122"/>
                        <a:cs typeface="+mn-ea"/>
                      </a:endParaRPr>
                    </a:p>
                  </a:txBody>
                  <a:tcPr anchor="ctr"/>
                </a:tc>
                <a:tc>
                  <a:txBody>
                    <a:bodyPr/>
                    <a:lstStyle/>
                    <a:p>
                      <a:pPr marL="0" algn="l" defTabSz="1219200" rtl="0" eaLnBrk="1" latinLnBrk="0" hangingPunct="1">
                        <a:lnSpc>
                          <a:spcPct val="115000"/>
                        </a:lnSpc>
                        <a:spcAft>
                          <a:spcPts val="0"/>
                        </a:spcAft>
                      </a:pPr>
                      <a:r>
                        <a:rPr lang="zh-CN" altLang="zh-CN" sz="2000" kern="1200" dirty="0">
                          <a:solidFill>
                            <a:srgbClr val="595959"/>
                          </a:solidFill>
                          <a:latin typeface="微软雅黑" panose="020B0503020204020204" pitchFamily="34" charset="-122"/>
                          <a:ea typeface="微软雅黑" panose="020B0503020204020204" pitchFamily="34" charset="-122"/>
                          <a:cs typeface="+mn-ea"/>
                        </a:rPr>
                        <a:t>匹配除换行符以外的任意字符</a:t>
                      </a:r>
                      <a:endParaRPr lang="zh-CN" altLang="zh-CN" sz="2000" kern="1200" dirty="0">
                        <a:solidFill>
                          <a:srgbClr val="595959"/>
                        </a:solidFill>
                        <a:latin typeface="微软雅黑" panose="020B0503020204020204" pitchFamily="34" charset="-122"/>
                        <a:ea typeface="微软雅黑" panose="020B0503020204020204" pitchFamily="34" charset="-122"/>
                        <a:cs typeface="+mn-ea"/>
                      </a:endParaRPr>
                    </a:p>
                  </a:txBody>
                  <a:tcPr anchor="ctr"/>
                </a:tc>
              </a:tr>
              <a:tr h="437214">
                <a:tc>
                  <a:txBody>
                    <a:bodyPr/>
                    <a:lstStyle/>
                    <a:p>
                      <a:pPr marL="0" marR="0" indent="0" algn="ctr" defTabSz="1219200" rtl="0" eaLnBrk="1" fontAlgn="auto" latinLnBrk="0" hangingPunct="1">
                        <a:lnSpc>
                          <a:spcPct val="115000"/>
                        </a:lnSpc>
                        <a:spcBef>
                          <a:spcPts val="0"/>
                        </a:spcBef>
                        <a:spcAft>
                          <a:spcPts val="0"/>
                        </a:spcAft>
                        <a:buClrTx/>
                        <a:buSzTx/>
                        <a:buFontTx/>
                        <a:buNone/>
                        <a:defRPr/>
                      </a:pPr>
                      <a:r>
                        <a:rPr lang="en-US" altLang="zh-CN" sz="2000" kern="1200" dirty="0">
                          <a:solidFill>
                            <a:srgbClr val="595959"/>
                          </a:solidFill>
                          <a:latin typeface="微软雅黑" panose="020B0503020204020204" pitchFamily="34" charset="-122"/>
                          <a:ea typeface="微软雅黑" panose="020B0503020204020204" pitchFamily="34" charset="-122"/>
                          <a:cs typeface="+mn-ea"/>
                        </a:rPr>
                        <a:t>+</a:t>
                      </a:r>
                      <a:endParaRPr lang="zh-CN" altLang="zh-CN" sz="2000" kern="1200" dirty="0">
                        <a:solidFill>
                          <a:srgbClr val="595959"/>
                        </a:solidFill>
                        <a:latin typeface="微软雅黑" panose="020B0503020204020204" pitchFamily="34" charset="-122"/>
                        <a:ea typeface="微软雅黑" panose="020B0503020204020204" pitchFamily="34" charset="-122"/>
                        <a:cs typeface="+mn-ea"/>
                      </a:endParaRPr>
                    </a:p>
                  </a:txBody>
                  <a:tcPr anchor="ctr"/>
                </a:tc>
                <a:tc>
                  <a:txBody>
                    <a:bodyPr/>
                    <a:lstStyle/>
                    <a:p>
                      <a:pPr marL="0" algn="l" defTabSz="1219200" rtl="0" eaLnBrk="1" latinLnBrk="0" hangingPunct="1">
                        <a:lnSpc>
                          <a:spcPct val="115000"/>
                        </a:lnSpc>
                        <a:spcAft>
                          <a:spcPts val="0"/>
                        </a:spcAft>
                      </a:pPr>
                      <a:r>
                        <a:rPr lang="zh-CN" altLang="zh-CN" sz="2000" kern="1200" dirty="0">
                          <a:solidFill>
                            <a:srgbClr val="595959"/>
                          </a:solidFill>
                          <a:latin typeface="微软雅黑" panose="020B0503020204020204" pitchFamily="34" charset="-122"/>
                          <a:ea typeface="微软雅黑" panose="020B0503020204020204" pitchFamily="34" charset="-122"/>
                          <a:cs typeface="+mn-ea"/>
                        </a:rPr>
                        <a:t>匹配</a:t>
                      </a:r>
                      <a:r>
                        <a:rPr lang="zh-CN" altLang="zh-CN" sz="2000" kern="1200">
                          <a:solidFill>
                            <a:srgbClr val="595959"/>
                          </a:solidFill>
                          <a:latin typeface="微软雅黑" panose="020B0503020204020204" pitchFamily="34" charset="-122"/>
                          <a:ea typeface="微软雅黑" panose="020B0503020204020204" pitchFamily="34" charset="-122"/>
                          <a:cs typeface="+mn-ea"/>
                        </a:rPr>
                        <a:t>前面的</a:t>
                      </a:r>
                      <a:r>
                        <a:rPr lang="zh-CN" altLang="en-US" sz="2000" kern="1200">
                          <a:solidFill>
                            <a:srgbClr val="595959"/>
                          </a:solidFill>
                          <a:latin typeface="微软雅黑" panose="020B0503020204020204" pitchFamily="34" charset="-122"/>
                          <a:ea typeface="微软雅黑" panose="020B0503020204020204" pitchFamily="34" charset="-122"/>
                          <a:cs typeface="+mn-ea"/>
                        </a:rPr>
                        <a:t>字符串</a:t>
                      </a:r>
                      <a:r>
                        <a:rPr lang="zh-CN" altLang="zh-CN" sz="2000" kern="1200">
                          <a:solidFill>
                            <a:srgbClr val="595959"/>
                          </a:solidFill>
                          <a:latin typeface="微软雅黑" panose="020B0503020204020204" pitchFamily="34" charset="-122"/>
                          <a:ea typeface="微软雅黑" panose="020B0503020204020204" pitchFamily="34" charset="-122"/>
                          <a:cs typeface="+mn-ea"/>
                        </a:rPr>
                        <a:t>一</a:t>
                      </a:r>
                      <a:r>
                        <a:rPr lang="zh-CN" altLang="zh-CN" sz="2000" kern="1200" dirty="0">
                          <a:solidFill>
                            <a:srgbClr val="595959"/>
                          </a:solidFill>
                          <a:latin typeface="微软雅黑" panose="020B0503020204020204" pitchFamily="34" charset="-122"/>
                          <a:ea typeface="微软雅黑" panose="020B0503020204020204" pitchFamily="34" charset="-122"/>
                          <a:cs typeface="+mn-ea"/>
                        </a:rPr>
                        <a:t>次或多次</a:t>
                      </a:r>
                      <a:endParaRPr lang="zh-CN" altLang="zh-CN" sz="2000" kern="1200" dirty="0">
                        <a:solidFill>
                          <a:srgbClr val="595959"/>
                        </a:solidFill>
                        <a:latin typeface="微软雅黑" panose="020B0503020204020204" pitchFamily="34" charset="-122"/>
                        <a:ea typeface="微软雅黑" panose="020B0503020204020204" pitchFamily="34" charset="-122"/>
                        <a:cs typeface="+mn-ea"/>
                      </a:endParaRPr>
                    </a:p>
                  </a:txBody>
                  <a:tcPr anchor="ctr"/>
                </a:tc>
              </a:tr>
              <a:tr h="497792">
                <a:tc>
                  <a:txBody>
                    <a:bodyPr/>
                    <a:lstStyle/>
                    <a:p>
                      <a:pPr marL="0" marR="0" indent="0" algn="ctr" defTabSz="1219200" rtl="0" eaLnBrk="1" fontAlgn="auto" latinLnBrk="0" hangingPunct="1">
                        <a:lnSpc>
                          <a:spcPct val="115000"/>
                        </a:lnSpc>
                        <a:spcBef>
                          <a:spcPts val="0"/>
                        </a:spcBef>
                        <a:spcAft>
                          <a:spcPts val="0"/>
                        </a:spcAft>
                        <a:buClrTx/>
                        <a:buSzTx/>
                        <a:buFontTx/>
                        <a:buNone/>
                        <a:defRPr/>
                      </a:pPr>
                      <a:r>
                        <a:rPr lang="en-US" altLang="zh-CN" sz="2000" kern="1200" dirty="0">
                          <a:solidFill>
                            <a:srgbClr val="595959"/>
                          </a:solidFill>
                          <a:latin typeface="微软雅黑" panose="020B0503020204020204" pitchFamily="34" charset="-122"/>
                          <a:ea typeface="微软雅黑" panose="020B0503020204020204" pitchFamily="34" charset="-122"/>
                          <a:cs typeface="+mn-ea"/>
                        </a:rPr>
                        <a:t>?</a:t>
                      </a:r>
                      <a:endParaRPr lang="zh-CN" altLang="zh-CN" sz="2000" kern="1200" dirty="0">
                        <a:solidFill>
                          <a:srgbClr val="595959"/>
                        </a:solidFill>
                        <a:latin typeface="微软雅黑" panose="020B0503020204020204" pitchFamily="34" charset="-122"/>
                        <a:ea typeface="微软雅黑" panose="020B0503020204020204" pitchFamily="34" charset="-122"/>
                        <a:cs typeface="+mn-ea"/>
                      </a:endParaRPr>
                    </a:p>
                  </a:txBody>
                  <a:tcPr anchor="ctr"/>
                </a:tc>
                <a:tc>
                  <a:txBody>
                    <a:bodyPr/>
                    <a:lstStyle/>
                    <a:p>
                      <a:pPr marL="0" marR="0" indent="0" algn="l" defTabSz="1219200" rtl="0" eaLnBrk="1" fontAlgn="auto" latinLnBrk="0" hangingPunct="1">
                        <a:lnSpc>
                          <a:spcPct val="115000"/>
                        </a:lnSpc>
                        <a:spcBef>
                          <a:spcPts val="0"/>
                        </a:spcBef>
                        <a:spcAft>
                          <a:spcPts val="0"/>
                        </a:spcAft>
                        <a:buClrTx/>
                        <a:buSzTx/>
                        <a:buFontTx/>
                        <a:buNone/>
                        <a:defRPr/>
                      </a:pPr>
                      <a:r>
                        <a:rPr lang="zh-CN" altLang="zh-CN" sz="2000" kern="1200" dirty="0">
                          <a:solidFill>
                            <a:srgbClr val="595959"/>
                          </a:solidFill>
                          <a:latin typeface="微软雅黑" panose="020B0503020204020204" pitchFamily="34" charset="-122"/>
                          <a:ea typeface="微软雅黑" panose="020B0503020204020204" pitchFamily="34" charset="-122"/>
                          <a:cs typeface="+mn-ea"/>
                        </a:rPr>
                        <a:t>匹配</a:t>
                      </a:r>
                      <a:r>
                        <a:rPr lang="zh-CN" altLang="zh-CN" sz="2000" kern="1200">
                          <a:solidFill>
                            <a:srgbClr val="595959"/>
                          </a:solidFill>
                          <a:latin typeface="微软雅黑" panose="020B0503020204020204" pitchFamily="34" charset="-122"/>
                          <a:ea typeface="微软雅黑" panose="020B0503020204020204" pitchFamily="34" charset="-122"/>
                          <a:cs typeface="+mn-ea"/>
                        </a:rPr>
                        <a:t>前面的</a:t>
                      </a:r>
                      <a:r>
                        <a:rPr lang="zh-CN" altLang="en-US" sz="2000" kern="1200">
                          <a:solidFill>
                            <a:srgbClr val="595959"/>
                          </a:solidFill>
                          <a:latin typeface="微软雅黑" panose="020B0503020204020204" pitchFamily="34" charset="-122"/>
                          <a:ea typeface="微软雅黑" panose="020B0503020204020204" pitchFamily="34" charset="-122"/>
                          <a:cs typeface="+mn-ea"/>
                        </a:rPr>
                        <a:t>字符串</a:t>
                      </a:r>
                      <a:r>
                        <a:rPr lang="en-US" altLang="zh-CN" sz="2000" kern="1200">
                          <a:solidFill>
                            <a:srgbClr val="595959"/>
                          </a:solidFill>
                          <a:latin typeface="微软雅黑" panose="020B0503020204020204" pitchFamily="34" charset="-122"/>
                          <a:ea typeface="微软雅黑" panose="020B0503020204020204" pitchFamily="34" charset="-122"/>
                          <a:cs typeface="+mn-ea"/>
                        </a:rPr>
                        <a:t>0</a:t>
                      </a:r>
                      <a:r>
                        <a:rPr lang="zh-CN" altLang="zh-CN" sz="2000" kern="1200" dirty="0">
                          <a:solidFill>
                            <a:srgbClr val="595959"/>
                          </a:solidFill>
                          <a:latin typeface="微软雅黑" panose="020B0503020204020204" pitchFamily="34" charset="-122"/>
                          <a:ea typeface="微软雅黑" panose="020B0503020204020204" pitchFamily="34" charset="-122"/>
                          <a:cs typeface="+mn-ea"/>
                        </a:rPr>
                        <a:t>次、</a:t>
                      </a:r>
                      <a:r>
                        <a:rPr lang="en-US" altLang="zh-CN" sz="2000" kern="1200" dirty="0">
                          <a:solidFill>
                            <a:srgbClr val="595959"/>
                          </a:solidFill>
                          <a:latin typeface="微软雅黑" panose="020B0503020204020204" pitchFamily="34" charset="-122"/>
                          <a:ea typeface="微软雅黑" panose="020B0503020204020204" pitchFamily="34" charset="-122"/>
                          <a:cs typeface="+mn-ea"/>
                        </a:rPr>
                        <a:t>1</a:t>
                      </a:r>
                      <a:r>
                        <a:rPr lang="zh-CN" altLang="zh-CN" sz="2000" kern="1200" dirty="0">
                          <a:solidFill>
                            <a:srgbClr val="595959"/>
                          </a:solidFill>
                          <a:latin typeface="微软雅黑" panose="020B0503020204020204" pitchFamily="34" charset="-122"/>
                          <a:ea typeface="微软雅黑" panose="020B0503020204020204" pitchFamily="34" charset="-122"/>
                          <a:cs typeface="+mn-ea"/>
                        </a:rPr>
                        <a:t>次，在找到第一个匹配项后停止</a:t>
                      </a:r>
                      <a:endParaRPr lang="zh-CN" altLang="zh-CN" sz="2000" kern="1200" dirty="0">
                        <a:solidFill>
                          <a:srgbClr val="595959"/>
                        </a:solidFill>
                        <a:latin typeface="微软雅黑" panose="020B0503020204020204" pitchFamily="34" charset="-122"/>
                        <a:ea typeface="微软雅黑" panose="020B0503020204020204" pitchFamily="34" charset="-122"/>
                        <a:cs typeface="+mn-ea"/>
                      </a:endParaRPr>
                    </a:p>
                  </a:txBody>
                  <a:tcPr anchor="ctr"/>
                </a:tc>
              </a:tr>
              <a:tr h="437214">
                <a:tc>
                  <a:txBody>
                    <a:bodyPr/>
                    <a:lstStyle/>
                    <a:p>
                      <a:pPr marL="0" marR="0" indent="0" algn="ctr" defTabSz="1219200" rtl="0" eaLnBrk="1" fontAlgn="auto" latinLnBrk="0" hangingPunct="1">
                        <a:lnSpc>
                          <a:spcPct val="115000"/>
                        </a:lnSpc>
                        <a:spcBef>
                          <a:spcPts val="0"/>
                        </a:spcBef>
                        <a:spcAft>
                          <a:spcPts val="0"/>
                        </a:spcAft>
                        <a:buClrTx/>
                        <a:buSzTx/>
                        <a:buFontTx/>
                        <a:buNone/>
                        <a:defRPr/>
                      </a:pPr>
                      <a:r>
                        <a:rPr lang="en-US" altLang="zh-CN" sz="2000" kern="1200" dirty="0">
                          <a:solidFill>
                            <a:srgbClr val="595959"/>
                          </a:solidFill>
                          <a:latin typeface="微软雅黑" panose="020B0503020204020204" pitchFamily="34" charset="-122"/>
                          <a:ea typeface="微软雅黑" panose="020B0503020204020204" pitchFamily="34" charset="-122"/>
                          <a:cs typeface="+mn-ea"/>
                        </a:rPr>
                        <a:t>*</a:t>
                      </a:r>
                      <a:endParaRPr lang="zh-CN" altLang="zh-CN" sz="2000" kern="1200" dirty="0">
                        <a:solidFill>
                          <a:srgbClr val="595959"/>
                        </a:solidFill>
                        <a:latin typeface="微软雅黑" panose="020B0503020204020204" pitchFamily="34" charset="-122"/>
                        <a:ea typeface="微软雅黑" panose="020B0503020204020204" pitchFamily="34" charset="-122"/>
                        <a:cs typeface="+mn-ea"/>
                      </a:endParaRPr>
                    </a:p>
                  </a:txBody>
                  <a:tcPr anchor="ctr"/>
                </a:tc>
                <a:tc>
                  <a:txBody>
                    <a:bodyPr/>
                    <a:lstStyle/>
                    <a:p>
                      <a:pPr marL="0" marR="0" indent="0" algn="l" defTabSz="1219200" rtl="0" eaLnBrk="1" fontAlgn="auto" latinLnBrk="0" hangingPunct="1">
                        <a:lnSpc>
                          <a:spcPct val="115000"/>
                        </a:lnSpc>
                        <a:spcBef>
                          <a:spcPts val="0"/>
                        </a:spcBef>
                        <a:spcAft>
                          <a:spcPts val="0"/>
                        </a:spcAft>
                        <a:buClrTx/>
                        <a:buSzTx/>
                        <a:buFontTx/>
                        <a:buNone/>
                        <a:defRPr/>
                      </a:pPr>
                      <a:r>
                        <a:rPr lang="zh-CN" altLang="zh-CN" sz="2000" kern="1200" dirty="0">
                          <a:solidFill>
                            <a:srgbClr val="595959"/>
                          </a:solidFill>
                          <a:latin typeface="微软雅黑" panose="020B0503020204020204" pitchFamily="34" charset="-122"/>
                          <a:ea typeface="微软雅黑" panose="020B0503020204020204" pitchFamily="34" charset="-122"/>
                          <a:cs typeface="+mn-ea"/>
                        </a:rPr>
                        <a:t>匹配前面出现的字符</a:t>
                      </a:r>
                      <a:r>
                        <a:rPr lang="en-US" altLang="zh-CN" sz="2000" kern="1200" dirty="0">
                          <a:solidFill>
                            <a:srgbClr val="595959"/>
                          </a:solidFill>
                          <a:latin typeface="微软雅黑" panose="020B0503020204020204" pitchFamily="34" charset="-122"/>
                          <a:ea typeface="微软雅黑" panose="020B0503020204020204" pitchFamily="34" charset="-122"/>
                          <a:cs typeface="+mn-ea"/>
                        </a:rPr>
                        <a:t>0</a:t>
                      </a:r>
                      <a:r>
                        <a:rPr lang="zh-CN" altLang="zh-CN" sz="2000" kern="1200" dirty="0">
                          <a:solidFill>
                            <a:srgbClr val="595959"/>
                          </a:solidFill>
                          <a:latin typeface="微软雅黑" panose="020B0503020204020204" pitchFamily="34" charset="-122"/>
                          <a:ea typeface="微软雅黑" panose="020B0503020204020204" pitchFamily="34" charset="-122"/>
                          <a:cs typeface="+mn-ea"/>
                        </a:rPr>
                        <a:t>次或多次</a:t>
                      </a:r>
                      <a:endParaRPr lang="zh-CN" altLang="zh-CN" sz="2000" kern="1200" dirty="0">
                        <a:solidFill>
                          <a:srgbClr val="595959"/>
                        </a:solidFill>
                        <a:latin typeface="微软雅黑" panose="020B0503020204020204" pitchFamily="34" charset="-122"/>
                        <a:ea typeface="微软雅黑" panose="020B0503020204020204" pitchFamily="34" charset="-122"/>
                        <a:cs typeface="+mn-ea"/>
                      </a:endParaRPr>
                    </a:p>
                  </a:txBody>
                  <a:tcPr anchor="ctr"/>
                </a:tc>
              </a:tr>
              <a:tr h="437214">
                <a:tc>
                  <a:txBody>
                    <a:bodyPr/>
                    <a:lstStyle/>
                    <a:p>
                      <a:pPr marL="0" marR="0" indent="0" algn="ctr" defTabSz="1219200" rtl="0" eaLnBrk="1" fontAlgn="auto" latinLnBrk="0" hangingPunct="1">
                        <a:lnSpc>
                          <a:spcPct val="115000"/>
                        </a:lnSpc>
                        <a:spcBef>
                          <a:spcPts val="0"/>
                        </a:spcBef>
                        <a:spcAft>
                          <a:spcPts val="0"/>
                        </a:spcAft>
                        <a:buClrTx/>
                        <a:buSzTx/>
                        <a:buFontTx/>
                        <a:buNone/>
                        <a:defRPr/>
                      </a:pPr>
                      <a:r>
                        <a:rPr lang="en-US" altLang="zh-CN" sz="2000" kern="1200" dirty="0">
                          <a:solidFill>
                            <a:srgbClr val="595959"/>
                          </a:solidFill>
                          <a:latin typeface="微软雅黑" panose="020B0503020204020204" pitchFamily="34" charset="-122"/>
                          <a:ea typeface="微软雅黑" panose="020B0503020204020204" pitchFamily="34" charset="-122"/>
                          <a:cs typeface="+mn-ea"/>
                        </a:rPr>
                        <a:t>^</a:t>
                      </a:r>
                      <a:endParaRPr lang="zh-CN" altLang="zh-CN" sz="2000" kern="1200" dirty="0">
                        <a:solidFill>
                          <a:srgbClr val="595959"/>
                        </a:solidFill>
                        <a:latin typeface="微软雅黑" panose="020B0503020204020204" pitchFamily="34" charset="-122"/>
                        <a:ea typeface="微软雅黑" panose="020B0503020204020204" pitchFamily="34" charset="-122"/>
                        <a:cs typeface="+mn-ea"/>
                      </a:endParaRPr>
                    </a:p>
                  </a:txBody>
                  <a:tcPr anchor="ctr"/>
                </a:tc>
                <a:tc>
                  <a:txBody>
                    <a:bodyPr/>
                    <a:lstStyle/>
                    <a:p>
                      <a:pPr marL="0" marR="0" indent="0" algn="l" defTabSz="1219200" rtl="0" eaLnBrk="1" fontAlgn="auto" latinLnBrk="0" hangingPunct="1">
                        <a:lnSpc>
                          <a:spcPct val="115000"/>
                        </a:lnSpc>
                        <a:spcBef>
                          <a:spcPts val="0"/>
                        </a:spcBef>
                        <a:spcAft>
                          <a:spcPts val="0"/>
                        </a:spcAft>
                        <a:buClrTx/>
                        <a:buSzTx/>
                        <a:buFontTx/>
                        <a:buNone/>
                        <a:defRPr/>
                      </a:pPr>
                      <a:r>
                        <a:rPr lang="zh-CN" altLang="zh-CN" sz="2000" kern="1200" dirty="0">
                          <a:solidFill>
                            <a:srgbClr val="595959"/>
                          </a:solidFill>
                          <a:latin typeface="微软雅黑" panose="020B0503020204020204" pitchFamily="34" charset="-122"/>
                          <a:ea typeface="微软雅黑" panose="020B0503020204020204" pitchFamily="34" charset="-122"/>
                          <a:cs typeface="+mn-ea"/>
                        </a:rPr>
                        <a:t>匹配字符串的开始位置</a:t>
                      </a:r>
                      <a:endParaRPr lang="zh-CN" altLang="zh-CN" sz="2000" kern="1200" dirty="0">
                        <a:solidFill>
                          <a:srgbClr val="595959"/>
                        </a:solidFill>
                        <a:latin typeface="微软雅黑" panose="020B0503020204020204" pitchFamily="34" charset="-122"/>
                        <a:ea typeface="微软雅黑" panose="020B0503020204020204" pitchFamily="34" charset="-122"/>
                        <a:cs typeface="+mn-ea"/>
                      </a:endParaRPr>
                    </a:p>
                  </a:txBody>
                  <a:tcPr anchor="ctr"/>
                </a:tc>
              </a:tr>
              <a:tr h="437214">
                <a:tc>
                  <a:txBody>
                    <a:bodyPr/>
                    <a:lstStyle/>
                    <a:p>
                      <a:pPr marL="0" marR="0" indent="0" algn="ctr" defTabSz="1219200" rtl="0" eaLnBrk="1" fontAlgn="auto" latinLnBrk="0" hangingPunct="1">
                        <a:lnSpc>
                          <a:spcPct val="115000"/>
                        </a:lnSpc>
                        <a:spcBef>
                          <a:spcPts val="0"/>
                        </a:spcBef>
                        <a:spcAft>
                          <a:spcPts val="0"/>
                        </a:spcAft>
                        <a:buClrTx/>
                        <a:buSzTx/>
                        <a:buFontTx/>
                        <a:buNone/>
                        <a:defRPr/>
                      </a:pPr>
                      <a:r>
                        <a:rPr lang="en-US" altLang="zh-CN" sz="2000" kern="1200" dirty="0">
                          <a:solidFill>
                            <a:srgbClr val="595959"/>
                          </a:solidFill>
                          <a:latin typeface="微软雅黑" panose="020B0503020204020204" pitchFamily="34" charset="-122"/>
                          <a:ea typeface="微软雅黑" panose="020B0503020204020204" pitchFamily="34" charset="-122"/>
                          <a:cs typeface="+mn-ea"/>
                        </a:rPr>
                        <a:t>$</a:t>
                      </a:r>
                      <a:endParaRPr lang="zh-CN" altLang="zh-CN" sz="2000" kern="1200" dirty="0">
                        <a:solidFill>
                          <a:srgbClr val="595959"/>
                        </a:solidFill>
                        <a:latin typeface="微软雅黑" panose="020B0503020204020204" pitchFamily="34" charset="-122"/>
                        <a:ea typeface="微软雅黑" panose="020B0503020204020204" pitchFamily="34" charset="-122"/>
                        <a:cs typeface="+mn-ea"/>
                      </a:endParaRPr>
                    </a:p>
                  </a:txBody>
                  <a:tcPr anchor="ctr"/>
                </a:tc>
                <a:tc>
                  <a:txBody>
                    <a:bodyPr/>
                    <a:lstStyle/>
                    <a:p>
                      <a:pPr marL="0" marR="0" indent="0" algn="l" defTabSz="1219200" rtl="0" eaLnBrk="1" fontAlgn="auto" latinLnBrk="0" hangingPunct="1">
                        <a:lnSpc>
                          <a:spcPct val="115000"/>
                        </a:lnSpc>
                        <a:spcBef>
                          <a:spcPts val="0"/>
                        </a:spcBef>
                        <a:spcAft>
                          <a:spcPts val="0"/>
                        </a:spcAft>
                        <a:buClrTx/>
                        <a:buSzTx/>
                        <a:buFontTx/>
                        <a:buNone/>
                        <a:defRPr/>
                      </a:pPr>
                      <a:r>
                        <a:rPr lang="zh-CN" altLang="zh-CN" sz="2000" kern="1200" dirty="0">
                          <a:solidFill>
                            <a:srgbClr val="595959"/>
                          </a:solidFill>
                          <a:latin typeface="微软雅黑" panose="020B0503020204020204" pitchFamily="34" charset="-122"/>
                          <a:ea typeface="微软雅黑" panose="020B0503020204020204" pitchFamily="34" charset="-122"/>
                          <a:cs typeface="+mn-ea"/>
                        </a:rPr>
                        <a:t>匹配字符串的结束位置</a:t>
                      </a:r>
                      <a:endParaRPr lang="zh-CN" altLang="zh-CN" sz="2000" kern="1200" dirty="0">
                        <a:solidFill>
                          <a:srgbClr val="595959"/>
                        </a:solidFill>
                        <a:latin typeface="微软雅黑" panose="020B0503020204020204" pitchFamily="34" charset="-122"/>
                        <a:ea typeface="微软雅黑" panose="020B0503020204020204" pitchFamily="34" charset="-122"/>
                        <a:cs typeface="+mn-ea"/>
                      </a:endParaRPr>
                    </a:p>
                  </a:txBody>
                  <a:tcPr anchor="ctr"/>
                </a:tc>
              </a:tr>
              <a:tr h="437214">
                <a:tc>
                  <a:txBody>
                    <a:bodyPr/>
                    <a:lstStyle/>
                    <a:p>
                      <a:pPr marL="0" marR="0" indent="0" algn="ctr" defTabSz="1219200" rtl="0" eaLnBrk="1" fontAlgn="auto" latinLnBrk="0" hangingPunct="1">
                        <a:lnSpc>
                          <a:spcPct val="115000"/>
                        </a:lnSpc>
                        <a:spcBef>
                          <a:spcPts val="0"/>
                        </a:spcBef>
                        <a:spcAft>
                          <a:spcPts val="0"/>
                        </a:spcAft>
                        <a:buClrTx/>
                        <a:buSzTx/>
                        <a:buFontTx/>
                        <a:buNone/>
                        <a:defRPr/>
                      </a:pPr>
                      <a:r>
                        <a:rPr lang="en-US" altLang="zh-CN" sz="2000" kern="1200" dirty="0">
                          <a:solidFill>
                            <a:srgbClr val="595959"/>
                          </a:solidFill>
                          <a:latin typeface="微软雅黑" panose="020B0503020204020204" pitchFamily="34" charset="-122"/>
                          <a:ea typeface="微软雅黑" panose="020B0503020204020204" pitchFamily="34" charset="-122"/>
                          <a:cs typeface="+mn-ea"/>
                        </a:rPr>
                        <a:t>|</a:t>
                      </a:r>
                      <a:endParaRPr lang="zh-CN" altLang="zh-CN" sz="2000" kern="1200" dirty="0">
                        <a:solidFill>
                          <a:srgbClr val="595959"/>
                        </a:solidFill>
                        <a:latin typeface="微软雅黑" panose="020B0503020204020204" pitchFamily="34" charset="-122"/>
                        <a:ea typeface="微软雅黑" panose="020B0503020204020204" pitchFamily="34" charset="-122"/>
                        <a:cs typeface="+mn-ea"/>
                      </a:endParaRPr>
                    </a:p>
                  </a:txBody>
                  <a:tcPr anchor="ctr"/>
                </a:tc>
                <a:tc>
                  <a:txBody>
                    <a:bodyPr/>
                    <a:lstStyle/>
                    <a:p>
                      <a:pPr marL="0" marR="0" indent="0" algn="l" defTabSz="1219200" rtl="0" eaLnBrk="1" fontAlgn="auto" latinLnBrk="0" hangingPunct="1">
                        <a:lnSpc>
                          <a:spcPct val="115000"/>
                        </a:lnSpc>
                        <a:spcBef>
                          <a:spcPts val="0"/>
                        </a:spcBef>
                        <a:spcAft>
                          <a:spcPts val="0"/>
                        </a:spcAft>
                        <a:buClrTx/>
                        <a:buSzTx/>
                        <a:buFontTx/>
                        <a:buNone/>
                        <a:defRPr/>
                      </a:pPr>
                      <a:r>
                        <a:rPr lang="zh-CN" altLang="zh-CN" sz="2000" kern="1200" dirty="0">
                          <a:solidFill>
                            <a:srgbClr val="595959"/>
                          </a:solidFill>
                          <a:latin typeface="微软雅黑" panose="020B0503020204020204" pitchFamily="34" charset="-122"/>
                          <a:ea typeface="微软雅黑" panose="020B0503020204020204" pitchFamily="34" charset="-122"/>
                          <a:cs typeface="+mn-ea"/>
                        </a:rPr>
                        <a:t>模式选择符，从中任选一个匹配</a:t>
                      </a:r>
                      <a:endParaRPr lang="zh-CN" altLang="zh-CN" sz="2000" kern="1200" dirty="0">
                        <a:solidFill>
                          <a:srgbClr val="595959"/>
                        </a:solidFill>
                        <a:latin typeface="微软雅黑" panose="020B0503020204020204" pitchFamily="34" charset="-122"/>
                        <a:ea typeface="微软雅黑" panose="020B0503020204020204" pitchFamily="34" charset="-122"/>
                        <a:cs typeface="+mn-ea"/>
                      </a:endParaRPr>
                    </a:p>
                  </a:txBody>
                  <a:tcPr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5.4.6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后置处理器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132980" y="1435642"/>
            <a:ext cx="9324975" cy="553998"/>
          </a:xfrm>
          <a:prstGeom prst="rect">
            <a:avLst/>
          </a:prstGeom>
        </p:spPr>
        <p:txBody>
          <a:bodyPr wrap="square">
            <a:spAutoFit/>
          </a:bodyPr>
          <a:lstStyle/>
          <a:p>
            <a:pPr>
              <a:lnSpc>
                <a:spcPct val="150000"/>
              </a:lnSpc>
            </a:pP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中的</a:t>
            </a:r>
            <a:r>
              <a:rPr lang="zh-CN" altLang="zh-CN" sz="2000" dirty="0">
                <a:solidFill>
                  <a:srgbClr val="1369B2"/>
                </a:solidFill>
                <a:latin typeface="微软雅黑" panose="020B0503020204020204" pitchFamily="34" charset="-122"/>
                <a:ea typeface="微软雅黑" panose="020B0503020204020204" pitchFamily="34" charset="-122"/>
              </a:rPr>
              <a:t>正则表达式匹配</a:t>
            </a:r>
            <a:r>
              <a:rPr lang="zh-CN" altLang="zh-CN" sz="2000">
                <a:solidFill>
                  <a:srgbClr val="1369B2"/>
                </a:solidFill>
                <a:latin typeface="微软雅黑" panose="020B0503020204020204" pitchFamily="34" charset="-122"/>
                <a:ea typeface="微软雅黑" panose="020B0503020204020204" pitchFamily="34" charset="-122"/>
              </a:rPr>
              <a:t>格式</a:t>
            </a:r>
            <a:r>
              <a:rPr lang="zh-CN" altLang="zh-CN" sz="2000">
                <a:solidFill>
                  <a:srgbClr val="595959"/>
                </a:solidFill>
                <a:latin typeface="微软雅黑" panose="020B0503020204020204" pitchFamily="34" charset="-122"/>
                <a:ea typeface="微软雅黑" panose="020B0503020204020204" pitchFamily="34" charset="-122"/>
                <a:cs typeface="+mn-ea"/>
              </a:rPr>
              <a:t>如下。</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6" name="文本框 5"/>
          <p:cNvSpPr txBox="1"/>
          <p:nvPr/>
        </p:nvSpPr>
        <p:spPr>
          <a:xfrm>
            <a:off x="1132980" y="2354199"/>
            <a:ext cx="9598109" cy="400110"/>
          </a:xfrm>
          <a:prstGeom prst="rect">
            <a:avLst/>
          </a:prstGeom>
          <a:solidFill>
            <a:srgbClr val="F2F2F2"/>
          </a:solidFill>
        </p:spPr>
        <p:txBody>
          <a:bodyPr wrap="square" rtlCol="0">
            <a:spAutoFit/>
          </a:bodyPr>
          <a:lstStyle/>
          <a:p>
            <a:r>
              <a:rPr lang="en-US" altLang="zh-CN" sz="2000" dirty="0">
                <a:solidFill>
                  <a:srgbClr val="595959"/>
                </a:solidFill>
                <a:latin typeface="微软雅黑" panose="020B0503020204020204" pitchFamily="34" charset="-122"/>
                <a:ea typeface="微软雅黑" panose="020B0503020204020204" pitchFamily="34" charset="-122"/>
                <a:cs typeface="+mn-ea"/>
              </a:rPr>
              <a:t>          </a:t>
            </a:r>
            <a:r>
              <a:rPr lang="zh-CN" altLang="zh-CN" sz="2000">
                <a:solidFill>
                  <a:srgbClr val="595959"/>
                </a:solidFill>
                <a:latin typeface="微软雅黑" panose="020B0503020204020204" pitchFamily="34" charset="-122"/>
                <a:ea typeface="微软雅黑" panose="020B0503020204020204" pitchFamily="34" charset="-122"/>
                <a:cs typeface="+mn-ea"/>
              </a:rPr>
              <a:t>左边界(</a:t>
            </a:r>
            <a:r>
              <a:rPr lang="zh-CN" altLang="en-US" sz="2000">
                <a:solidFill>
                  <a:srgbClr val="595959"/>
                </a:solidFill>
                <a:latin typeface="微软雅黑" panose="020B0503020204020204" pitchFamily="34" charset="-122"/>
                <a:ea typeface="微软雅黑" panose="020B0503020204020204" pitchFamily="34" charset="-122"/>
                <a:cs typeface="+mn-ea"/>
              </a:rPr>
              <a:t>正则表达式</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右边界</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3" name="矩形 2"/>
          <p:cNvSpPr/>
          <p:nvPr/>
        </p:nvSpPr>
        <p:spPr>
          <a:xfrm>
            <a:off x="1132980" y="2983236"/>
            <a:ext cx="9827945" cy="1015663"/>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在上述格式中，</a:t>
            </a:r>
            <a:r>
              <a:rPr lang="zh-CN" altLang="zh-CN" sz="2000" dirty="0">
                <a:solidFill>
                  <a:srgbClr val="1369B2"/>
                </a:solidFill>
                <a:latin typeface="微软雅黑" panose="020B0503020204020204" pitchFamily="34" charset="-122"/>
                <a:ea typeface="微软雅黑" panose="020B0503020204020204" pitchFamily="34" charset="-122"/>
              </a:rPr>
              <a:t>()中的内容是正则表达式</a:t>
            </a:r>
            <a:r>
              <a:rPr lang="zh-CN" altLang="zh-CN" sz="2000" dirty="0">
                <a:solidFill>
                  <a:srgbClr val="595959"/>
                </a:solidFill>
                <a:latin typeface="微软雅黑" panose="020B0503020204020204" pitchFamily="34" charset="-122"/>
                <a:ea typeface="微软雅黑" panose="020B0503020204020204" pitchFamily="34" charset="-122"/>
                <a:cs typeface="+mn-ea"/>
              </a:rPr>
              <a:t>，它所匹配的结果就是要获取的字符串。例如，请求百度首页，返回数据</a:t>
            </a:r>
            <a:r>
              <a:rPr lang="zh-CN" altLang="zh-CN" sz="2000">
                <a:solidFill>
                  <a:srgbClr val="595959"/>
                </a:solidFill>
                <a:latin typeface="微软雅黑" panose="020B0503020204020204" pitchFamily="34" charset="-122"/>
                <a:ea typeface="微软雅黑" panose="020B0503020204020204" pitchFamily="34" charset="-122"/>
                <a:cs typeface="+mn-ea"/>
              </a:rPr>
              <a:t>片段如下。</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8" name="文本框 5"/>
          <p:cNvSpPr txBox="1"/>
          <p:nvPr/>
        </p:nvSpPr>
        <p:spPr>
          <a:xfrm>
            <a:off x="1132980" y="4144162"/>
            <a:ext cx="9780443" cy="1477328"/>
          </a:xfrm>
          <a:prstGeom prst="rect">
            <a:avLst/>
          </a:prstGeom>
          <a:solidFill>
            <a:srgbClr val="F2F2F2"/>
          </a:solidFill>
        </p:spPr>
        <p:txBody>
          <a:bodyPr wrap="square" rtlCol="0">
            <a:spAutoFit/>
          </a:bodyPr>
          <a:lstStyle/>
          <a:p>
            <a:pPr>
              <a:lnSpc>
                <a:spcPct val="150000"/>
              </a:lnSpc>
            </a:pPr>
            <a:r>
              <a:rPr lang="en-US" altLang="zh-CN" sz="2000" dirty="0">
                <a:solidFill>
                  <a:srgbClr val="595959"/>
                </a:solidFill>
                <a:latin typeface="微软雅黑" panose="020B0503020204020204" pitchFamily="34" charset="-122"/>
                <a:ea typeface="微软雅黑" panose="020B0503020204020204" pitchFamily="34" charset="-122"/>
                <a:cs typeface="+mn-ea"/>
              </a:rPr>
              <a:t>&lt;!</a:t>
            </a:r>
            <a:r>
              <a:rPr lang="en-US" altLang="zh-CN" sz="2000" dirty="0" err="1">
                <a:solidFill>
                  <a:srgbClr val="595959"/>
                </a:solidFill>
                <a:latin typeface="微软雅黑" panose="020B0503020204020204" pitchFamily="34" charset="-122"/>
                <a:ea typeface="微软雅黑" panose="020B0503020204020204" pitchFamily="34" charset="-122"/>
                <a:cs typeface="+mn-ea"/>
              </a:rPr>
              <a:t>doctype</a:t>
            </a:r>
            <a:r>
              <a:rPr lang="en-US" altLang="zh-CN" sz="2000" dirty="0">
                <a:solidFill>
                  <a:srgbClr val="595959"/>
                </a:solidFill>
                <a:latin typeface="微软雅黑" panose="020B0503020204020204" pitchFamily="34" charset="-122"/>
                <a:ea typeface="微软雅黑" panose="020B0503020204020204" pitchFamily="34" charset="-122"/>
                <a:cs typeface="+mn-ea"/>
              </a:rPr>
              <a:t> html&gt;&lt;html&gt;&lt;head&gt;&lt;meta http-</a:t>
            </a:r>
            <a:r>
              <a:rPr lang="en-US" altLang="zh-CN" sz="2000" dirty="0" err="1">
                <a:solidFill>
                  <a:srgbClr val="595959"/>
                </a:solidFill>
                <a:latin typeface="微软雅黑" panose="020B0503020204020204" pitchFamily="34" charset="-122"/>
                <a:ea typeface="微软雅黑" panose="020B0503020204020204" pitchFamily="34" charset="-122"/>
                <a:cs typeface="+mn-ea"/>
              </a:rPr>
              <a:t>equiv</a:t>
            </a:r>
            <a:r>
              <a:rPr lang="en-US" altLang="zh-CN" sz="2000" dirty="0">
                <a:solidFill>
                  <a:srgbClr val="595959"/>
                </a:solidFill>
                <a:latin typeface="微软雅黑" panose="020B0503020204020204" pitchFamily="34" charset="-122"/>
                <a:ea typeface="微软雅黑" panose="020B0503020204020204" pitchFamily="34" charset="-122"/>
                <a:cs typeface="+mn-ea"/>
              </a:rPr>
              <a:t>="Content-Type" content="text/</a:t>
            </a:r>
            <a:r>
              <a:rPr lang="en-US" altLang="zh-CN" sz="2000" dirty="0" err="1">
                <a:solidFill>
                  <a:srgbClr val="595959"/>
                </a:solidFill>
                <a:latin typeface="微软雅黑" panose="020B0503020204020204" pitchFamily="34" charset="-122"/>
                <a:ea typeface="微软雅黑" panose="020B0503020204020204" pitchFamily="34" charset="-122"/>
                <a:cs typeface="+mn-ea"/>
              </a:rPr>
              <a:t>html;charset</a:t>
            </a:r>
            <a:r>
              <a:rPr lang="en-US" altLang="zh-CN" sz="2000" dirty="0">
                <a:solidFill>
                  <a:srgbClr val="595959"/>
                </a:solidFill>
                <a:latin typeface="微软雅黑" panose="020B0503020204020204" pitchFamily="34" charset="-122"/>
                <a:ea typeface="微软雅黑" panose="020B0503020204020204" pitchFamily="34" charset="-122"/>
                <a:cs typeface="+mn-ea"/>
              </a:rPr>
              <a:t>=gb2312"&gt;&lt;title&gt;</a:t>
            </a:r>
            <a:r>
              <a:rPr lang="zh-CN" altLang="zh-CN" sz="2000" dirty="0">
                <a:solidFill>
                  <a:srgbClr val="595959"/>
                </a:solidFill>
                <a:latin typeface="微软雅黑" panose="020B0503020204020204" pitchFamily="34" charset="-122"/>
                <a:ea typeface="微软雅黑" panose="020B0503020204020204" pitchFamily="34" charset="-122"/>
                <a:cs typeface="+mn-ea"/>
              </a:rPr>
              <a:t>百度一下，你就知道</a:t>
            </a:r>
            <a:r>
              <a:rPr lang="en-US" altLang="zh-CN" sz="2000" dirty="0">
                <a:solidFill>
                  <a:srgbClr val="595959"/>
                </a:solidFill>
                <a:latin typeface="微软雅黑" panose="020B0503020204020204" pitchFamily="34" charset="-122"/>
                <a:ea typeface="微软雅黑" panose="020B0503020204020204" pitchFamily="34" charset="-122"/>
                <a:cs typeface="+mn-ea"/>
              </a:rPr>
              <a:t>      &lt;/title&gt;&lt;style&gt;html{</a:t>
            </a:r>
            <a:r>
              <a:rPr lang="en-US" altLang="zh-CN" sz="2000" dirty="0" err="1">
                <a:solidFill>
                  <a:srgbClr val="595959"/>
                </a:solidFill>
                <a:latin typeface="微软雅黑" panose="020B0503020204020204" pitchFamily="34" charset="-122"/>
                <a:ea typeface="微软雅黑" panose="020B0503020204020204" pitchFamily="34" charset="-122"/>
                <a:cs typeface="+mn-ea"/>
              </a:rPr>
              <a:t>overflow-y:auto</a:t>
            </a:r>
            <a:r>
              <a:rPr lang="en-US" altLang="zh-CN" sz="2000" dirty="0">
                <a:solidFill>
                  <a:srgbClr val="595959"/>
                </a:solidFill>
                <a:latin typeface="微软雅黑" panose="020B0503020204020204" pitchFamily="34" charset="-122"/>
                <a:ea typeface="微软雅黑" panose="020B0503020204020204" pitchFamily="34" charset="-122"/>
                <a:cs typeface="+mn-ea"/>
              </a:rPr>
              <a:t>}body{font:12px </a:t>
            </a:r>
            <a:r>
              <a:rPr lang="en-US" altLang="zh-CN" sz="2000" dirty="0" err="1">
                <a:solidFill>
                  <a:srgbClr val="595959"/>
                </a:solidFill>
                <a:latin typeface="微软雅黑" panose="020B0503020204020204" pitchFamily="34" charset="-122"/>
                <a:ea typeface="微软雅黑" panose="020B0503020204020204" pitchFamily="34" charset="-122"/>
                <a:cs typeface="+mn-ea"/>
              </a:rPr>
              <a:t>arial</a:t>
            </a:r>
            <a:r>
              <a:rPr lang="en-US"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5.4.6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后置处理器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1143689" y="1243809"/>
            <a:ext cx="9704987" cy="1477328"/>
          </a:xfrm>
          <a:prstGeom prst="rect">
            <a:avLst/>
          </a:prstGeom>
        </p:spPr>
        <p:txBody>
          <a:bodyPr wrap="square">
            <a:spAutoFit/>
          </a:bodyPr>
          <a:lstStyle/>
          <a:p>
            <a:pPr>
              <a:lnSpc>
                <a:spcPct val="150000"/>
              </a:lnSpc>
            </a:pPr>
            <a:r>
              <a:rPr lang="zh-CN" altLang="en-US" sz="2000">
                <a:solidFill>
                  <a:srgbClr val="595959"/>
                </a:solidFill>
                <a:latin typeface="微软雅黑" panose="020B0503020204020204" pitchFamily="34" charset="-122"/>
                <a:ea typeface="微软雅黑" panose="020B0503020204020204" pitchFamily="34" charset="-122"/>
                <a:cs typeface="+mn-ea"/>
              </a:rPr>
              <a:t>如果要从</a:t>
            </a:r>
            <a:r>
              <a:rPr lang="zh-CN" altLang="zh-CN" sz="2000" dirty="0">
                <a:solidFill>
                  <a:srgbClr val="595959"/>
                </a:solidFill>
                <a:latin typeface="微软雅黑" panose="020B0503020204020204" pitchFamily="34" charset="-122"/>
                <a:ea typeface="微软雅黑" panose="020B0503020204020204" pitchFamily="34" charset="-122"/>
                <a:cs typeface="+mn-ea"/>
              </a:rPr>
              <a:t>返回数据片段中提取</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百度一下，你就知道</a:t>
            </a:r>
            <a:r>
              <a:rPr lang="en-US" altLang="zh-CN" sz="2000">
                <a:solidFill>
                  <a:srgbClr val="1369B2"/>
                </a:solidFill>
                <a:latin typeface="微软雅黑" panose="020B0503020204020204" pitchFamily="34" charset="-122"/>
                <a:ea typeface="微软雅黑" panose="020B0503020204020204" pitchFamily="34" charset="-122"/>
              </a:rPr>
              <a:t>”</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en-US" sz="2000">
                <a:solidFill>
                  <a:srgbClr val="595959"/>
                </a:solidFill>
                <a:latin typeface="微软雅黑" panose="020B0503020204020204" pitchFamily="34" charset="-122"/>
                <a:ea typeface="微软雅黑" panose="020B0503020204020204" pitchFamily="34" charset="-122"/>
                <a:cs typeface="+mn-ea"/>
              </a:rPr>
              <a:t>则</a:t>
            </a:r>
            <a:r>
              <a:rPr lang="zh-CN" altLang="zh-CN" sz="2000">
                <a:solidFill>
                  <a:srgbClr val="595959"/>
                </a:solidFill>
                <a:latin typeface="微软雅黑" panose="020B0503020204020204" pitchFamily="34" charset="-122"/>
                <a:ea typeface="微软雅黑" panose="020B0503020204020204" pitchFamily="34" charset="-122"/>
                <a:cs typeface="+mn-ea"/>
              </a:rPr>
              <a:t>在</a:t>
            </a:r>
            <a:r>
              <a:rPr lang="zh-CN" altLang="zh-CN" sz="2000" dirty="0">
                <a:solidFill>
                  <a:srgbClr val="595959"/>
                </a:solidFill>
                <a:latin typeface="微软雅黑" panose="020B0503020204020204" pitchFamily="34" charset="-122"/>
                <a:ea typeface="微软雅黑" panose="020B0503020204020204" pitchFamily="34" charset="-122"/>
                <a:cs typeface="+mn-ea"/>
              </a:rPr>
              <a:t>设置正则表达式时，需要先</a:t>
            </a:r>
            <a:r>
              <a:rPr lang="zh-CN" altLang="zh-CN" sz="2000">
                <a:solidFill>
                  <a:srgbClr val="595959"/>
                </a:solidFill>
                <a:latin typeface="微软雅黑" panose="020B0503020204020204" pitchFamily="34" charset="-122"/>
                <a:ea typeface="微软雅黑" panose="020B0503020204020204" pitchFamily="34" charset="-122"/>
                <a:cs typeface="+mn-ea"/>
              </a:rPr>
              <a:t>找出左</a:t>
            </a:r>
            <a:r>
              <a:rPr lang="zh-CN" altLang="en-US" sz="200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595959"/>
                </a:solidFill>
                <a:latin typeface="微软雅黑" panose="020B0503020204020204" pitchFamily="34" charset="-122"/>
                <a:ea typeface="微软雅黑" panose="020B0503020204020204" pitchFamily="34" charset="-122"/>
                <a:cs typeface="+mn-ea"/>
              </a:rPr>
              <a:t>右边界</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左边界为</a:t>
            </a:r>
            <a:r>
              <a:rPr lang="en-US" altLang="zh-CN" sz="2000" dirty="0">
                <a:solidFill>
                  <a:srgbClr val="1369B2"/>
                </a:solidFill>
                <a:latin typeface="微软雅黑" panose="020B0503020204020204" pitchFamily="34" charset="-122"/>
                <a:ea typeface="微软雅黑" panose="020B0503020204020204" pitchFamily="34" charset="-122"/>
              </a:rPr>
              <a:t>&lt;title&gt;</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右边界为</a:t>
            </a:r>
            <a:r>
              <a:rPr lang="en-US" altLang="zh-CN" sz="2000" dirty="0">
                <a:solidFill>
                  <a:srgbClr val="1369B2"/>
                </a:solidFill>
                <a:latin typeface="微软雅黑" panose="020B0503020204020204" pitchFamily="34" charset="-122"/>
                <a:ea typeface="微软雅黑" panose="020B0503020204020204" pitchFamily="34" charset="-122"/>
              </a:rPr>
              <a:t>&lt;/title&gt;</a:t>
            </a:r>
            <a:r>
              <a:rPr lang="zh-CN" altLang="zh-CN" sz="2000" dirty="0">
                <a:solidFill>
                  <a:srgbClr val="595959"/>
                </a:solidFill>
                <a:latin typeface="微软雅黑" panose="020B0503020204020204" pitchFamily="34" charset="-122"/>
                <a:ea typeface="微软雅黑" panose="020B0503020204020204" pitchFamily="34" charset="-122"/>
                <a:cs typeface="+mn-ea"/>
              </a:rPr>
              <a:t>，在</a:t>
            </a:r>
            <a:r>
              <a:rPr lang="en-US"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中设置正则表达式为</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，完整</a:t>
            </a:r>
            <a:r>
              <a:rPr lang="zh-CN" altLang="zh-CN" sz="2000">
                <a:solidFill>
                  <a:srgbClr val="595959"/>
                </a:solidFill>
                <a:latin typeface="微软雅黑" panose="020B0503020204020204" pitchFamily="34" charset="-122"/>
                <a:ea typeface="微软雅黑" panose="020B0503020204020204" pitchFamily="34" charset="-122"/>
                <a:cs typeface="+mn-ea"/>
              </a:rPr>
              <a:t>正则表达式如下。</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8" name="文本框 5"/>
          <p:cNvSpPr txBox="1"/>
          <p:nvPr/>
        </p:nvSpPr>
        <p:spPr>
          <a:xfrm>
            <a:off x="1143689" y="3091138"/>
            <a:ext cx="9704987" cy="499624"/>
          </a:xfrm>
          <a:prstGeom prst="rect">
            <a:avLst/>
          </a:prstGeom>
          <a:solidFill>
            <a:srgbClr val="F2F2F2"/>
          </a:solidFill>
        </p:spPr>
        <p:txBody>
          <a:bodyPr wrap="square" rtlCol="0">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&lt;title&gt;(.*)&lt;/title&gt;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4" name="矩形 3"/>
          <p:cNvSpPr/>
          <p:nvPr/>
        </p:nvSpPr>
        <p:spPr>
          <a:xfrm>
            <a:off x="1143688" y="3865761"/>
            <a:ext cx="9704987" cy="1477328"/>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通过上述表达式就可以匹配出字符串</a:t>
            </a:r>
            <a:r>
              <a:rPr lang="en-US"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百度一下，你就</a:t>
            </a:r>
            <a:r>
              <a:rPr lang="zh-CN" altLang="zh-CN" sz="2000">
                <a:solidFill>
                  <a:srgbClr val="595959"/>
                </a:solidFill>
                <a:latin typeface="微软雅黑" panose="020B0503020204020204" pitchFamily="34" charset="-122"/>
                <a:ea typeface="微软雅黑" panose="020B0503020204020204" pitchFamily="34" charset="-122"/>
                <a:cs typeface="+mn-ea"/>
              </a:rPr>
              <a:t>知道</a:t>
            </a:r>
            <a:r>
              <a:rPr lang="en-US" altLang="zh-CN" sz="2000">
                <a:solidFill>
                  <a:srgbClr val="595959"/>
                </a:solidFill>
                <a:latin typeface="微软雅黑" panose="020B0503020204020204" pitchFamily="34" charset="-122"/>
                <a:ea typeface="微软雅黑" panose="020B0503020204020204" pitchFamily="34" charset="-122"/>
                <a:cs typeface="+mn-ea"/>
              </a:rPr>
              <a:t>”</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595959"/>
                </a:solidFill>
                <a:latin typeface="微软雅黑" panose="020B0503020204020204" pitchFamily="34" charset="-122"/>
                <a:ea typeface="微软雅黑" panose="020B0503020204020204" pitchFamily="34" charset="-122"/>
                <a:cs typeface="+mn-ea"/>
              </a:rPr>
              <a:t>上述</a:t>
            </a:r>
            <a:r>
              <a:rPr lang="zh-CN" altLang="zh-CN" sz="2000" dirty="0">
                <a:solidFill>
                  <a:srgbClr val="595959"/>
                </a:solidFill>
                <a:latin typeface="微软雅黑" panose="020B0503020204020204" pitchFamily="34" charset="-122"/>
                <a:ea typeface="微软雅黑" panose="020B0503020204020204" pitchFamily="34" charset="-122"/>
                <a:cs typeface="+mn-ea"/>
              </a:rPr>
              <a:t>正则表达式能够匹配出所有的</a:t>
            </a:r>
            <a:r>
              <a:rPr lang="en-US"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百度一下，你就知道</a:t>
            </a:r>
            <a:r>
              <a:rPr lang="en-US"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当它搜索到满足条件的字符时，不会停止，会继续往后匹配，直到数据结束</a:t>
            </a:r>
            <a:r>
              <a:rPr lang="zh-CN" altLang="zh-CN" sz="2000" dirty="0">
                <a:solidFill>
                  <a:srgbClr val="595959"/>
                </a:solidFill>
                <a:latin typeface="微软雅黑" panose="020B0503020204020204" pitchFamily="34" charset="-122"/>
                <a:ea typeface="微软雅黑" panose="020B0503020204020204" pitchFamily="34" charset="-122"/>
                <a:cs typeface="+mn-ea"/>
              </a:rPr>
              <a:t>，这种匹配</a:t>
            </a:r>
            <a:r>
              <a:rPr lang="zh-CN" altLang="zh-CN" sz="2000">
                <a:solidFill>
                  <a:srgbClr val="595959"/>
                </a:solidFill>
                <a:latin typeface="微软雅黑" panose="020B0503020204020204" pitchFamily="34" charset="-122"/>
                <a:ea typeface="微软雅黑" panose="020B0503020204020204" pitchFamily="34" charset="-122"/>
                <a:cs typeface="+mn-ea"/>
              </a:rPr>
              <a:t>模式称为</a:t>
            </a:r>
            <a:r>
              <a:rPr lang="zh-CN" altLang="en-US" sz="2000">
                <a:solidFill>
                  <a:srgbClr val="1369B2"/>
                </a:solidFill>
                <a:latin typeface="微软雅黑" panose="020B0503020204020204" pitchFamily="34" charset="-122"/>
                <a:ea typeface="微软雅黑" panose="020B0503020204020204" pitchFamily="34" charset="-122"/>
              </a:rPr>
              <a:t>“</a:t>
            </a:r>
            <a:r>
              <a:rPr lang="zh-CN" altLang="zh-CN" sz="2000">
                <a:solidFill>
                  <a:srgbClr val="1369B2"/>
                </a:solidFill>
                <a:latin typeface="微软雅黑" panose="020B0503020204020204" pitchFamily="34" charset="-122"/>
                <a:ea typeface="微软雅黑" panose="020B0503020204020204" pitchFamily="34" charset="-122"/>
              </a:rPr>
              <a:t>贪婪</a:t>
            </a:r>
            <a:r>
              <a:rPr lang="zh-CN" altLang="en-US" sz="2000">
                <a:solidFill>
                  <a:srgbClr val="1369B2"/>
                </a:solidFill>
                <a:latin typeface="微软雅黑" panose="020B0503020204020204" pitchFamily="34" charset="-122"/>
                <a:ea typeface="微软雅黑" panose="020B0503020204020204" pitchFamily="34" charset="-122"/>
              </a:rPr>
              <a:t>”</a:t>
            </a:r>
            <a:r>
              <a:rPr lang="zh-CN" altLang="zh-CN" sz="2000">
                <a:solidFill>
                  <a:srgbClr val="1369B2"/>
                </a:solidFill>
                <a:latin typeface="微软雅黑" panose="020B0503020204020204" pitchFamily="34" charset="-122"/>
                <a:ea typeface="微软雅黑" panose="020B0503020204020204" pitchFamily="34" charset="-122"/>
              </a:rPr>
              <a:t>模式</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5.4.6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后置处理器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1143689" y="1283019"/>
            <a:ext cx="9704987" cy="553998"/>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如果</a:t>
            </a:r>
            <a:r>
              <a:rPr lang="zh-CN" altLang="zh-CN" sz="2000" dirty="0">
                <a:solidFill>
                  <a:srgbClr val="1369B2"/>
                </a:solidFill>
                <a:latin typeface="微软雅黑" panose="020B0503020204020204" pitchFamily="34" charset="-122"/>
                <a:ea typeface="微软雅黑" panose="020B0503020204020204" pitchFamily="34" charset="-122"/>
              </a:rPr>
              <a:t>只想匹配一次</a:t>
            </a:r>
            <a:r>
              <a:rPr lang="zh-CN" altLang="zh-CN" sz="2000" dirty="0">
                <a:solidFill>
                  <a:srgbClr val="595959"/>
                </a:solidFill>
                <a:latin typeface="微软雅黑" panose="020B0503020204020204" pitchFamily="34" charset="-122"/>
                <a:ea typeface="微软雅黑" panose="020B0503020204020204" pitchFamily="34" charset="-122"/>
                <a:cs typeface="+mn-ea"/>
              </a:rPr>
              <a:t>，可以在</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后面添加“</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595959"/>
                </a:solidFill>
                <a:latin typeface="微软雅黑" panose="020B0503020204020204" pitchFamily="34" charset="-122"/>
                <a:ea typeface="微软雅黑" panose="020B0503020204020204" pitchFamily="34" charset="-122"/>
                <a:cs typeface="+mn-ea"/>
              </a:rPr>
              <a:t>具体如下。</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8" name="文本框 5"/>
          <p:cNvSpPr txBox="1"/>
          <p:nvPr/>
        </p:nvSpPr>
        <p:spPr>
          <a:xfrm>
            <a:off x="1201941" y="2042769"/>
            <a:ext cx="9704987" cy="499624"/>
          </a:xfrm>
          <a:prstGeom prst="rect">
            <a:avLst/>
          </a:prstGeom>
          <a:solidFill>
            <a:srgbClr val="F2F2F2"/>
          </a:solidFill>
        </p:spPr>
        <p:txBody>
          <a:bodyPr wrap="square" rtlCol="0">
            <a:spAutoFit/>
          </a:bodyPr>
          <a:lstStyle/>
          <a:p>
            <a:pPr>
              <a:lnSpc>
                <a:spcPct val="150000"/>
              </a:lnSpc>
            </a:pPr>
            <a:r>
              <a:rPr lang="en-US" altLang="zh-CN" sz="2000" dirty="0">
                <a:solidFill>
                  <a:srgbClr val="595959"/>
                </a:solidFill>
                <a:latin typeface="微软雅黑" panose="020B0503020204020204" pitchFamily="34" charset="-122"/>
                <a:ea typeface="微软雅黑" panose="020B0503020204020204" pitchFamily="34" charset="-122"/>
                <a:cs typeface="+mn-ea"/>
              </a:rPr>
              <a:t>&lt;title&gt;(.*?)&lt;/title&gt;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2" name="矩形 1"/>
          <p:cNvSpPr/>
          <p:nvPr/>
        </p:nvSpPr>
        <p:spPr>
          <a:xfrm>
            <a:off x="1052943" y="2940167"/>
            <a:ext cx="10002981" cy="1015663"/>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添加了</a:t>
            </a:r>
            <a:r>
              <a:rPr lang="en-US"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之后，正则表达式就只会匹配一次，一旦搜索到匹配的字符串就会结束搜索，</a:t>
            </a:r>
            <a:r>
              <a:rPr lang="zh-CN" altLang="zh-CN" sz="2000">
                <a:solidFill>
                  <a:srgbClr val="595959"/>
                </a:solidFill>
                <a:latin typeface="微软雅黑" panose="020B0503020204020204" pitchFamily="34" charset="-122"/>
                <a:ea typeface="微软雅黑" panose="020B0503020204020204" pitchFamily="34" charset="-122"/>
                <a:cs typeface="+mn-ea"/>
              </a:rPr>
              <a:t>这种匹配</a:t>
            </a:r>
            <a:r>
              <a:rPr lang="zh-CN" altLang="en-US" sz="2000">
                <a:solidFill>
                  <a:srgbClr val="595959"/>
                </a:solidFill>
                <a:latin typeface="微软雅黑" panose="020B0503020204020204" pitchFamily="34" charset="-122"/>
                <a:ea typeface="微软雅黑" panose="020B0503020204020204" pitchFamily="34" charset="-122"/>
                <a:cs typeface="+mn-ea"/>
              </a:rPr>
              <a:t>模式</a:t>
            </a:r>
            <a:r>
              <a:rPr lang="zh-CN" altLang="zh-CN" sz="2000">
                <a:solidFill>
                  <a:srgbClr val="595959"/>
                </a:solidFill>
                <a:latin typeface="微软雅黑" panose="020B0503020204020204" pitchFamily="34" charset="-122"/>
                <a:ea typeface="微软雅黑" panose="020B0503020204020204" pitchFamily="34" charset="-122"/>
                <a:cs typeface="+mn-ea"/>
              </a:rPr>
              <a:t>称为</a:t>
            </a:r>
            <a:r>
              <a:rPr lang="zh-CN" altLang="en-US" sz="2000">
                <a:solidFill>
                  <a:srgbClr val="1369B2"/>
                </a:solidFill>
                <a:latin typeface="微软雅黑" panose="020B0503020204020204" pitchFamily="34" charset="-122"/>
                <a:ea typeface="微软雅黑" panose="020B0503020204020204" pitchFamily="34" charset="-122"/>
              </a:rPr>
              <a:t>“</a:t>
            </a:r>
            <a:r>
              <a:rPr lang="zh-CN" altLang="zh-CN" sz="2000">
                <a:solidFill>
                  <a:srgbClr val="1369B2"/>
                </a:solidFill>
                <a:latin typeface="微软雅黑" panose="020B0503020204020204" pitchFamily="34" charset="-122"/>
                <a:ea typeface="微软雅黑" panose="020B0503020204020204" pitchFamily="34" charset="-122"/>
              </a:rPr>
              <a:t>懒惰</a:t>
            </a:r>
            <a:r>
              <a:rPr lang="zh-CN" altLang="en-US" sz="2000">
                <a:solidFill>
                  <a:srgbClr val="1369B2"/>
                </a:solidFill>
                <a:latin typeface="微软雅黑" panose="020B0503020204020204" pitchFamily="34" charset="-122"/>
                <a:ea typeface="微软雅黑" panose="020B0503020204020204" pitchFamily="34" charset="-122"/>
              </a:rPr>
              <a:t>”</a:t>
            </a:r>
            <a:r>
              <a:rPr lang="zh-CN" altLang="zh-CN" sz="2000">
                <a:solidFill>
                  <a:srgbClr val="1369B2"/>
                </a:solidFill>
                <a:latin typeface="微软雅黑" panose="020B0503020204020204" pitchFamily="34" charset="-122"/>
                <a:ea typeface="微软雅黑" panose="020B0503020204020204" pitchFamily="34" charset="-122"/>
              </a:rPr>
              <a:t>模式</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5.4.6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后置处理器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051956" y="1673690"/>
            <a:ext cx="10383982" cy="1938992"/>
          </a:xfrm>
          <a:prstGeom prst="rect">
            <a:avLst/>
          </a:prstGeom>
        </p:spPr>
        <p:txBody>
          <a:bodyPr wrap="square">
            <a:spAutoFit/>
          </a:bodyPr>
          <a:lstStyle/>
          <a:p>
            <a:pPr>
              <a:lnSpc>
                <a:spcPct val="150000"/>
              </a:lnSpc>
            </a:pP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中的正则表达式提取器是支持正则表达式匹配来提取</a:t>
            </a:r>
            <a:r>
              <a:rPr lang="zh-CN" altLang="zh-CN" sz="2000" dirty="0">
                <a:solidFill>
                  <a:srgbClr val="1369B2"/>
                </a:solidFill>
                <a:latin typeface="微软雅黑" panose="020B0503020204020204" pitchFamily="34" charset="-122"/>
                <a:ea typeface="微软雅黑" panose="020B0503020204020204" pitchFamily="34" charset="-122"/>
              </a:rPr>
              <a:t>任意格式的响应数据</a:t>
            </a:r>
            <a:r>
              <a:rPr lang="zh-CN" altLang="zh-CN" sz="2000" dirty="0">
                <a:solidFill>
                  <a:srgbClr val="595959"/>
                </a:solidFill>
                <a:latin typeface="微软雅黑" panose="020B0503020204020204" pitchFamily="34" charset="-122"/>
                <a:ea typeface="微软雅黑" panose="020B0503020204020204" pitchFamily="34" charset="-122"/>
                <a:cs typeface="+mn-ea"/>
              </a:rPr>
              <a:t>的元件。如果在测试计划中需要配置正则表达式提取器，则可以选中</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主界面的</a:t>
            </a:r>
            <a:r>
              <a:rPr lang="zh-CN" altLang="zh-CN" sz="2000">
                <a:solidFill>
                  <a:srgbClr val="595959"/>
                </a:solidFill>
                <a:latin typeface="微软雅黑" panose="020B0503020204020204" pitchFamily="34" charset="-122"/>
                <a:ea typeface="微软雅黑" panose="020B0503020204020204" pitchFamily="34" charset="-122"/>
                <a:cs typeface="+mn-ea"/>
              </a:rPr>
              <a:t>测试计划并</a:t>
            </a:r>
            <a:r>
              <a:rPr lang="zh-CN" altLang="en-US" sz="2000">
                <a:solidFill>
                  <a:srgbClr val="595959"/>
                </a:solidFill>
                <a:latin typeface="微软雅黑" panose="020B0503020204020204" pitchFamily="34" charset="-122"/>
                <a:ea typeface="微软雅黑" panose="020B0503020204020204" pitchFamily="34" charset="-122"/>
                <a:cs typeface="+mn-ea"/>
              </a:rPr>
              <a:t>右键单击</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在弹</a:t>
            </a:r>
            <a:r>
              <a:rPr lang="zh-CN" altLang="zh-CN" sz="2000">
                <a:solidFill>
                  <a:srgbClr val="595959"/>
                </a:solidFill>
                <a:latin typeface="微软雅黑" panose="020B0503020204020204" pitchFamily="34" charset="-122"/>
                <a:ea typeface="微软雅黑" panose="020B0503020204020204" pitchFamily="34" charset="-122"/>
                <a:cs typeface="+mn-ea"/>
              </a:rPr>
              <a:t>出的</a:t>
            </a:r>
            <a:r>
              <a:rPr lang="zh-CN" altLang="en-US" sz="2000">
                <a:solidFill>
                  <a:srgbClr val="595959"/>
                </a:solidFill>
                <a:latin typeface="微软雅黑" panose="020B0503020204020204" pitchFamily="34" charset="-122"/>
                <a:ea typeface="微软雅黑" panose="020B0503020204020204" pitchFamily="34" charset="-122"/>
                <a:cs typeface="+mn-ea"/>
              </a:rPr>
              <a:t>快捷菜单</a:t>
            </a:r>
            <a:r>
              <a:rPr lang="zh-CN" altLang="zh-CN" sz="2000">
                <a:solidFill>
                  <a:srgbClr val="595959"/>
                </a:solidFill>
                <a:latin typeface="微软雅黑" panose="020B0503020204020204" pitchFamily="34" charset="-122"/>
                <a:ea typeface="微软雅黑" panose="020B0503020204020204" pitchFamily="34" charset="-122"/>
                <a:cs typeface="+mn-ea"/>
              </a:rPr>
              <a:t>中</a:t>
            </a:r>
            <a:r>
              <a:rPr lang="zh-CN" altLang="zh-CN" sz="2000" dirty="0">
                <a:solidFill>
                  <a:srgbClr val="595959"/>
                </a:solidFill>
                <a:latin typeface="微软雅黑" panose="020B0503020204020204" pitchFamily="34" charset="-122"/>
                <a:ea typeface="微软雅黑" panose="020B0503020204020204" pitchFamily="34" charset="-122"/>
                <a:cs typeface="+mn-ea"/>
              </a:rPr>
              <a:t>依次选择</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“后置处理器”</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“正则表达式提取器”</a:t>
            </a:r>
            <a:r>
              <a:rPr lang="zh-CN" altLang="zh-CN" sz="2000" dirty="0">
                <a:solidFill>
                  <a:srgbClr val="595959"/>
                </a:solidFill>
                <a:latin typeface="微软雅黑" panose="020B0503020204020204" pitchFamily="34" charset="-122"/>
                <a:ea typeface="微软雅黑" panose="020B0503020204020204" pitchFamily="34" charset="-122"/>
                <a:cs typeface="+mn-ea"/>
              </a:rPr>
              <a:t>，会添加一个正则表达式提取</a:t>
            </a:r>
            <a:r>
              <a:rPr lang="zh-CN" altLang="zh-CN" sz="2000">
                <a:solidFill>
                  <a:srgbClr val="595959"/>
                </a:solidFill>
                <a:latin typeface="微软雅黑" panose="020B0503020204020204" pitchFamily="34" charset="-122"/>
                <a:ea typeface="微软雅黑" panose="020B0503020204020204" pitchFamily="34" charset="-122"/>
                <a:cs typeface="+mn-ea"/>
              </a:rPr>
              <a:t>器界面</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31728" y="3766104"/>
            <a:ext cx="7091869" cy="2753449"/>
          </a:xfrm>
          <a:prstGeom prst="rect">
            <a:avLst/>
          </a:prstGeom>
        </p:spPr>
      </p:pic>
      <p:sp>
        <p:nvSpPr>
          <p:cNvPr id="6" name="矩形 5"/>
          <p:cNvSpPr/>
          <p:nvPr/>
        </p:nvSpPr>
        <p:spPr>
          <a:xfrm>
            <a:off x="838200" y="1120158"/>
            <a:ext cx="3574472" cy="400110"/>
          </a:xfrm>
          <a:prstGeom prst="rect">
            <a:avLst/>
          </a:prstGeom>
        </p:spPr>
        <p:txBody>
          <a:bodyPr wrap="square">
            <a:spAutoFit/>
          </a:bodyPr>
          <a:lstStyle/>
          <a:p>
            <a:r>
              <a:rPr lang="zh-CN" altLang="en-US" sz="2000" b="1" dirty="0">
                <a:solidFill>
                  <a:srgbClr val="595959"/>
                </a:solidFill>
                <a:latin typeface="微软雅黑" panose="020B0503020204020204" pitchFamily="34" charset="-122"/>
                <a:ea typeface="微软雅黑" panose="020B0503020204020204" pitchFamily="34" charset="-122"/>
                <a:cs typeface="+mn-ea"/>
              </a:rPr>
              <a:t>（</a:t>
            </a:r>
            <a:r>
              <a:rPr lang="en-US" altLang="zh-CN" sz="2000" b="1" dirty="0">
                <a:solidFill>
                  <a:srgbClr val="595959"/>
                </a:solidFill>
                <a:latin typeface="微软雅黑" panose="020B0503020204020204" pitchFamily="34" charset="-122"/>
                <a:ea typeface="微软雅黑" panose="020B0503020204020204" pitchFamily="34" charset="-122"/>
                <a:cs typeface="+mn-ea"/>
              </a:rPr>
              <a:t>2</a:t>
            </a:r>
            <a:r>
              <a:rPr lang="zh-CN" altLang="en-US" sz="2000" b="1" dirty="0">
                <a:solidFill>
                  <a:srgbClr val="595959"/>
                </a:solidFill>
                <a:latin typeface="微软雅黑" panose="020B0503020204020204" pitchFamily="34" charset="-122"/>
                <a:ea typeface="微软雅黑" panose="020B0503020204020204" pitchFamily="34" charset="-122"/>
                <a:cs typeface="+mn-ea"/>
              </a:rPr>
              <a:t>）配置正则表达式提取器</a:t>
            </a:r>
            <a:endParaRPr lang="zh-CN" altLang="en-US" sz="2000" b="1"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5.4.6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后置处理器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143690" y="1306306"/>
            <a:ext cx="5299849" cy="461665"/>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 </a:t>
            </a:r>
            <a:r>
              <a:rPr lang="zh-CN" altLang="en-US" sz="2000" dirty="0">
                <a:solidFill>
                  <a:srgbClr val="1369B2"/>
                </a:solidFill>
                <a:latin typeface="微软雅黑" panose="020B0503020204020204" pitchFamily="34" charset="-122"/>
                <a:ea typeface="微软雅黑" panose="020B0503020204020204" pitchFamily="34" charset="-122"/>
              </a:rPr>
              <a:t>正则表达式提取器的主要配置项</a:t>
            </a:r>
            <a:r>
              <a:rPr lang="zh-CN" altLang="en-US" sz="2000" dirty="0">
                <a:solidFill>
                  <a:srgbClr val="595959"/>
                </a:solidFill>
                <a:latin typeface="微软雅黑" panose="020B0503020204020204" pitchFamily="34" charset="-122"/>
                <a:ea typeface="微软雅黑" panose="020B0503020204020204" pitchFamily="34" charset="-122"/>
                <a:cs typeface="+mn-ea"/>
              </a:rPr>
              <a:t>有以下</a:t>
            </a:r>
            <a:r>
              <a:rPr lang="en-US" altLang="zh-CN" sz="2000" dirty="0">
                <a:solidFill>
                  <a:srgbClr val="595959"/>
                </a:solidFill>
                <a:latin typeface="微软雅黑" panose="020B0503020204020204" pitchFamily="34" charset="-122"/>
                <a:ea typeface="微软雅黑" panose="020B0503020204020204" pitchFamily="34" charset="-122"/>
                <a:cs typeface="+mn-ea"/>
              </a:rPr>
              <a:t>5</a:t>
            </a:r>
            <a:r>
              <a:rPr lang="zh-CN" altLang="en-US" sz="2000" dirty="0">
                <a:solidFill>
                  <a:srgbClr val="595959"/>
                </a:solidFill>
                <a:latin typeface="微软雅黑" panose="020B0503020204020204" pitchFamily="34" charset="-122"/>
                <a:ea typeface="微软雅黑" panose="020B0503020204020204" pitchFamily="34" charset="-122"/>
                <a:cs typeface="+mn-ea"/>
              </a:rPr>
              <a:t>个</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mn-ea"/>
              </a:rPr>
              <a:t>。</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mn-ea"/>
            </a:endParaRPr>
          </a:p>
        </p:txBody>
      </p:sp>
      <p:sp>
        <p:nvSpPr>
          <p:cNvPr id="3" name="矩形 2"/>
          <p:cNvSpPr/>
          <p:nvPr/>
        </p:nvSpPr>
        <p:spPr>
          <a:xfrm>
            <a:off x="1232983" y="2007122"/>
            <a:ext cx="9549811" cy="3416320"/>
          </a:xfrm>
          <a:prstGeom prst="rect">
            <a:avLst/>
          </a:prstGeom>
        </p:spPr>
        <p:txBody>
          <a:bodyPr wrap="square">
            <a:spAutoFit/>
          </a:bodyPr>
          <a:lstStyle/>
          <a:p>
            <a:pPr marL="342900" lvl="0" indent="-342900">
              <a:lnSpc>
                <a:spcPct val="150000"/>
              </a:lnSpc>
              <a:buFont typeface="Wingdings" panose="05000000000000000000" pitchFamily="2" charset="2"/>
              <a:buChar char="l"/>
            </a:pPr>
            <a:r>
              <a:rPr lang="zh-CN" altLang="zh-CN" sz="1800" dirty="0">
                <a:solidFill>
                  <a:srgbClr val="595959"/>
                </a:solidFill>
                <a:latin typeface="微软雅黑" panose="020B0503020204020204" pitchFamily="34" charset="-122"/>
                <a:ea typeface="微软雅黑" panose="020B0503020204020204" pitchFamily="34" charset="-122"/>
                <a:cs typeface="+mn-ea"/>
              </a:rPr>
              <a:t>引用</a:t>
            </a:r>
            <a:r>
              <a:rPr lang="zh-CN" altLang="zh-CN" sz="1800">
                <a:solidFill>
                  <a:srgbClr val="595959"/>
                </a:solidFill>
                <a:latin typeface="微软雅黑" panose="020B0503020204020204" pitchFamily="34" charset="-122"/>
                <a:ea typeface="微软雅黑" panose="020B0503020204020204" pitchFamily="34" charset="-122"/>
                <a:cs typeface="+mn-ea"/>
              </a:rPr>
              <a:t>名称：</a:t>
            </a:r>
            <a:r>
              <a:rPr lang="zh-CN" altLang="zh-CN" sz="1800">
                <a:solidFill>
                  <a:srgbClr val="1369B2"/>
                </a:solidFill>
                <a:latin typeface="微软雅黑" panose="020B0503020204020204" pitchFamily="34" charset="-122"/>
                <a:ea typeface="微软雅黑" panose="020B0503020204020204" pitchFamily="34" charset="-122"/>
              </a:rPr>
              <a:t>用于</a:t>
            </a:r>
            <a:r>
              <a:rPr lang="zh-CN" altLang="zh-CN" sz="1800" dirty="0">
                <a:solidFill>
                  <a:srgbClr val="1369B2"/>
                </a:solidFill>
                <a:latin typeface="微软雅黑" panose="020B0503020204020204" pitchFamily="34" charset="-122"/>
                <a:ea typeface="微软雅黑" panose="020B0503020204020204" pitchFamily="34" charset="-122"/>
              </a:rPr>
              <a:t>存储正则表达式提取出的值</a:t>
            </a:r>
            <a:r>
              <a:rPr lang="zh-CN" altLang="zh-CN" sz="1800" dirty="0">
                <a:solidFill>
                  <a:srgbClr val="595959"/>
                </a:solidFill>
                <a:latin typeface="微软雅黑" panose="020B0503020204020204" pitchFamily="34" charset="-122"/>
                <a:ea typeface="微软雅黑" panose="020B0503020204020204" pitchFamily="34" charset="-122"/>
                <a:cs typeface="+mn-ea"/>
              </a:rPr>
              <a:t>，以供其他请求引用，引用方式为</a:t>
            </a:r>
            <a:r>
              <a:rPr lang="en-US" altLang="zh-CN" sz="1800" dirty="0">
                <a:solidFill>
                  <a:srgbClr val="1369B2"/>
                </a:solidFill>
                <a:latin typeface="微软雅黑" panose="020B0503020204020204" pitchFamily="34" charset="-122"/>
                <a:ea typeface="微软雅黑" panose="020B0503020204020204" pitchFamily="34" charset="-122"/>
              </a:rPr>
              <a:t>${</a:t>
            </a:r>
            <a:r>
              <a:rPr lang="zh-CN" altLang="zh-CN" sz="1800" dirty="0">
                <a:solidFill>
                  <a:srgbClr val="1369B2"/>
                </a:solidFill>
                <a:latin typeface="微软雅黑" panose="020B0503020204020204" pitchFamily="34" charset="-122"/>
                <a:ea typeface="微软雅黑" panose="020B0503020204020204" pitchFamily="34" charset="-122"/>
              </a:rPr>
              <a:t>引用名称</a:t>
            </a:r>
            <a:r>
              <a:rPr lang="en-US" altLang="zh-CN" sz="1800" dirty="0">
                <a:solidFill>
                  <a:srgbClr val="1369B2"/>
                </a:solidFill>
                <a:latin typeface="微软雅黑" panose="020B0503020204020204" pitchFamily="34" charset="-122"/>
                <a:ea typeface="微软雅黑" panose="020B0503020204020204" pitchFamily="34" charset="-122"/>
              </a:rPr>
              <a:t>}</a:t>
            </a:r>
            <a:r>
              <a:rPr lang="zh-CN" altLang="zh-CN" sz="1800" dirty="0">
                <a:solidFill>
                  <a:srgbClr val="595959"/>
                </a:solidFill>
                <a:latin typeface="微软雅黑" panose="020B0503020204020204" pitchFamily="34" charset="-122"/>
                <a:ea typeface="微软雅黑" panose="020B0503020204020204" pitchFamily="34" charset="-122"/>
                <a:cs typeface="+mn-ea"/>
              </a:rPr>
              <a:t>。</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a:p>
            <a:pPr marL="342900" lvl="0" indent="-342900">
              <a:lnSpc>
                <a:spcPct val="150000"/>
              </a:lnSpc>
              <a:buFont typeface="Wingdings" panose="05000000000000000000" pitchFamily="2" charset="2"/>
              <a:buChar char="l"/>
            </a:pPr>
            <a:r>
              <a:rPr lang="zh-CN" altLang="zh-CN" sz="1800" dirty="0">
                <a:solidFill>
                  <a:srgbClr val="595959"/>
                </a:solidFill>
                <a:latin typeface="微软雅黑" panose="020B0503020204020204" pitchFamily="34" charset="-122"/>
                <a:ea typeface="微软雅黑" panose="020B0503020204020204" pitchFamily="34" charset="-122"/>
                <a:cs typeface="+mn-ea"/>
              </a:rPr>
              <a:t>正则表达式：</a:t>
            </a:r>
            <a:r>
              <a:rPr lang="zh-CN" altLang="zh-CN" sz="1800" dirty="0">
                <a:solidFill>
                  <a:srgbClr val="1369B2"/>
                </a:solidFill>
                <a:latin typeface="微软雅黑" panose="020B0503020204020204" pitchFamily="34" charset="-122"/>
                <a:ea typeface="微软雅黑" panose="020B0503020204020204" pitchFamily="34" charset="-122"/>
              </a:rPr>
              <a:t>为提取数据设置的正则表达式</a:t>
            </a:r>
            <a:r>
              <a:rPr lang="zh-CN" altLang="zh-CN" sz="1800" dirty="0">
                <a:solidFill>
                  <a:srgbClr val="595959"/>
                </a:solidFill>
                <a:latin typeface="微软雅黑" panose="020B0503020204020204" pitchFamily="34" charset="-122"/>
                <a:ea typeface="微软雅黑" panose="020B0503020204020204" pitchFamily="34" charset="-122"/>
                <a:cs typeface="+mn-ea"/>
              </a:rPr>
              <a:t>。</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a:p>
            <a:pPr marL="342900" lvl="0" indent="-342900">
              <a:lnSpc>
                <a:spcPct val="150000"/>
              </a:lnSpc>
              <a:buFont typeface="Wingdings" panose="05000000000000000000" pitchFamily="2" charset="2"/>
              <a:buChar char="l"/>
            </a:pPr>
            <a:r>
              <a:rPr lang="zh-CN" altLang="zh-CN" sz="1800" dirty="0">
                <a:solidFill>
                  <a:srgbClr val="595959"/>
                </a:solidFill>
                <a:latin typeface="微软雅黑" panose="020B0503020204020204" pitchFamily="34" charset="-122"/>
                <a:ea typeface="微软雅黑" panose="020B0503020204020204" pitchFamily="34" charset="-122"/>
                <a:cs typeface="+mn-ea"/>
              </a:rPr>
              <a:t>模板：用于</a:t>
            </a:r>
            <a:r>
              <a:rPr lang="zh-CN" altLang="zh-CN" sz="1800" dirty="0">
                <a:solidFill>
                  <a:srgbClr val="1369B2"/>
                </a:solidFill>
                <a:latin typeface="微软雅黑" panose="020B0503020204020204" pitchFamily="34" charset="-122"/>
                <a:ea typeface="微软雅黑" panose="020B0503020204020204" pitchFamily="34" charset="-122"/>
              </a:rPr>
              <a:t>设置使用提取到的第几个值</a:t>
            </a:r>
            <a:r>
              <a:rPr lang="zh-CN" altLang="zh-CN" sz="1800" dirty="0">
                <a:solidFill>
                  <a:srgbClr val="595959"/>
                </a:solidFill>
                <a:latin typeface="微软雅黑" panose="020B0503020204020204" pitchFamily="34" charset="-122"/>
                <a:ea typeface="微软雅黑" panose="020B0503020204020204" pitchFamily="34" charset="-122"/>
                <a:cs typeface="+mn-ea"/>
              </a:rPr>
              <a:t>。如果正则表达式有多个</a:t>
            </a:r>
            <a:r>
              <a:rPr lang="en-US" altLang="zh-CN" sz="1800" dirty="0">
                <a:solidFill>
                  <a:srgbClr val="595959"/>
                </a:solidFill>
                <a:latin typeface="微软雅黑" panose="020B0503020204020204" pitchFamily="34" charset="-122"/>
                <a:ea typeface="微软雅黑" panose="020B0503020204020204" pitchFamily="34" charset="-122"/>
                <a:cs typeface="+mn-ea"/>
              </a:rPr>
              <a:t>()</a:t>
            </a:r>
            <a:r>
              <a:rPr lang="zh-CN" altLang="zh-CN" sz="1800" dirty="0">
                <a:solidFill>
                  <a:srgbClr val="595959"/>
                </a:solidFill>
                <a:latin typeface="微软雅黑" panose="020B0503020204020204" pitchFamily="34" charset="-122"/>
                <a:ea typeface="微软雅黑" panose="020B0503020204020204" pitchFamily="34" charset="-122"/>
                <a:cs typeface="+mn-ea"/>
              </a:rPr>
              <a:t>，就可以提取出多组值，这里可以指定要使用的级别，</a:t>
            </a:r>
            <a:r>
              <a:rPr lang="zh-CN" altLang="zh-CN" sz="1800" dirty="0">
                <a:solidFill>
                  <a:srgbClr val="1369B2"/>
                </a:solidFill>
                <a:latin typeface="微软雅黑" panose="020B0503020204020204" pitchFamily="34" charset="-122"/>
                <a:ea typeface="微软雅黑" panose="020B0503020204020204" pitchFamily="34" charset="-122"/>
              </a:rPr>
              <a:t>格式为</a:t>
            </a:r>
            <a:r>
              <a:rPr lang="en-US" altLang="zh-CN" sz="1800" dirty="0">
                <a:solidFill>
                  <a:srgbClr val="1369B2"/>
                </a:solidFill>
                <a:latin typeface="微软雅黑" panose="020B0503020204020204" pitchFamily="34" charset="-122"/>
                <a:ea typeface="微软雅黑" panose="020B0503020204020204" pitchFamily="34" charset="-122"/>
              </a:rPr>
              <a:t>$n</a:t>
            </a:r>
            <a:r>
              <a:rPr lang="en-US" altLang="zh-CN" sz="1800">
                <a:solidFill>
                  <a:srgbClr val="1369B2"/>
                </a:solidFill>
                <a:latin typeface="微软雅黑" panose="020B0503020204020204" pitchFamily="34" charset="-122"/>
                <a:ea typeface="微软雅黑" panose="020B0503020204020204" pitchFamily="34" charset="-122"/>
              </a:rPr>
              <a:t>$</a:t>
            </a:r>
            <a:r>
              <a:rPr lang="zh-CN" altLang="zh-CN" sz="1800">
                <a:solidFill>
                  <a:srgbClr val="595959"/>
                </a:solidFill>
                <a:latin typeface="微软雅黑" panose="020B0503020204020204" pitchFamily="34" charset="-122"/>
                <a:ea typeface="微软雅黑" panose="020B0503020204020204" pitchFamily="34" charset="-122"/>
                <a:cs typeface="+mn-ea"/>
              </a:rPr>
              <a:t>，</a:t>
            </a:r>
            <a:r>
              <a:rPr lang="zh-CN" altLang="en-US" sz="1800">
                <a:solidFill>
                  <a:srgbClr val="595959"/>
                </a:solidFill>
                <a:latin typeface="微软雅黑" panose="020B0503020204020204" pitchFamily="34" charset="-122"/>
                <a:ea typeface="微软雅黑" panose="020B0503020204020204" pitchFamily="34" charset="-122"/>
                <a:cs typeface="+mn-ea"/>
              </a:rPr>
              <a:t>例</a:t>
            </a:r>
            <a:r>
              <a:rPr lang="zh-CN" altLang="zh-CN" sz="1800">
                <a:solidFill>
                  <a:srgbClr val="595959"/>
                </a:solidFill>
                <a:latin typeface="微软雅黑" panose="020B0503020204020204" pitchFamily="34" charset="-122"/>
                <a:ea typeface="微软雅黑" panose="020B0503020204020204" pitchFamily="34" charset="-122"/>
                <a:cs typeface="+mn-ea"/>
              </a:rPr>
              <a:t>如</a:t>
            </a:r>
            <a:r>
              <a:rPr lang="en-US" altLang="zh-CN" sz="1800" dirty="0">
                <a:solidFill>
                  <a:srgbClr val="595959"/>
                </a:solidFill>
                <a:latin typeface="微软雅黑" panose="020B0503020204020204" pitchFamily="34" charset="-122"/>
                <a:ea typeface="微软雅黑" panose="020B0503020204020204" pitchFamily="34" charset="-122"/>
                <a:cs typeface="+mn-ea"/>
              </a:rPr>
              <a:t>$1$</a:t>
            </a:r>
            <a:r>
              <a:rPr lang="zh-CN" altLang="zh-CN" sz="1800" dirty="0">
                <a:solidFill>
                  <a:srgbClr val="595959"/>
                </a:solidFill>
                <a:latin typeface="微软雅黑" panose="020B0503020204020204" pitchFamily="34" charset="-122"/>
                <a:ea typeface="微软雅黑" panose="020B0503020204020204" pitchFamily="34" charset="-122"/>
                <a:cs typeface="+mn-ea"/>
              </a:rPr>
              <a:t>表示使用第</a:t>
            </a:r>
            <a:r>
              <a:rPr lang="en-US" altLang="zh-CN" sz="1800" dirty="0">
                <a:solidFill>
                  <a:srgbClr val="595959"/>
                </a:solidFill>
                <a:latin typeface="微软雅黑" panose="020B0503020204020204" pitchFamily="34" charset="-122"/>
                <a:ea typeface="微软雅黑" panose="020B0503020204020204" pitchFamily="34" charset="-122"/>
                <a:cs typeface="+mn-ea"/>
              </a:rPr>
              <a:t>1</a:t>
            </a:r>
            <a:r>
              <a:rPr lang="zh-CN" altLang="zh-CN" sz="1800" dirty="0">
                <a:solidFill>
                  <a:srgbClr val="595959"/>
                </a:solidFill>
                <a:latin typeface="微软雅黑" panose="020B0503020204020204" pitchFamily="34" charset="-122"/>
                <a:ea typeface="微软雅黑" panose="020B0503020204020204" pitchFamily="34" charset="-122"/>
                <a:cs typeface="+mn-ea"/>
              </a:rPr>
              <a:t>组数据；</a:t>
            </a:r>
            <a:r>
              <a:rPr lang="en-US" altLang="zh-CN" sz="1800" dirty="0">
                <a:solidFill>
                  <a:srgbClr val="595959"/>
                </a:solidFill>
                <a:latin typeface="微软雅黑" panose="020B0503020204020204" pitchFamily="34" charset="-122"/>
                <a:ea typeface="微软雅黑" panose="020B0503020204020204" pitchFamily="34" charset="-122"/>
                <a:cs typeface="+mn-ea"/>
              </a:rPr>
              <a:t>$2$</a:t>
            </a:r>
            <a:r>
              <a:rPr lang="zh-CN" altLang="zh-CN" sz="1800" dirty="0">
                <a:solidFill>
                  <a:srgbClr val="595959"/>
                </a:solidFill>
                <a:latin typeface="微软雅黑" panose="020B0503020204020204" pitchFamily="34" charset="-122"/>
                <a:ea typeface="微软雅黑" panose="020B0503020204020204" pitchFamily="34" charset="-122"/>
                <a:cs typeface="+mn-ea"/>
              </a:rPr>
              <a:t>、</a:t>
            </a:r>
            <a:r>
              <a:rPr lang="en-US" altLang="zh-CN" sz="1800" dirty="0">
                <a:solidFill>
                  <a:srgbClr val="595959"/>
                </a:solidFill>
                <a:latin typeface="微软雅黑" panose="020B0503020204020204" pitchFamily="34" charset="-122"/>
                <a:ea typeface="微软雅黑" panose="020B0503020204020204" pitchFamily="34" charset="-122"/>
                <a:cs typeface="+mn-ea"/>
              </a:rPr>
              <a:t>$3$</a:t>
            </a:r>
            <a:r>
              <a:rPr lang="zh-CN" altLang="zh-CN" sz="1800" dirty="0">
                <a:solidFill>
                  <a:srgbClr val="595959"/>
                </a:solidFill>
                <a:latin typeface="微软雅黑" panose="020B0503020204020204" pitchFamily="34" charset="-122"/>
                <a:ea typeface="微软雅黑" panose="020B0503020204020204" pitchFamily="34" charset="-122"/>
                <a:cs typeface="+mn-ea"/>
              </a:rPr>
              <a:t>表示使用第</a:t>
            </a:r>
            <a:r>
              <a:rPr lang="en-US" altLang="zh-CN" sz="1800" dirty="0">
                <a:solidFill>
                  <a:srgbClr val="595959"/>
                </a:solidFill>
                <a:latin typeface="微软雅黑" panose="020B0503020204020204" pitchFamily="34" charset="-122"/>
                <a:ea typeface="微软雅黑" panose="020B0503020204020204" pitchFamily="34" charset="-122"/>
                <a:cs typeface="+mn-ea"/>
              </a:rPr>
              <a:t>2</a:t>
            </a:r>
            <a:r>
              <a:rPr lang="zh-CN" altLang="zh-CN" sz="1800" dirty="0">
                <a:solidFill>
                  <a:srgbClr val="595959"/>
                </a:solidFill>
                <a:latin typeface="微软雅黑" panose="020B0503020204020204" pitchFamily="34" charset="-122"/>
                <a:ea typeface="微软雅黑" panose="020B0503020204020204" pitchFamily="34" charset="-122"/>
                <a:cs typeface="+mn-ea"/>
              </a:rPr>
              <a:t>、</a:t>
            </a:r>
            <a:r>
              <a:rPr lang="en-US" altLang="zh-CN" sz="1800" dirty="0">
                <a:solidFill>
                  <a:srgbClr val="595959"/>
                </a:solidFill>
                <a:latin typeface="微软雅黑" panose="020B0503020204020204" pitchFamily="34" charset="-122"/>
                <a:ea typeface="微软雅黑" panose="020B0503020204020204" pitchFamily="34" charset="-122"/>
                <a:cs typeface="+mn-ea"/>
              </a:rPr>
              <a:t>3</a:t>
            </a:r>
            <a:r>
              <a:rPr lang="zh-CN" altLang="zh-CN" sz="1800" dirty="0">
                <a:solidFill>
                  <a:srgbClr val="595959"/>
                </a:solidFill>
                <a:latin typeface="微软雅黑" panose="020B0503020204020204" pitchFamily="34" charset="-122"/>
                <a:ea typeface="微软雅黑" panose="020B0503020204020204" pitchFamily="34" charset="-122"/>
                <a:cs typeface="+mn-ea"/>
              </a:rPr>
              <a:t>组数据。如果</a:t>
            </a:r>
            <a:r>
              <a:rPr lang="en-US" altLang="zh-CN" sz="1800" dirty="0">
                <a:solidFill>
                  <a:srgbClr val="595959"/>
                </a:solidFill>
                <a:latin typeface="微软雅黑" panose="020B0503020204020204" pitchFamily="34" charset="-122"/>
                <a:ea typeface="微软雅黑" panose="020B0503020204020204" pitchFamily="34" charset="-122"/>
                <a:cs typeface="+mn-ea"/>
              </a:rPr>
              <a:t>n</a:t>
            </a:r>
            <a:r>
              <a:rPr lang="zh-CN" altLang="zh-CN" sz="1800" dirty="0">
                <a:solidFill>
                  <a:srgbClr val="595959"/>
                </a:solidFill>
                <a:latin typeface="微软雅黑" panose="020B0503020204020204" pitchFamily="34" charset="-122"/>
                <a:ea typeface="微软雅黑" panose="020B0503020204020204" pitchFamily="34" charset="-122"/>
                <a:cs typeface="+mn-ea"/>
              </a:rPr>
              <a:t>的值为</a:t>
            </a:r>
            <a:r>
              <a:rPr lang="en-US" altLang="zh-CN" sz="1800" dirty="0">
                <a:solidFill>
                  <a:srgbClr val="595959"/>
                </a:solidFill>
                <a:latin typeface="微软雅黑" panose="020B0503020204020204" pitchFamily="34" charset="-122"/>
                <a:ea typeface="微软雅黑" panose="020B0503020204020204" pitchFamily="34" charset="-122"/>
                <a:cs typeface="+mn-ea"/>
              </a:rPr>
              <a:t>0</a:t>
            </a:r>
            <a:r>
              <a:rPr lang="zh-CN" altLang="zh-CN" sz="1800" dirty="0">
                <a:solidFill>
                  <a:srgbClr val="595959"/>
                </a:solidFill>
                <a:latin typeface="微软雅黑" panose="020B0503020204020204" pitchFamily="34" charset="-122"/>
                <a:ea typeface="微软雅黑" panose="020B0503020204020204" pitchFamily="34" charset="-122"/>
                <a:cs typeface="+mn-ea"/>
              </a:rPr>
              <a:t>（</a:t>
            </a:r>
            <a:r>
              <a:rPr lang="en-US" altLang="zh-CN" sz="1800" dirty="0">
                <a:solidFill>
                  <a:srgbClr val="595959"/>
                </a:solidFill>
                <a:latin typeface="微软雅黑" panose="020B0503020204020204" pitchFamily="34" charset="-122"/>
                <a:ea typeface="微软雅黑" panose="020B0503020204020204" pitchFamily="34" charset="-122"/>
                <a:cs typeface="+mn-ea"/>
              </a:rPr>
              <a:t>$0$</a:t>
            </a:r>
            <a:r>
              <a:rPr lang="zh-CN" altLang="zh-CN" sz="1800">
                <a:solidFill>
                  <a:srgbClr val="595959"/>
                </a:solidFill>
                <a:latin typeface="微软雅黑" panose="020B0503020204020204" pitchFamily="34" charset="-122"/>
                <a:ea typeface="微软雅黑" panose="020B0503020204020204" pitchFamily="34" charset="-122"/>
                <a:cs typeface="+mn-ea"/>
              </a:rPr>
              <a:t>），表示</a:t>
            </a:r>
            <a:r>
              <a:rPr lang="zh-CN" altLang="en-US" sz="1800">
                <a:solidFill>
                  <a:srgbClr val="595959"/>
                </a:solidFill>
                <a:latin typeface="微软雅黑" panose="020B0503020204020204" pitchFamily="34" charset="-122"/>
                <a:ea typeface="微软雅黑" panose="020B0503020204020204" pitchFamily="34" charset="-122"/>
                <a:cs typeface="+mn-ea"/>
              </a:rPr>
              <a:t>使用</a:t>
            </a:r>
            <a:r>
              <a:rPr lang="zh-CN" altLang="zh-CN" sz="1800">
                <a:solidFill>
                  <a:srgbClr val="595959"/>
                </a:solidFill>
                <a:latin typeface="微软雅黑" panose="020B0503020204020204" pitchFamily="34" charset="-122"/>
                <a:ea typeface="微软雅黑" panose="020B0503020204020204" pitchFamily="34" charset="-122"/>
                <a:cs typeface="+mn-ea"/>
              </a:rPr>
              <a:t>全部</a:t>
            </a:r>
            <a:r>
              <a:rPr lang="zh-CN" altLang="zh-CN" sz="1800" dirty="0">
                <a:solidFill>
                  <a:srgbClr val="595959"/>
                </a:solidFill>
                <a:latin typeface="微软雅黑" panose="020B0503020204020204" pitchFamily="34" charset="-122"/>
                <a:ea typeface="微软雅黑" panose="020B0503020204020204" pitchFamily="34" charset="-122"/>
                <a:cs typeface="+mn-ea"/>
              </a:rPr>
              <a:t>数据。</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a:p>
            <a:pPr marL="342900" lvl="0" indent="-342900">
              <a:lnSpc>
                <a:spcPct val="150000"/>
              </a:lnSpc>
              <a:buFont typeface="Wingdings" panose="05000000000000000000" pitchFamily="2" charset="2"/>
              <a:buChar char="l"/>
            </a:pPr>
            <a:r>
              <a:rPr lang="zh-CN" altLang="zh-CN" sz="1800" dirty="0">
                <a:solidFill>
                  <a:srgbClr val="595959"/>
                </a:solidFill>
                <a:latin typeface="微软雅黑" panose="020B0503020204020204" pitchFamily="34" charset="-122"/>
                <a:ea typeface="微软雅黑" panose="020B0503020204020204" pitchFamily="34" charset="-122"/>
                <a:cs typeface="+mn-ea"/>
              </a:rPr>
              <a:t>匹配数字（</a:t>
            </a:r>
            <a:r>
              <a:rPr lang="en-US" altLang="zh-CN" sz="1800" dirty="0">
                <a:solidFill>
                  <a:srgbClr val="595959"/>
                </a:solidFill>
                <a:latin typeface="微软雅黑" panose="020B0503020204020204" pitchFamily="34" charset="-122"/>
                <a:ea typeface="微软雅黑" panose="020B0503020204020204" pitchFamily="34" charset="-122"/>
                <a:cs typeface="+mn-ea"/>
              </a:rPr>
              <a:t>0</a:t>
            </a:r>
            <a:r>
              <a:rPr lang="zh-CN" altLang="zh-CN" sz="1800" dirty="0">
                <a:solidFill>
                  <a:srgbClr val="595959"/>
                </a:solidFill>
                <a:latin typeface="微软雅黑" panose="020B0503020204020204" pitchFamily="34" charset="-122"/>
                <a:ea typeface="微软雅黑" panose="020B0503020204020204" pitchFamily="34" charset="-122"/>
                <a:cs typeface="+mn-ea"/>
              </a:rPr>
              <a:t>代表随机）：</a:t>
            </a:r>
            <a:r>
              <a:rPr lang="zh-CN" altLang="zh-CN" sz="1800" dirty="0">
                <a:solidFill>
                  <a:srgbClr val="1369B2"/>
                </a:solidFill>
                <a:latin typeface="微软雅黑" panose="020B0503020204020204" pitchFamily="34" charset="-122"/>
                <a:ea typeface="微软雅黑" panose="020B0503020204020204" pitchFamily="34" charset="-122"/>
              </a:rPr>
              <a:t>表示取一组数据中的第几个值</a:t>
            </a:r>
            <a:r>
              <a:rPr lang="zh-CN" altLang="zh-CN" sz="1800" dirty="0">
                <a:solidFill>
                  <a:srgbClr val="595959"/>
                </a:solidFill>
                <a:latin typeface="微软雅黑" panose="020B0503020204020204" pitchFamily="34" charset="-122"/>
                <a:ea typeface="微软雅黑" panose="020B0503020204020204" pitchFamily="34" charset="-122"/>
                <a:cs typeface="+mn-ea"/>
              </a:rPr>
              <a:t>。</a:t>
            </a:r>
            <a:r>
              <a:rPr lang="en-US" altLang="zh-CN" sz="1800" dirty="0">
                <a:solidFill>
                  <a:srgbClr val="595959"/>
                </a:solidFill>
                <a:latin typeface="微软雅黑" panose="020B0503020204020204" pitchFamily="34" charset="-122"/>
                <a:ea typeface="微软雅黑" panose="020B0503020204020204" pitchFamily="34" charset="-122"/>
                <a:cs typeface="+mn-ea"/>
              </a:rPr>
              <a:t>0</a:t>
            </a:r>
            <a:r>
              <a:rPr lang="zh-CN" altLang="zh-CN" sz="1800" dirty="0">
                <a:solidFill>
                  <a:srgbClr val="595959"/>
                </a:solidFill>
                <a:latin typeface="微软雅黑" panose="020B0503020204020204" pitchFamily="34" charset="-122"/>
                <a:ea typeface="微软雅黑" panose="020B0503020204020204" pitchFamily="34" charset="-122"/>
                <a:cs typeface="+mn-ea"/>
              </a:rPr>
              <a:t>表示随机取值，</a:t>
            </a:r>
            <a:r>
              <a:rPr lang="en-US" altLang="zh-CN" sz="1800" dirty="0">
                <a:solidFill>
                  <a:srgbClr val="595959"/>
                </a:solidFill>
                <a:latin typeface="微软雅黑" panose="020B0503020204020204" pitchFamily="34" charset="-122"/>
                <a:ea typeface="微软雅黑" panose="020B0503020204020204" pitchFamily="34" charset="-122"/>
                <a:cs typeface="+mn-ea"/>
              </a:rPr>
              <a:t>-1</a:t>
            </a:r>
            <a:r>
              <a:rPr lang="zh-CN" altLang="zh-CN" sz="1800" dirty="0">
                <a:solidFill>
                  <a:srgbClr val="595959"/>
                </a:solidFill>
                <a:latin typeface="微软雅黑" panose="020B0503020204020204" pitchFamily="34" charset="-122"/>
                <a:ea typeface="微软雅黑" panose="020B0503020204020204" pitchFamily="34" charset="-122"/>
                <a:cs typeface="+mn-ea"/>
              </a:rPr>
              <a:t>表示取全部值，其他正整数</a:t>
            </a:r>
            <a:r>
              <a:rPr lang="en-US" altLang="zh-CN" sz="1800" dirty="0">
                <a:solidFill>
                  <a:srgbClr val="595959"/>
                </a:solidFill>
                <a:latin typeface="微软雅黑" panose="020B0503020204020204" pitchFamily="34" charset="-122"/>
                <a:ea typeface="微软雅黑" panose="020B0503020204020204" pitchFamily="34" charset="-122"/>
                <a:cs typeface="+mn-ea"/>
              </a:rPr>
              <a:t>n</a:t>
            </a:r>
            <a:r>
              <a:rPr lang="zh-CN" altLang="zh-CN" sz="1800" dirty="0">
                <a:solidFill>
                  <a:srgbClr val="595959"/>
                </a:solidFill>
                <a:latin typeface="微软雅黑" panose="020B0503020204020204" pitchFamily="34" charset="-122"/>
                <a:ea typeface="微软雅黑" panose="020B0503020204020204" pitchFamily="34" charset="-122"/>
                <a:cs typeface="+mn-ea"/>
              </a:rPr>
              <a:t>表示取第</a:t>
            </a:r>
            <a:r>
              <a:rPr lang="en-US" altLang="zh-CN" sz="1800" dirty="0">
                <a:solidFill>
                  <a:srgbClr val="595959"/>
                </a:solidFill>
                <a:latin typeface="微软雅黑" panose="020B0503020204020204" pitchFamily="34" charset="-122"/>
                <a:ea typeface="微软雅黑" panose="020B0503020204020204" pitchFamily="34" charset="-122"/>
                <a:cs typeface="+mn-ea"/>
              </a:rPr>
              <a:t>n</a:t>
            </a:r>
            <a:r>
              <a:rPr lang="zh-CN" altLang="zh-CN" sz="1800" dirty="0">
                <a:solidFill>
                  <a:srgbClr val="595959"/>
                </a:solidFill>
                <a:latin typeface="微软雅黑" panose="020B0503020204020204" pitchFamily="34" charset="-122"/>
                <a:ea typeface="微软雅黑" panose="020B0503020204020204" pitchFamily="34" charset="-122"/>
                <a:cs typeface="+mn-ea"/>
              </a:rPr>
              <a:t>个值。</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a:p>
            <a:pPr marL="342900" lvl="0" indent="-342900">
              <a:lnSpc>
                <a:spcPct val="150000"/>
              </a:lnSpc>
              <a:buFont typeface="Wingdings" panose="05000000000000000000" pitchFamily="2" charset="2"/>
              <a:buChar char="l"/>
            </a:pPr>
            <a:r>
              <a:rPr lang="zh-CN" altLang="zh-CN" sz="1800" dirty="0">
                <a:solidFill>
                  <a:srgbClr val="595959"/>
                </a:solidFill>
                <a:latin typeface="微软雅黑" panose="020B0503020204020204" pitchFamily="34" charset="-122"/>
                <a:ea typeface="微软雅黑" panose="020B0503020204020204" pitchFamily="34" charset="-122"/>
                <a:cs typeface="+mn-ea"/>
              </a:rPr>
              <a:t>缺省值：</a:t>
            </a:r>
            <a:r>
              <a:rPr lang="zh-CN" altLang="zh-CN" sz="1800" dirty="0">
                <a:solidFill>
                  <a:srgbClr val="1369B2"/>
                </a:solidFill>
                <a:latin typeface="微软雅黑" panose="020B0503020204020204" pitchFamily="34" charset="-122"/>
                <a:ea typeface="微软雅黑" panose="020B0503020204020204" pitchFamily="34" charset="-122"/>
              </a:rPr>
              <a:t>默认值</a:t>
            </a:r>
            <a:r>
              <a:rPr lang="zh-CN" altLang="zh-CN" sz="1800" dirty="0">
                <a:solidFill>
                  <a:srgbClr val="595959"/>
                </a:solidFill>
                <a:latin typeface="微软雅黑" panose="020B0503020204020204" pitchFamily="34" charset="-122"/>
                <a:ea typeface="微软雅黑" panose="020B0503020204020204" pitchFamily="34" charset="-122"/>
                <a:cs typeface="+mn-ea"/>
              </a:rPr>
              <a:t>，如果引用名称没有取到值，就使用该默认值。</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5.4.6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后置处理器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4" name="文本框 7"/>
          <p:cNvSpPr txBox="1"/>
          <p:nvPr/>
        </p:nvSpPr>
        <p:spPr>
          <a:xfrm>
            <a:off x="1056904" y="1093925"/>
            <a:ext cx="10004106" cy="961289"/>
          </a:xfrm>
          <a:prstGeom prst="rect">
            <a:avLst/>
          </a:prstGeom>
          <a:noFill/>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下面通过一个案例演示</a:t>
            </a:r>
            <a:r>
              <a:rPr lang="zh-CN" altLang="en-US" sz="2000" dirty="0">
                <a:solidFill>
                  <a:srgbClr val="1369B2"/>
                </a:solidFill>
                <a:latin typeface="微软雅黑" panose="020B0503020204020204" pitchFamily="34" charset="-122"/>
                <a:ea typeface="微软雅黑" panose="020B0503020204020204" pitchFamily="34" charset="-122"/>
              </a:rPr>
              <a:t>正则表达式提取器</a:t>
            </a:r>
            <a:r>
              <a:rPr lang="zh-CN" altLang="zh-CN" sz="2000">
                <a:solidFill>
                  <a:srgbClr val="595959"/>
                </a:solidFill>
                <a:latin typeface="微软雅黑" panose="020B0503020204020204" pitchFamily="34" charset="-122"/>
                <a:ea typeface="微软雅黑" panose="020B0503020204020204" pitchFamily="34" charset="-122"/>
                <a:cs typeface="+mn-ea"/>
              </a:rPr>
              <a:t>的使用</a:t>
            </a:r>
            <a:r>
              <a:rPr lang="zh-CN" altLang="en-US" sz="200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595959"/>
                </a:solidFill>
                <a:latin typeface="微软雅黑" panose="020B0503020204020204" pitchFamily="34" charset="-122"/>
                <a:ea typeface="微软雅黑" panose="020B0503020204020204" pitchFamily="34" charset="-122"/>
                <a:cs typeface="+mn-ea"/>
              </a:rPr>
              <a:t>本</a:t>
            </a:r>
            <a:r>
              <a:rPr lang="zh-CN" altLang="zh-CN" sz="2000" dirty="0">
                <a:solidFill>
                  <a:srgbClr val="595959"/>
                </a:solidFill>
                <a:latin typeface="微软雅黑" panose="020B0503020204020204" pitchFamily="34" charset="-122"/>
                <a:ea typeface="微软雅黑" panose="020B0503020204020204" pitchFamily="34" charset="-122"/>
                <a:cs typeface="+mn-ea"/>
              </a:rPr>
              <a:t>案例要求使用</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发送</a:t>
            </a:r>
            <a:r>
              <a:rPr lang="zh-CN" altLang="en-US" sz="2000" dirty="0">
                <a:solidFill>
                  <a:srgbClr val="595959"/>
                </a:solidFill>
                <a:latin typeface="微软雅黑" panose="020B0503020204020204" pitchFamily="34" charset="-122"/>
                <a:ea typeface="微软雅黑" panose="020B0503020204020204" pitchFamily="34" charset="-122"/>
                <a:cs typeface="+mn-ea"/>
              </a:rPr>
              <a:t>两</a:t>
            </a:r>
            <a:r>
              <a:rPr lang="zh-CN" altLang="zh-CN" sz="2000" dirty="0">
                <a:solidFill>
                  <a:srgbClr val="595959"/>
                </a:solidFill>
                <a:latin typeface="微软雅黑" panose="020B0503020204020204" pitchFamily="34" charset="-122"/>
                <a:ea typeface="微软雅黑" panose="020B0503020204020204" pitchFamily="34" charset="-122"/>
                <a:cs typeface="+mn-ea"/>
              </a:rPr>
              <a:t>个请求，</a:t>
            </a:r>
            <a:r>
              <a:rPr lang="zh-CN" altLang="en-US" sz="2000" dirty="0">
                <a:solidFill>
                  <a:srgbClr val="595959"/>
                </a:solidFill>
                <a:latin typeface="微软雅黑" panose="020B0503020204020204" pitchFamily="34" charset="-122"/>
                <a:ea typeface="微软雅黑" panose="020B0503020204020204" pitchFamily="34" charset="-122"/>
                <a:cs typeface="+mn-ea"/>
              </a:rPr>
              <a:t>具体要求</a:t>
            </a:r>
            <a:r>
              <a:rPr lang="zh-CN" altLang="en-US" sz="2000">
                <a:solidFill>
                  <a:srgbClr val="595959"/>
                </a:solidFill>
                <a:latin typeface="微软雅黑" panose="020B0503020204020204" pitchFamily="34" charset="-122"/>
                <a:ea typeface="微软雅黑" panose="020B0503020204020204" pitchFamily="34" charset="-122"/>
                <a:cs typeface="+mn-ea"/>
              </a:rPr>
              <a:t>如下。</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2" name="矩形 1"/>
          <p:cNvSpPr/>
          <p:nvPr/>
        </p:nvSpPr>
        <p:spPr>
          <a:xfrm>
            <a:off x="1143690" y="2459185"/>
            <a:ext cx="10004106" cy="1477328"/>
          </a:xfrm>
          <a:prstGeom prst="rect">
            <a:avLst/>
          </a:prstGeom>
        </p:spPr>
        <p:txBody>
          <a:bodyPr wrap="square">
            <a:spAutoFit/>
          </a:bodyPr>
          <a:lstStyle/>
          <a:p>
            <a:pPr marL="342900" indent="-342900">
              <a:lnSpc>
                <a:spcPct val="150000"/>
              </a:lnSpc>
              <a:buFont typeface="Wingdings" panose="05000000000000000000" pitchFamily="2" charset="2"/>
              <a:buChar char="l"/>
            </a:pPr>
            <a:r>
              <a:rPr lang="zh-CN" altLang="zh-CN" sz="2000">
                <a:solidFill>
                  <a:srgbClr val="595959"/>
                </a:solidFill>
                <a:latin typeface="微软雅黑" panose="020B0503020204020204" pitchFamily="34" charset="-122"/>
                <a:ea typeface="微软雅黑" panose="020B0503020204020204" pitchFamily="34" charset="-122"/>
                <a:cs typeface="+mn-ea"/>
              </a:rPr>
              <a:t>请求一：请求地址为</a:t>
            </a:r>
            <a:r>
              <a:rPr lang="en-US" altLang="zh-CN" sz="2000">
                <a:solidFill>
                  <a:srgbClr val="1369B2"/>
                </a:solidFill>
                <a:latin typeface="微软雅黑" panose="020B0503020204020204" pitchFamily="34" charset="-122"/>
                <a:ea typeface="微软雅黑" panose="020B0503020204020204" pitchFamily="34" charset="-122"/>
              </a:rPr>
              <a:t>https://www.itcast.cn</a:t>
            </a:r>
            <a:r>
              <a:rPr lang="zh-CN" altLang="en-US" sz="200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595959"/>
                </a:solidFill>
                <a:latin typeface="微软雅黑" panose="020B0503020204020204" pitchFamily="34" charset="-122"/>
                <a:ea typeface="微软雅黑" panose="020B0503020204020204" pitchFamily="34" charset="-122"/>
                <a:cs typeface="+mn-ea"/>
              </a:rPr>
              <a:t>获取网页的</a:t>
            </a:r>
            <a:r>
              <a:rPr lang="en-US" altLang="zh-CN" sz="2000">
                <a:solidFill>
                  <a:srgbClr val="1369B2"/>
                </a:solidFill>
                <a:latin typeface="微软雅黑" panose="020B0503020204020204" pitchFamily="34" charset="-122"/>
                <a:ea typeface="微软雅黑" panose="020B0503020204020204" pitchFamily="34" charset="-122"/>
              </a:rPr>
              <a:t>&lt;title&gt;</a:t>
            </a:r>
            <a:r>
              <a:rPr lang="zh-CN" altLang="zh-CN" sz="2000">
                <a:solidFill>
                  <a:srgbClr val="1369B2"/>
                </a:solidFill>
                <a:latin typeface="微软雅黑" panose="020B0503020204020204" pitchFamily="34" charset="-122"/>
                <a:ea typeface="微软雅黑" panose="020B0503020204020204" pitchFamily="34" charset="-122"/>
              </a:rPr>
              <a:t>标签的值</a:t>
            </a:r>
            <a:r>
              <a:rPr lang="zh-CN" altLang="zh-CN" sz="2000">
                <a:solidFill>
                  <a:srgbClr val="595959"/>
                </a:solidFill>
                <a:latin typeface="微软雅黑" panose="020B0503020204020204" pitchFamily="34" charset="-122"/>
                <a:ea typeface="微软雅黑" panose="020B0503020204020204" pitchFamily="34" charset="-122"/>
                <a:cs typeface="+mn-ea"/>
              </a:rPr>
              <a:t>。</a:t>
            </a:r>
            <a:endParaRPr lang="zh-CN" altLang="zh-CN" sz="2000">
              <a:solidFill>
                <a:srgbClr val="595959"/>
              </a:solidFill>
              <a:latin typeface="微软雅黑" panose="020B0503020204020204" pitchFamily="34" charset="-122"/>
              <a:ea typeface="微软雅黑" panose="020B0503020204020204" pitchFamily="34" charset="-122"/>
              <a:cs typeface="+mn-ea"/>
            </a:endParaRPr>
          </a:p>
          <a:p>
            <a:pPr marL="342900" indent="-342900">
              <a:lnSpc>
                <a:spcPct val="150000"/>
              </a:lnSpc>
              <a:buFont typeface="Wingdings" panose="05000000000000000000" pitchFamily="2" charset="2"/>
              <a:buChar char="l"/>
            </a:pPr>
            <a:r>
              <a:rPr lang="zh-CN" altLang="zh-CN" sz="2000">
                <a:solidFill>
                  <a:srgbClr val="595959"/>
                </a:solidFill>
                <a:latin typeface="微软雅黑" panose="020B0503020204020204" pitchFamily="34" charset="-122"/>
                <a:ea typeface="微软雅黑" panose="020B0503020204020204" pitchFamily="34" charset="-122"/>
                <a:cs typeface="+mn-ea"/>
              </a:rPr>
              <a:t>请求二：请求地址为</a:t>
            </a:r>
            <a:r>
              <a:rPr lang="en-US" altLang="zh-CN" sz="2000">
                <a:solidFill>
                  <a:srgbClr val="1369B2"/>
                </a:solidFill>
                <a:latin typeface="微软雅黑" panose="020B0503020204020204" pitchFamily="34" charset="-122"/>
                <a:ea typeface="微软雅黑" panose="020B0503020204020204" pitchFamily="34" charset="-122"/>
              </a:rPr>
              <a:t>https://www.baidu.com/S</a:t>
            </a:r>
            <a:r>
              <a:rPr lang="zh-CN" altLang="en-US" sz="200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595959"/>
                </a:solidFill>
                <a:latin typeface="微软雅黑" panose="020B0503020204020204" pitchFamily="34" charset="-122"/>
                <a:ea typeface="微软雅黑" panose="020B0503020204020204" pitchFamily="34" charset="-122"/>
                <a:cs typeface="+mn-ea"/>
              </a:rPr>
              <a:t>把请求一的</a:t>
            </a:r>
            <a:r>
              <a:rPr lang="en-US" altLang="zh-CN" sz="2000">
                <a:solidFill>
                  <a:srgbClr val="1369B2"/>
                </a:solidFill>
                <a:latin typeface="微软雅黑" panose="020B0503020204020204" pitchFamily="34" charset="-122"/>
                <a:ea typeface="微软雅黑" panose="020B0503020204020204" pitchFamily="34" charset="-122"/>
              </a:rPr>
              <a:t>&lt;title&gt;</a:t>
            </a:r>
            <a:r>
              <a:rPr lang="zh-CN" altLang="zh-CN" sz="2000">
                <a:solidFill>
                  <a:srgbClr val="1369B2"/>
                </a:solidFill>
                <a:latin typeface="微软雅黑" panose="020B0503020204020204" pitchFamily="34" charset="-122"/>
                <a:ea typeface="微软雅黑" panose="020B0503020204020204" pitchFamily="34" charset="-122"/>
              </a:rPr>
              <a:t>标签的值</a:t>
            </a:r>
            <a:r>
              <a:rPr lang="zh-CN" altLang="zh-CN" sz="2000">
                <a:solidFill>
                  <a:srgbClr val="595959"/>
                </a:solidFill>
                <a:latin typeface="微软雅黑" panose="020B0503020204020204" pitchFamily="34" charset="-122"/>
                <a:ea typeface="微软雅黑" panose="020B0503020204020204" pitchFamily="34" charset="-122"/>
                <a:cs typeface="+mn-ea"/>
              </a:rPr>
              <a:t>作为</a:t>
            </a:r>
            <a:r>
              <a:rPr lang="zh-CN" altLang="zh-CN" sz="2000">
                <a:solidFill>
                  <a:srgbClr val="1369B2"/>
                </a:solidFill>
                <a:latin typeface="微软雅黑" panose="020B0503020204020204" pitchFamily="34" charset="-122"/>
                <a:ea typeface="微软雅黑" panose="020B0503020204020204" pitchFamily="34" charset="-122"/>
              </a:rPr>
              <a:t>请求参数</a:t>
            </a:r>
            <a:r>
              <a:rPr lang="zh-CN" altLang="zh-CN" sz="2000">
                <a:solidFill>
                  <a:srgbClr val="595959"/>
                </a:solidFill>
                <a:latin typeface="微软雅黑" panose="020B0503020204020204" pitchFamily="34" charset="-122"/>
                <a:ea typeface="微软雅黑" panose="020B0503020204020204" pitchFamily="34" charset="-122"/>
                <a:cs typeface="+mn-ea"/>
              </a:rPr>
              <a:t>。</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5.1.2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性能测试种类</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1" name="圆角矩形 10"/>
          <p:cNvSpPr/>
          <p:nvPr/>
        </p:nvSpPr>
        <p:spPr>
          <a:xfrm>
            <a:off x="982662" y="983982"/>
            <a:ext cx="2804477" cy="699981"/>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负载测试</a:t>
            </a:r>
            <a:endParaRPr lang="zh-CN" altLang="en-US" dirty="0">
              <a:latin typeface="微软雅黑" panose="020B0503020204020204" pitchFamily="34" charset="-122"/>
              <a:ea typeface="微软雅黑" panose="020B0503020204020204" pitchFamily="34" charset="-122"/>
            </a:endParaRPr>
          </a:p>
        </p:txBody>
      </p:sp>
      <p:sp>
        <p:nvSpPr>
          <p:cNvPr id="27" name="文本框 28"/>
          <p:cNvSpPr txBox="1"/>
          <p:nvPr/>
        </p:nvSpPr>
        <p:spPr>
          <a:xfrm>
            <a:off x="1143690" y="2035589"/>
            <a:ext cx="10102242" cy="4247317"/>
          </a:xfrm>
          <a:prstGeom prst="rect">
            <a:avLst/>
          </a:prstGeom>
          <a:noFill/>
          <a:effectLst/>
        </p:spPr>
        <p:txBody>
          <a:bodyPr wrap="square" rtlCol="0">
            <a:spAutoFit/>
          </a:bodyPr>
          <a:lstStyle/>
          <a:p>
            <a:pPr>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负载测试是指逐步增加</a:t>
            </a:r>
            <a:r>
              <a:rPr lang="zh-CN" altLang="zh-CN" sz="2000">
                <a:solidFill>
                  <a:srgbClr val="1369B2"/>
                </a:solidFill>
                <a:latin typeface="微软雅黑" panose="020B0503020204020204" pitchFamily="34" charset="-122"/>
                <a:ea typeface="微软雅黑" panose="020B0503020204020204" pitchFamily="34" charset="-122"/>
              </a:rPr>
              <a:t>系统负载</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如逐渐增加模拟用户数量</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mn-ea"/>
              </a:rPr>
              <a:t>）来</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测试</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系统性能的变化，并最终确定在满足系统性能指标的情况下，</a:t>
            </a:r>
            <a:r>
              <a:rPr lang="zh-CN" altLang="zh-CN" sz="2000" dirty="0">
                <a:solidFill>
                  <a:srgbClr val="1369B2"/>
                </a:solidFill>
                <a:latin typeface="微软雅黑" panose="020B0503020204020204" pitchFamily="34" charset="-122"/>
                <a:ea typeface="微软雅黑" panose="020B0503020204020204" pitchFamily="34" charset="-122"/>
              </a:rPr>
              <a:t>系统所能够承受的</a:t>
            </a:r>
            <a:r>
              <a:rPr lang="zh-CN" altLang="zh-CN" sz="2000">
                <a:solidFill>
                  <a:srgbClr val="1369B2"/>
                </a:solidFill>
                <a:latin typeface="微软雅黑" panose="020B0503020204020204" pitchFamily="34" charset="-122"/>
                <a:ea typeface="微软雅黑" panose="020B0503020204020204" pitchFamily="34" charset="-122"/>
              </a:rPr>
              <a:t>最大负载</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负载测试类似于举重运动，通过</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不断给</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mn-ea"/>
              </a:rPr>
              <a:t>举重</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运动员</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增加重量，</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确定运动员</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mn-ea"/>
              </a:rPr>
              <a:t>在</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身体</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允许的情况下所能举起的最大</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重量。</a:t>
            </a:r>
            <a:endParaRPr lang="en-US"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endParaRPr>
          </a:p>
          <a:p>
            <a:pPr>
              <a:lnSpc>
                <a:spcPct val="150000"/>
              </a:lnSpc>
            </a:pPr>
            <a:endParaRPr lang="en-US"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进行负载测试的前提是</a:t>
            </a:r>
            <a:r>
              <a:rPr lang="en-US" altLang="zh-CN" sz="2000">
                <a:solidFill>
                  <a:srgbClr val="1369B2"/>
                </a:solidFill>
                <a:latin typeface="微软雅黑" panose="020B0503020204020204" pitchFamily="34" charset="-122"/>
                <a:ea typeface="微软雅黑" panose="020B0503020204020204" pitchFamily="34" charset="-122"/>
              </a:rPr>
              <a:t>满足性能指标要求</a:t>
            </a:r>
            <a:r>
              <a:rPr lang="en-US"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。例如一个软件系统的响应时间要求不超过 2 秒，则在这个前提下，不断增加用户访问量，当访问量超过 1 万人时，系统的响应时间就会变慢，并超过 2 秒，即可以确定系统响应时间不超过 2 秒的前提下最大负载是 1 万人。</a:t>
            </a:r>
            <a:endPar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5.4.6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后置处理器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4" name="文本框 7"/>
          <p:cNvSpPr txBox="1"/>
          <p:nvPr/>
        </p:nvSpPr>
        <p:spPr>
          <a:xfrm>
            <a:off x="1052202" y="999627"/>
            <a:ext cx="10127561" cy="1014730"/>
          </a:xfrm>
          <a:prstGeom prst="rect">
            <a:avLst/>
          </a:prstGeom>
          <a:noFill/>
        </p:spPr>
        <p:txBody>
          <a:bodyPr wrap="square">
            <a:spAutoFit/>
          </a:bodyPr>
          <a:lstStyle/>
          <a:p>
            <a:pPr>
              <a:lnSpc>
                <a:spcPct val="150000"/>
              </a:lnSpc>
            </a:pPr>
            <a:r>
              <a:rPr lang="zh-CN" altLang="en-US" sz="2000">
                <a:solidFill>
                  <a:srgbClr val="595959"/>
                </a:solidFill>
                <a:latin typeface="微软雅黑" panose="020B0503020204020204" pitchFamily="34" charset="-122"/>
                <a:ea typeface="微软雅黑" panose="020B0503020204020204" pitchFamily="34" charset="-122"/>
                <a:cs typeface="+mn-ea"/>
              </a:rPr>
              <a:t>请求一和请求二</a:t>
            </a:r>
            <a:r>
              <a:rPr lang="zh-CN" altLang="zh-CN" sz="2000">
                <a:solidFill>
                  <a:srgbClr val="595959"/>
                </a:solidFill>
                <a:latin typeface="微软雅黑" panose="020B0503020204020204" pitchFamily="34" charset="-122"/>
                <a:ea typeface="微软雅黑" panose="020B0503020204020204" pitchFamily="34" charset="-122"/>
                <a:cs typeface="+mn-ea"/>
              </a:rPr>
              <a:t>具有</a:t>
            </a:r>
            <a:r>
              <a:rPr lang="zh-CN" altLang="zh-CN" sz="2000">
                <a:solidFill>
                  <a:srgbClr val="1369B2"/>
                </a:solidFill>
                <a:latin typeface="微软雅黑" panose="020B0503020204020204" pitchFamily="34" charset="-122"/>
                <a:ea typeface="微软雅黑" panose="020B0503020204020204" pitchFamily="34" charset="-122"/>
              </a:rPr>
              <a:t>关联关系</a:t>
            </a:r>
            <a:r>
              <a:rPr lang="zh-CN" altLang="zh-CN" sz="2000">
                <a:solidFill>
                  <a:srgbClr val="595959"/>
                </a:solidFill>
                <a:latin typeface="微软雅黑" panose="020B0503020204020204" pitchFamily="34" charset="-122"/>
                <a:ea typeface="微软雅黑" panose="020B0503020204020204" pitchFamily="34" charset="-122"/>
                <a:cs typeface="+mn-ea"/>
              </a:rPr>
              <a:t>，可以使用</a:t>
            </a:r>
            <a:r>
              <a:rPr lang="zh-CN" altLang="zh-CN" sz="2000">
                <a:solidFill>
                  <a:srgbClr val="1369B2"/>
                </a:solidFill>
                <a:latin typeface="微软雅黑" panose="020B0503020204020204" pitchFamily="34" charset="-122"/>
                <a:ea typeface="微软雅黑" panose="020B0503020204020204" pitchFamily="34" charset="-122"/>
              </a:rPr>
              <a:t>正则表达式提取器</a:t>
            </a:r>
            <a:r>
              <a:rPr lang="zh-CN" altLang="zh-CN" sz="2000">
                <a:solidFill>
                  <a:srgbClr val="595959"/>
                </a:solidFill>
                <a:latin typeface="微软雅黑" panose="020B0503020204020204" pitchFamily="34" charset="-122"/>
                <a:ea typeface="微软雅黑" panose="020B0503020204020204" pitchFamily="34" charset="-122"/>
                <a:cs typeface="+mn-ea"/>
              </a:rPr>
              <a:t>提取请求一中的数据，再将其作为请求二的参数</a:t>
            </a:r>
            <a:r>
              <a:rPr lang="zh-CN" altLang="en-US" sz="2000">
                <a:solidFill>
                  <a:srgbClr val="595959"/>
                </a:solidFill>
                <a:latin typeface="微软雅黑" panose="020B0503020204020204" pitchFamily="34" charset="-122"/>
                <a:ea typeface="微软雅黑" panose="020B0503020204020204" pitchFamily="34" charset="-122"/>
                <a:cs typeface="+mn-ea"/>
              </a:rPr>
              <a:t>。首先</a:t>
            </a:r>
            <a:r>
              <a:rPr lang="zh-CN" altLang="zh-CN" sz="2000" dirty="0">
                <a:solidFill>
                  <a:srgbClr val="595959"/>
                </a:solidFill>
                <a:latin typeface="微软雅黑" panose="020B0503020204020204" pitchFamily="34" charset="-122"/>
                <a:ea typeface="微软雅黑" panose="020B0503020204020204" pitchFamily="34" charset="-122"/>
                <a:cs typeface="+mn-ea"/>
              </a:rPr>
              <a:t>构建测试计划目录树</a:t>
            </a:r>
            <a:r>
              <a:rPr lang="zh-CN" altLang="en-US" sz="2000" dirty="0">
                <a:solidFill>
                  <a:srgbClr val="595959"/>
                </a:solidFill>
                <a:latin typeface="微软雅黑" panose="020B0503020204020204" pitchFamily="34" charset="-122"/>
                <a:ea typeface="微软雅黑" panose="020B0503020204020204" pitchFamily="34" charset="-122"/>
                <a:cs typeface="+mn-ea"/>
              </a:rPr>
              <a:t>，然后</a:t>
            </a:r>
            <a:r>
              <a:rPr lang="zh-CN" altLang="zh-CN" sz="2000" dirty="0">
                <a:solidFill>
                  <a:srgbClr val="595959"/>
                </a:solidFill>
                <a:latin typeface="微软雅黑" panose="020B0503020204020204" pitchFamily="34" charset="-122"/>
                <a:ea typeface="微软雅黑" panose="020B0503020204020204" pitchFamily="34" charset="-122"/>
                <a:cs typeface="+mn-ea"/>
              </a:rPr>
              <a:t>进行</a:t>
            </a:r>
            <a:r>
              <a:rPr lang="zh-CN" altLang="zh-CN" sz="2000">
                <a:solidFill>
                  <a:srgbClr val="595959"/>
                </a:solidFill>
                <a:latin typeface="微软雅黑" panose="020B0503020204020204" pitchFamily="34" charset="-122"/>
                <a:ea typeface="微软雅黑" panose="020B0503020204020204" pitchFamily="34" charset="-122"/>
                <a:cs typeface="+mn-ea"/>
              </a:rPr>
              <a:t>相应配置</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2202" y="2334169"/>
            <a:ext cx="3533413" cy="3172860"/>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9857" y="2452922"/>
            <a:ext cx="6357705" cy="305410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5.4.6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后置处理器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4" name="文本框 7"/>
          <p:cNvSpPr txBox="1"/>
          <p:nvPr/>
        </p:nvSpPr>
        <p:spPr>
          <a:xfrm>
            <a:off x="1143690" y="1111525"/>
            <a:ext cx="9753039" cy="1015663"/>
          </a:xfrm>
          <a:prstGeom prst="rect">
            <a:avLst/>
          </a:prstGeom>
          <a:noFill/>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正则表达式中的</a:t>
            </a:r>
            <a:r>
              <a:rPr lang="zh-CN" altLang="zh-CN" sz="2000" dirty="0">
                <a:solidFill>
                  <a:srgbClr val="1369B2"/>
                </a:solidFill>
                <a:latin typeface="微软雅黑" panose="020B0503020204020204" pitchFamily="34" charset="-122"/>
                <a:ea typeface="微软雅黑" panose="020B0503020204020204" pitchFamily="34" charset="-122"/>
              </a:rPr>
              <a:t>引用名称</a:t>
            </a:r>
            <a:r>
              <a:rPr lang="en-US" altLang="zh-CN" sz="2000" dirty="0" err="1">
                <a:solidFill>
                  <a:srgbClr val="1369B2"/>
                </a:solidFill>
                <a:latin typeface="微软雅黑" panose="020B0503020204020204" pitchFamily="34" charset="-122"/>
                <a:ea typeface="微软雅黑" panose="020B0503020204020204" pitchFamily="34" charset="-122"/>
              </a:rPr>
              <a:t>r_title</a:t>
            </a:r>
            <a:r>
              <a:rPr lang="zh-CN" altLang="zh-CN" sz="2000" dirty="0">
                <a:solidFill>
                  <a:srgbClr val="595959"/>
                </a:solidFill>
                <a:latin typeface="微软雅黑" panose="020B0503020204020204" pitchFamily="34" charset="-122"/>
                <a:ea typeface="微软雅黑" panose="020B0503020204020204" pitchFamily="34" charset="-122"/>
                <a:cs typeface="+mn-ea"/>
              </a:rPr>
              <a:t>在</a:t>
            </a:r>
            <a:r>
              <a:rPr lang="en-US" altLang="zh-CN" sz="2000" dirty="0">
                <a:solidFill>
                  <a:srgbClr val="595959"/>
                </a:solidFill>
                <a:latin typeface="微软雅黑" panose="020B0503020204020204" pitchFamily="34" charset="-122"/>
                <a:ea typeface="微软雅黑" panose="020B0503020204020204" pitchFamily="34" charset="-122"/>
                <a:cs typeface="+mn-ea"/>
              </a:rPr>
              <a:t>HTTP</a:t>
            </a:r>
            <a:r>
              <a:rPr lang="zh-CN" altLang="zh-CN" sz="2000" dirty="0">
                <a:solidFill>
                  <a:srgbClr val="595959"/>
                </a:solidFill>
                <a:latin typeface="微软雅黑" panose="020B0503020204020204" pitchFamily="34" charset="-122"/>
                <a:ea typeface="微软雅黑" panose="020B0503020204020204" pitchFamily="34" charset="-122"/>
                <a:cs typeface="+mn-ea"/>
              </a:rPr>
              <a:t>请求</a:t>
            </a:r>
            <a:r>
              <a:rPr lang="en-US"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百度的请求界面中被</a:t>
            </a:r>
            <a:r>
              <a:rPr lang="zh-CN" altLang="zh-CN" sz="2000">
                <a:solidFill>
                  <a:srgbClr val="595959"/>
                </a:solidFill>
                <a:latin typeface="微软雅黑" panose="020B0503020204020204" pitchFamily="34" charset="-122"/>
                <a:ea typeface="微软雅黑" panose="020B0503020204020204" pitchFamily="34" charset="-122"/>
                <a:cs typeface="+mn-ea"/>
              </a:rPr>
              <a:t>引用</a:t>
            </a:r>
            <a:r>
              <a:rPr lang="zh-CN" altLang="en-US" sz="2000">
                <a:solidFill>
                  <a:srgbClr val="595959"/>
                </a:solidFill>
                <a:latin typeface="微软雅黑" panose="020B0503020204020204" pitchFamily="34" charset="-122"/>
                <a:ea typeface="微软雅黑" panose="020B0503020204020204" pitchFamily="34" charset="-122"/>
                <a:cs typeface="+mn-ea"/>
              </a:rPr>
              <a:t>，配置界面和测试结果如下图所示。</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43690" y="2719449"/>
            <a:ext cx="4592501" cy="2696202"/>
          </a:xfrm>
          <a:prstGeom prst="rect">
            <a:avLst/>
          </a:prstGeom>
        </p:spPr>
      </p:pic>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2036" y="2719449"/>
            <a:ext cx="5150494" cy="269620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5.4.6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后置处理器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043491" y="1822992"/>
            <a:ext cx="10571759" cy="1938992"/>
          </a:xfrm>
          <a:prstGeom prst="rect">
            <a:avLst/>
          </a:prstGeom>
        </p:spPr>
        <p:txBody>
          <a:bodyPr wrap="square">
            <a:spAutoFit/>
          </a:bodyPr>
          <a:lstStyle/>
          <a:p>
            <a:pPr>
              <a:lnSpc>
                <a:spcPct val="150000"/>
              </a:lnSpc>
            </a:pPr>
            <a:r>
              <a:rPr lang="en-US" altLang="zh-CN" sz="2000" dirty="0">
                <a:solidFill>
                  <a:srgbClr val="1369B2"/>
                </a:solidFill>
                <a:latin typeface="微软雅黑" panose="020B0503020204020204" pitchFamily="34" charset="-122"/>
                <a:ea typeface="微软雅黑" panose="020B0503020204020204" pitchFamily="34" charset="-122"/>
              </a:rPr>
              <a:t>XPath</a:t>
            </a:r>
            <a:r>
              <a:rPr lang="zh-CN" altLang="zh-CN" sz="2000" dirty="0">
                <a:solidFill>
                  <a:srgbClr val="1369B2"/>
                </a:solidFill>
                <a:latin typeface="微软雅黑" panose="020B0503020204020204" pitchFamily="34" charset="-122"/>
                <a:ea typeface="微软雅黑" panose="020B0503020204020204" pitchFamily="34" charset="-122"/>
              </a:rPr>
              <a:t>提取器用于提取</a:t>
            </a:r>
            <a:r>
              <a:rPr lang="en-US" altLang="zh-CN" sz="2000" dirty="0">
                <a:solidFill>
                  <a:srgbClr val="1369B2"/>
                </a:solidFill>
                <a:latin typeface="微软雅黑" panose="020B0503020204020204" pitchFamily="34" charset="-122"/>
                <a:ea typeface="微软雅黑" panose="020B0503020204020204" pitchFamily="34" charset="-122"/>
              </a:rPr>
              <a:t>HTML</a:t>
            </a:r>
            <a:r>
              <a:rPr lang="zh-CN" altLang="zh-CN" sz="2000" dirty="0">
                <a:solidFill>
                  <a:srgbClr val="1369B2"/>
                </a:solidFill>
                <a:latin typeface="微软雅黑" panose="020B0503020204020204" pitchFamily="34" charset="-122"/>
                <a:ea typeface="微软雅黑" panose="020B0503020204020204" pitchFamily="34" charset="-122"/>
              </a:rPr>
              <a:t>格式的响应数据</a:t>
            </a:r>
            <a:r>
              <a:rPr lang="zh-CN" altLang="zh-CN" sz="2000">
                <a:solidFill>
                  <a:srgbClr val="595959"/>
                </a:solidFill>
                <a:latin typeface="微软雅黑" panose="020B0503020204020204" pitchFamily="34" charset="-122"/>
                <a:ea typeface="微软雅黑" panose="020B0503020204020204" pitchFamily="34" charset="-122"/>
                <a:cs typeface="+mn-ea"/>
              </a:rPr>
              <a:t>，它通过</a:t>
            </a:r>
            <a:r>
              <a:rPr lang="en-US" altLang="zh-CN" sz="2000" dirty="0">
                <a:solidFill>
                  <a:srgbClr val="595959"/>
                </a:solidFill>
                <a:latin typeface="微软雅黑" panose="020B0503020204020204" pitchFamily="34" charset="-122"/>
                <a:ea typeface="微软雅黑" panose="020B0503020204020204" pitchFamily="34" charset="-122"/>
                <a:cs typeface="+mn-ea"/>
              </a:rPr>
              <a:t>HTML</a:t>
            </a:r>
            <a:r>
              <a:rPr lang="zh-CN" altLang="zh-CN" sz="2000" dirty="0">
                <a:solidFill>
                  <a:srgbClr val="595959"/>
                </a:solidFill>
                <a:latin typeface="微软雅黑" panose="020B0503020204020204" pitchFamily="34" charset="-122"/>
                <a:ea typeface="微软雅黑" panose="020B0503020204020204" pitchFamily="34" charset="-122"/>
                <a:cs typeface="+mn-ea"/>
              </a:rPr>
              <a:t>文档中的标签来提取数据。如果在测试计划中需要使用</a:t>
            </a:r>
            <a:r>
              <a:rPr lang="en-US" altLang="zh-CN" sz="2000" dirty="0">
                <a:solidFill>
                  <a:srgbClr val="595959"/>
                </a:solidFill>
                <a:latin typeface="微软雅黑" panose="020B0503020204020204" pitchFamily="34" charset="-122"/>
                <a:ea typeface="微软雅黑" panose="020B0503020204020204" pitchFamily="34" charset="-122"/>
                <a:cs typeface="+mn-ea"/>
              </a:rPr>
              <a:t>XPath</a:t>
            </a:r>
            <a:r>
              <a:rPr lang="zh-CN" altLang="zh-CN" sz="2000" dirty="0">
                <a:solidFill>
                  <a:srgbClr val="595959"/>
                </a:solidFill>
                <a:latin typeface="微软雅黑" panose="020B0503020204020204" pitchFamily="34" charset="-122"/>
                <a:ea typeface="微软雅黑" panose="020B0503020204020204" pitchFamily="34" charset="-122"/>
                <a:cs typeface="+mn-ea"/>
              </a:rPr>
              <a:t>提取器，则可以选中</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主界面的</a:t>
            </a:r>
            <a:r>
              <a:rPr lang="zh-CN" altLang="zh-CN" sz="2000">
                <a:solidFill>
                  <a:srgbClr val="595959"/>
                </a:solidFill>
                <a:latin typeface="微软雅黑" panose="020B0503020204020204" pitchFamily="34" charset="-122"/>
                <a:ea typeface="微软雅黑" panose="020B0503020204020204" pitchFamily="34" charset="-122"/>
                <a:cs typeface="+mn-ea"/>
              </a:rPr>
              <a:t>测试计划并</a:t>
            </a:r>
            <a:r>
              <a:rPr lang="zh-CN" altLang="en-US" sz="2000">
                <a:solidFill>
                  <a:srgbClr val="595959"/>
                </a:solidFill>
                <a:latin typeface="微软雅黑" panose="020B0503020204020204" pitchFamily="34" charset="-122"/>
                <a:ea typeface="微软雅黑" panose="020B0503020204020204" pitchFamily="34" charset="-122"/>
                <a:cs typeface="+mn-ea"/>
              </a:rPr>
              <a:t>右键单击</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在弹</a:t>
            </a:r>
            <a:r>
              <a:rPr lang="zh-CN" altLang="zh-CN" sz="2000">
                <a:solidFill>
                  <a:srgbClr val="595959"/>
                </a:solidFill>
                <a:latin typeface="微软雅黑" panose="020B0503020204020204" pitchFamily="34" charset="-122"/>
                <a:ea typeface="微软雅黑" panose="020B0503020204020204" pitchFamily="34" charset="-122"/>
                <a:cs typeface="+mn-ea"/>
              </a:rPr>
              <a:t>出的</a:t>
            </a:r>
            <a:r>
              <a:rPr lang="zh-CN" altLang="en-US" sz="2000">
                <a:solidFill>
                  <a:srgbClr val="595959"/>
                </a:solidFill>
                <a:latin typeface="微软雅黑" panose="020B0503020204020204" pitchFamily="34" charset="-122"/>
                <a:ea typeface="微软雅黑" panose="020B0503020204020204" pitchFamily="34" charset="-122"/>
                <a:cs typeface="+mn-ea"/>
              </a:rPr>
              <a:t>快捷菜单</a:t>
            </a:r>
            <a:r>
              <a:rPr lang="zh-CN" altLang="zh-CN" sz="2000">
                <a:solidFill>
                  <a:srgbClr val="595959"/>
                </a:solidFill>
                <a:latin typeface="微软雅黑" panose="020B0503020204020204" pitchFamily="34" charset="-122"/>
                <a:ea typeface="微软雅黑" panose="020B0503020204020204" pitchFamily="34" charset="-122"/>
                <a:cs typeface="+mn-ea"/>
              </a:rPr>
              <a:t>中</a:t>
            </a:r>
            <a:r>
              <a:rPr lang="zh-CN" altLang="zh-CN" sz="2000" dirty="0">
                <a:solidFill>
                  <a:srgbClr val="595959"/>
                </a:solidFill>
                <a:latin typeface="微软雅黑" panose="020B0503020204020204" pitchFamily="34" charset="-122"/>
                <a:ea typeface="微软雅黑" panose="020B0503020204020204" pitchFamily="34" charset="-122"/>
                <a:cs typeface="+mn-ea"/>
              </a:rPr>
              <a:t>依次选择</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“后置处理器”</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rPr>
              <a:t>XPath</a:t>
            </a:r>
            <a:r>
              <a:rPr lang="zh-CN" altLang="zh-CN" sz="2000" dirty="0">
                <a:solidFill>
                  <a:srgbClr val="1369B2"/>
                </a:solidFill>
                <a:latin typeface="微软雅黑" panose="020B0503020204020204" pitchFamily="34" charset="-122"/>
                <a:ea typeface="微软雅黑" panose="020B0503020204020204" pitchFamily="34" charset="-122"/>
              </a:rPr>
              <a:t>提取器”</a:t>
            </a:r>
            <a:r>
              <a:rPr lang="zh-CN" altLang="zh-CN" sz="2000" dirty="0">
                <a:solidFill>
                  <a:srgbClr val="595959"/>
                </a:solidFill>
                <a:latin typeface="微软雅黑" panose="020B0503020204020204" pitchFamily="34" charset="-122"/>
                <a:ea typeface="微软雅黑" panose="020B0503020204020204" pitchFamily="34" charset="-122"/>
                <a:cs typeface="+mn-ea"/>
              </a:rPr>
              <a:t>，会添加一个</a:t>
            </a:r>
            <a:r>
              <a:rPr lang="en-US" altLang="zh-CN" sz="2000" dirty="0" err="1">
                <a:solidFill>
                  <a:srgbClr val="595959"/>
                </a:solidFill>
                <a:latin typeface="微软雅黑" panose="020B0503020204020204" pitchFamily="34" charset="-122"/>
                <a:ea typeface="微软雅黑" panose="020B0503020204020204" pitchFamily="34" charset="-122"/>
                <a:cs typeface="+mn-ea"/>
              </a:rPr>
              <a:t>Xpath</a:t>
            </a:r>
            <a:r>
              <a:rPr lang="zh-CN" altLang="zh-CN" sz="2000" dirty="0">
                <a:solidFill>
                  <a:srgbClr val="595959"/>
                </a:solidFill>
                <a:latin typeface="微软雅黑" panose="020B0503020204020204" pitchFamily="34" charset="-122"/>
                <a:ea typeface="微软雅黑" panose="020B0503020204020204" pitchFamily="34" charset="-122"/>
                <a:cs typeface="+mn-ea"/>
              </a:rPr>
              <a:t>提取</a:t>
            </a:r>
            <a:r>
              <a:rPr lang="zh-CN" altLang="zh-CN" sz="2000">
                <a:solidFill>
                  <a:srgbClr val="595959"/>
                </a:solidFill>
                <a:latin typeface="微软雅黑" panose="020B0503020204020204" pitchFamily="34" charset="-122"/>
                <a:ea typeface="微软雅黑" panose="020B0503020204020204" pitchFamily="34" charset="-122"/>
                <a:cs typeface="+mn-ea"/>
              </a:rPr>
              <a:t>器界面</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7732" y="3761984"/>
            <a:ext cx="6959173" cy="2876322"/>
          </a:xfrm>
          <a:prstGeom prst="rect">
            <a:avLst/>
          </a:prstGeom>
        </p:spPr>
      </p:pic>
      <p:sp>
        <p:nvSpPr>
          <p:cNvPr id="6" name="圆角矩形 5"/>
          <p:cNvSpPr/>
          <p:nvPr/>
        </p:nvSpPr>
        <p:spPr>
          <a:xfrm>
            <a:off x="1043491" y="965665"/>
            <a:ext cx="2709111" cy="664743"/>
          </a:xfrm>
          <a:prstGeom prst="roundRect">
            <a:avLst/>
          </a:prstGeom>
          <a:solidFill>
            <a:srgbClr val="1369B2"/>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000">
                <a:latin typeface="微软雅黑" panose="020B0503020204020204" pitchFamily="34" charset="-122"/>
                <a:ea typeface="微软雅黑" panose="020B0503020204020204" pitchFamily="34" charset="-122"/>
              </a:rPr>
              <a:t>2.XPath</a:t>
            </a:r>
            <a:r>
              <a:rPr lang="zh-CN" altLang="en-US" sz="2000">
                <a:latin typeface="微软雅黑" panose="020B0503020204020204" pitchFamily="34" charset="-122"/>
                <a:ea typeface="微软雅黑" panose="020B0503020204020204" pitchFamily="34" charset="-122"/>
              </a:rPr>
              <a:t>提取器</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5.4.6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后置处理器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9" name="矩形 18"/>
          <p:cNvSpPr/>
          <p:nvPr/>
        </p:nvSpPr>
        <p:spPr>
          <a:xfrm>
            <a:off x="1040583" y="1249493"/>
            <a:ext cx="4153055" cy="400110"/>
          </a:xfrm>
          <a:prstGeom prst="rect">
            <a:avLst/>
          </a:prstGeom>
        </p:spPr>
        <p:txBody>
          <a:bodyPr wrap="square">
            <a:spAutoFit/>
          </a:bodyPr>
          <a:lstStyle/>
          <a:p>
            <a:pPr algn="ctr"/>
            <a:r>
              <a:rPr lang="en-US" altLang="zh-CN" sz="2000" dirty="0">
                <a:solidFill>
                  <a:srgbClr val="1369B2"/>
                </a:solidFill>
                <a:latin typeface="微软雅黑" panose="020B0503020204020204" pitchFamily="34" charset="-122"/>
                <a:ea typeface="微软雅黑" panose="020B0503020204020204" pitchFamily="34" charset="-122"/>
              </a:rPr>
              <a:t>XPath</a:t>
            </a:r>
            <a:r>
              <a:rPr lang="zh-CN" altLang="zh-CN" sz="2000" dirty="0">
                <a:solidFill>
                  <a:srgbClr val="1369B2"/>
                </a:solidFill>
                <a:latin typeface="微软雅黑" panose="020B0503020204020204" pitchFamily="34" charset="-122"/>
                <a:ea typeface="微软雅黑" panose="020B0503020204020204" pitchFamily="34" charset="-122"/>
              </a:rPr>
              <a:t>提取器的常用配置项</a:t>
            </a:r>
            <a:r>
              <a:rPr lang="zh-CN" altLang="en-US" sz="2000" dirty="0">
                <a:solidFill>
                  <a:srgbClr val="595959"/>
                </a:solidFill>
                <a:latin typeface="微软雅黑" panose="020B0503020204020204" pitchFamily="34" charset="-122"/>
                <a:ea typeface="微软雅黑" panose="020B0503020204020204" pitchFamily="34" charset="-122"/>
                <a:cs typeface="+mn-ea"/>
              </a:rPr>
              <a:t>如下。</a:t>
            </a:r>
            <a:endParaRPr lang="zh-CN" altLang="en-US" sz="2000" dirty="0">
              <a:solidFill>
                <a:srgbClr val="595959"/>
              </a:solidFill>
              <a:latin typeface="微软雅黑" panose="020B0503020204020204" pitchFamily="34" charset="-122"/>
              <a:ea typeface="微软雅黑" panose="020B0503020204020204" pitchFamily="34" charset="-122"/>
              <a:cs typeface="+mn-ea"/>
            </a:endParaRPr>
          </a:p>
        </p:txBody>
      </p:sp>
      <p:sp>
        <p:nvSpPr>
          <p:cNvPr id="2" name="矩形 1"/>
          <p:cNvSpPr/>
          <p:nvPr/>
        </p:nvSpPr>
        <p:spPr>
          <a:xfrm>
            <a:off x="1143690" y="1852884"/>
            <a:ext cx="9742212" cy="3323987"/>
          </a:xfrm>
          <a:prstGeom prst="rect">
            <a:avLst/>
          </a:prstGeom>
        </p:spPr>
        <p:txBody>
          <a:bodyPr wrap="square">
            <a:spAutoFit/>
          </a:bodyPr>
          <a:lstStyle/>
          <a:p>
            <a:pPr marL="342900" indent="-342900">
              <a:lnSpc>
                <a:spcPct val="150000"/>
              </a:lnSpc>
              <a:buFont typeface="Wingdings" panose="05000000000000000000" pitchFamily="2" charset="2"/>
              <a:buChar char="l"/>
            </a:pPr>
            <a:r>
              <a:rPr lang="en-US" altLang="zh-CN" sz="2000" dirty="0">
                <a:solidFill>
                  <a:srgbClr val="595959"/>
                </a:solidFill>
                <a:latin typeface="微软雅黑" panose="020B0503020204020204" pitchFamily="34" charset="-122"/>
                <a:ea typeface="微软雅黑" panose="020B0503020204020204" pitchFamily="34" charset="-122"/>
                <a:cs typeface="+mn-ea"/>
              </a:rPr>
              <a:t>Use Tidy(tolerant parser)</a:t>
            </a:r>
            <a:r>
              <a:rPr lang="zh-CN" altLang="zh-CN" sz="2000" dirty="0">
                <a:solidFill>
                  <a:srgbClr val="595959"/>
                </a:solidFill>
                <a:latin typeface="微软雅黑" panose="020B0503020204020204" pitchFamily="34" charset="-122"/>
                <a:ea typeface="微软雅黑" panose="020B0503020204020204" pitchFamily="34" charset="-122"/>
                <a:cs typeface="+mn-ea"/>
              </a:rPr>
              <a:t>：如果</a:t>
            </a:r>
            <a:r>
              <a:rPr lang="zh-CN" altLang="zh-CN" sz="2000" dirty="0">
                <a:solidFill>
                  <a:srgbClr val="1369B2"/>
                </a:solidFill>
                <a:latin typeface="微软雅黑" panose="020B0503020204020204" pitchFamily="34" charset="-122"/>
                <a:ea typeface="微软雅黑" panose="020B0503020204020204" pitchFamily="34" charset="-122"/>
              </a:rPr>
              <a:t>需要处理的页面是</a:t>
            </a:r>
            <a:r>
              <a:rPr lang="en-US" altLang="zh-CN" sz="2000">
                <a:solidFill>
                  <a:srgbClr val="1369B2"/>
                </a:solidFill>
                <a:latin typeface="微软雅黑" panose="020B0503020204020204" pitchFamily="34" charset="-122"/>
                <a:ea typeface="微软雅黑" panose="020B0503020204020204" pitchFamily="34" charset="-122"/>
              </a:rPr>
              <a:t>HTML</a:t>
            </a:r>
            <a:r>
              <a:rPr lang="zh-CN" altLang="zh-CN" sz="2000">
                <a:solidFill>
                  <a:srgbClr val="1369B2"/>
                </a:solidFill>
                <a:latin typeface="微软雅黑" panose="020B0503020204020204" pitchFamily="34" charset="-122"/>
                <a:ea typeface="微软雅黑" panose="020B0503020204020204" pitchFamily="34" charset="-122"/>
              </a:rPr>
              <a:t>格式</a:t>
            </a:r>
            <a:r>
              <a:rPr lang="zh-CN" altLang="en-US" sz="2000" dirty="0">
                <a:solidFill>
                  <a:srgbClr val="595959"/>
                </a:solidFill>
                <a:latin typeface="微软雅黑" panose="020B0503020204020204" pitchFamily="34" charset="-122"/>
                <a:ea typeface="微软雅黑" panose="020B0503020204020204" pitchFamily="34" charset="-122"/>
                <a:cs typeface="+mn-ea"/>
              </a:rPr>
              <a:t>的</a:t>
            </a:r>
            <a:r>
              <a:rPr lang="zh-CN" altLang="zh-CN" sz="2000">
                <a:solidFill>
                  <a:srgbClr val="595959"/>
                </a:solidFill>
                <a:latin typeface="微软雅黑" panose="020B0503020204020204" pitchFamily="34" charset="-122"/>
                <a:ea typeface="微软雅黑" panose="020B0503020204020204" pitchFamily="34" charset="-122"/>
                <a:cs typeface="+mn-ea"/>
              </a:rPr>
              <a:t>，则</a:t>
            </a:r>
            <a:r>
              <a:rPr lang="zh-CN" altLang="zh-CN" sz="2000">
                <a:solidFill>
                  <a:srgbClr val="1369B2"/>
                </a:solidFill>
                <a:latin typeface="微软雅黑" panose="020B0503020204020204" pitchFamily="34" charset="-122"/>
                <a:ea typeface="微软雅黑" panose="020B0503020204020204" pitchFamily="34" charset="-122"/>
              </a:rPr>
              <a:t>必须</a:t>
            </a:r>
            <a:r>
              <a:rPr lang="zh-CN" altLang="en-US" sz="2000">
                <a:solidFill>
                  <a:srgbClr val="1369B2"/>
                </a:solidFill>
                <a:latin typeface="微软雅黑" panose="020B0503020204020204" pitchFamily="34" charset="-122"/>
                <a:ea typeface="微软雅黑" panose="020B0503020204020204" pitchFamily="34" charset="-122"/>
              </a:rPr>
              <a:t>勾选</a:t>
            </a:r>
            <a:r>
              <a:rPr lang="zh-CN" altLang="zh-CN" sz="2000">
                <a:solidFill>
                  <a:srgbClr val="1369B2"/>
                </a:solidFill>
                <a:latin typeface="微软雅黑" panose="020B0503020204020204" pitchFamily="34" charset="-122"/>
                <a:ea typeface="微软雅黑" panose="020B0503020204020204" pitchFamily="34" charset="-122"/>
              </a:rPr>
              <a:t>该</a:t>
            </a:r>
            <a:r>
              <a:rPr lang="zh-CN" altLang="en-US" sz="2000">
                <a:solidFill>
                  <a:srgbClr val="1369B2"/>
                </a:solidFill>
                <a:latin typeface="微软雅黑" panose="020B0503020204020204" pitchFamily="34" charset="-122"/>
                <a:ea typeface="微软雅黑" panose="020B0503020204020204" pitchFamily="34" charset="-122"/>
              </a:rPr>
              <a:t>复选框</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如果</a:t>
            </a:r>
            <a:r>
              <a:rPr lang="zh-CN" altLang="zh-CN" sz="2000" dirty="0">
                <a:solidFill>
                  <a:srgbClr val="1369B2"/>
                </a:solidFill>
                <a:latin typeface="微软雅黑" panose="020B0503020204020204" pitchFamily="34" charset="-122"/>
                <a:ea typeface="微软雅黑" panose="020B0503020204020204" pitchFamily="34" charset="-122"/>
              </a:rPr>
              <a:t>需要处理的页面是</a:t>
            </a:r>
            <a:r>
              <a:rPr lang="en-US" altLang="zh-CN" sz="2000" dirty="0">
                <a:solidFill>
                  <a:srgbClr val="1369B2"/>
                </a:solidFill>
                <a:latin typeface="微软雅黑" panose="020B0503020204020204" pitchFamily="34" charset="-122"/>
                <a:ea typeface="微软雅黑" panose="020B0503020204020204" pitchFamily="34" charset="-122"/>
              </a:rPr>
              <a:t>XML</a:t>
            </a:r>
            <a:r>
              <a:rPr lang="zh-CN" altLang="zh-CN" sz="2000" dirty="0">
                <a:solidFill>
                  <a:srgbClr val="1369B2"/>
                </a:solidFill>
                <a:latin typeface="微软雅黑" panose="020B0503020204020204" pitchFamily="34" charset="-122"/>
                <a:ea typeface="微软雅黑" panose="020B0503020204020204" pitchFamily="34" charset="-122"/>
              </a:rPr>
              <a:t>或</a:t>
            </a:r>
            <a:r>
              <a:rPr lang="en-US" altLang="zh-CN" sz="2000">
                <a:solidFill>
                  <a:srgbClr val="1369B2"/>
                </a:solidFill>
                <a:latin typeface="微软雅黑" panose="020B0503020204020204" pitchFamily="34" charset="-122"/>
                <a:ea typeface="微软雅黑" panose="020B0503020204020204" pitchFamily="34" charset="-122"/>
              </a:rPr>
              <a:t>XHTML</a:t>
            </a:r>
            <a:r>
              <a:rPr lang="zh-CN" altLang="zh-CN" sz="2000">
                <a:solidFill>
                  <a:srgbClr val="1369B2"/>
                </a:solidFill>
                <a:latin typeface="微软雅黑" panose="020B0503020204020204" pitchFamily="34" charset="-122"/>
                <a:ea typeface="微软雅黑" panose="020B0503020204020204" pitchFamily="34" charset="-122"/>
              </a:rPr>
              <a:t>格式</a:t>
            </a:r>
            <a:r>
              <a:rPr lang="zh-CN" altLang="en-US" sz="2000" dirty="0">
                <a:solidFill>
                  <a:srgbClr val="595959"/>
                </a:solidFill>
                <a:latin typeface="微软雅黑" panose="020B0503020204020204" pitchFamily="34" charset="-122"/>
                <a:ea typeface="微软雅黑" panose="020B0503020204020204" pitchFamily="34" charset="-122"/>
                <a:cs typeface="+mn-ea"/>
              </a:rPr>
              <a:t>的</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则</a:t>
            </a:r>
            <a:r>
              <a:rPr lang="zh-CN" altLang="zh-CN" sz="2000">
                <a:solidFill>
                  <a:srgbClr val="1369B2"/>
                </a:solidFill>
                <a:latin typeface="微软雅黑" panose="020B0503020204020204" pitchFamily="34" charset="-122"/>
                <a:ea typeface="微软雅黑" panose="020B0503020204020204" pitchFamily="34" charset="-122"/>
              </a:rPr>
              <a:t>取消该</a:t>
            </a:r>
            <a:r>
              <a:rPr lang="zh-CN" altLang="en-US" sz="2000">
                <a:solidFill>
                  <a:srgbClr val="1369B2"/>
                </a:solidFill>
                <a:latin typeface="微软雅黑" panose="020B0503020204020204" pitchFamily="34" charset="-122"/>
                <a:ea typeface="微软雅黑" panose="020B0503020204020204" pitchFamily="34" charset="-122"/>
              </a:rPr>
              <a:t>复选框</a:t>
            </a:r>
            <a:r>
              <a:rPr lang="zh-CN" altLang="zh-CN" sz="2000">
                <a:solidFill>
                  <a:srgbClr val="1369B2"/>
                </a:solidFill>
                <a:latin typeface="微软雅黑" panose="020B0503020204020204" pitchFamily="34" charset="-122"/>
                <a:ea typeface="微软雅黑" panose="020B0503020204020204" pitchFamily="34" charset="-122"/>
              </a:rPr>
              <a:t>的</a:t>
            </a:r>
            <a:r>
              <a:rPr lang="zh-CN" altLang="en-US" sz="2000">
                <a:solidFill>
                  <a:srgbClr val="1369B2"/>
                </a:solidFill>
                <a:latin typeface="微软雅黑" panose="020B0503020204020204" pitchFamily="34" charset="-122"/>
                <a:ea typeface="微软雅黑" panose="020B0503020204020204" pitchFamily="34" charset="-122"/>
              </a:rPr>
              <a:t>勾选</a:t>
            </a:r>
            <a:r>
              <a:rPr lang="zh-CN" altLang="zh-CN" sz="200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marL="34290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引用名称：</a:t>
            </a:r>
            <a:r>
              <a:rPr lang="zh-CN" altLang="zh-CN" sz="2000" dirty="0">
                <a:solidFill>
                  <a:srgbClr val="1369B2"/>
                </a:solidFill>
                <a:latin typeface="微软雅黑" panose="020B0503020204020204" pitchFamily="34" charset="-122"/>
                <a:ea typeface="微软雅黑" panose="020B0503020204020204" pitchFamily="34" charset="-122"/>
              </a:rPr>
              <a:t>存储提取出的值</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marL="342900" indent="-342900">
              <a:lnSpc>
                <a:spcPct val="150000"/>
              </a:lnSpc>
              <a:buFont typeface="Wingdings" panose="05000000000000000000" pitchFamily="2" charset="2"/>
              <a:buChar char="l"/>
            </a:pPr>
            <a:r>
              <a:rPr lang="en-US" altLang="zh-CN" sz="2000" dirty="0">
                <a:solidFill>
                  <a:srgbClr val="595959"/>
                </a:solidFill>
                <a:latin typeface="微软雅黑" panose="020B0503020204020204" pitchFamily="34" charset="-122"/>
                <a:ea typeface="微软雅黑" panose="020B0503020204020204" pitchFamily="34" charset="-122"/>
                <a:cs typeface="+mn-ea"/>
              </a:rPr>
              <a:t>XPath query</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1369B2"/>
                </a:solidFill>
                <a:latin typeface="微软雅黑" panose="020B0503020204020204" pitchFamily="34" charset="-122"/>
                <a:ea typeface="微软雅黑" panose="020B0503020204020204" pitchFamily="34" charset="-122"/>
              </a:rPr>
              <a:t>XPath</a:t>
            </a:r>
            <a:r>
              <a:rPr lang="zh-CN" altLang="zh-CN" sz="2000" dirty="0">
                <a:solidFill>
                  <a:srgbClr val="1369B2"/>
                </a:solidFill>
                <a:latin typeface="微软雅黑" panose="020B0503020204020204" pitchFamily="34" charset="-122"/>
                <a:ea typeface="微软雅黑" panose="020B0503020204020204" pitchFamily="34" charset="-122"/>
              </a:rPr>
              <a:t>表达式</a:t>
            </a:r>
            <a:r>
              <a:rPr lang="zh-CN" altLang="zh-CN" sz="2000" dirty="0">
                <a:solidFill>
                  <a:srgbClr val="595959"/>
                </a:solidFill>
                <a:latin typeface="微软雅黑" panose="020B0503020204020204" pitchFamily="34" charset="-122"/>
                <a:ea typeface="微软雅黑" panose="020B0503020204020204" pitchFamily="34" charset="-122"/>
                <a:cs typeface="+mn-ea"/>
              </a:rPr>
              <a:t>，即要提取哪些节点元素。</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marL="342900" indent="-342900">
              <a:lnSpc>
                <a:spcPct val="150000"/>
              </a:lnSpc>
              <a:buFont typeface="Wingdings" panose="05000000000000000000" pitchFamily="2" charset="2"/>
              <a:buChar char="l"/>
            </a:pPr>
            <a:r>
              <a:rPr lang="zh-CN" altLang="zh-CN" sz="2000">
                <a:solidFill>
                  <a:srgbClr val="595959"/>
                </a:solidFill>
                <a:latin typeface="微软雅黑" panose="020B0503020204020204" pitchFamily="34" charset="-122"/>
                <a:ea typeface="微软雅黑" panose="020B0503020204020204" pitchFamily="34" charset="-122"/>
                <a:cs typeface="+mn-ea"/>
              </a:rPr>
              <a:t>匹配数字</a:t>
            </a:r>
            <a:r>
              <a:rPr lang="zh-CN" altLang="en-US" sz="2000">
                <a:solidFill>
                  <a:srgbClr val="595959"/>
                </a:solidFill>
                <a:latin typeface="微软雅黑" panose="020B0503020204020204" pitchFamily="34" charset="-122"/>
                <a:ea typeface="微软雅黑" panose="020B0503020204020204" pitchFamily="34" charset="-122"/>
                <a:cs typeface="+mn-ea"/>
              </a:rPr>
              <a:t>（</a:t>
            </a:r>
            <a:r>
              <a:rPr lang="en-US" altLang="zh-CN" sz="2000">
                <a:solidFill>
                  <a:srgbClr val="595959"/>
                </a:solidFill>
                <a:latin typeface="微软雅黑" panose="020B0503020204020204" pitchFamily="34" charset="-122"/>
                <a:ea typeface="微软雅黑" panose="020B0503020204020204" pitchFamily="34" charset="-122"/>
                <a:cs typeface="+mn-ea"/>
              </a:rPr>
              <a:t>0</a:t>
            </a:r>
            <a:r>
              <a:rPr lang="zh-CN" altLang="en-US" sz="2000">
                <a:solidFill>
                  <a:srgbClr val="595959"/>
                </a:solidFill>
                <a:latin typeface="微软雅黑" panose="020B0503020204020204" pitchFamily="34" charset="-122"/>
                <a:ea typeface="微软雅黑" panose="020B0503020204020204" pitchFamily="34" charset="-122"/>
                <a:cs typeface="+mn-ea"/>
              </a:rPr>
              <a:t>代表随机）</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选择提取结果</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595959"/>
                </a:solidFill>
                <a:latin typeface="微软雅黑" panose="020B0503020204020204" pitchFamily="34" charset="-122"/>
                <a:ea typeface="微软雅黑" panose="020B0503020204020204" pitchFamily="34" charset="-122"/>
                <a:cs typeface="+mn-ea"/>
              </a:rPr>
              <a:t>0</a:t>
            </a:r>
            <a:r>
              <a:rPr lang="zh-CN" altLang="zh-CN" sz="2000" dirty="0">
                <a:solidFill>
                  <a:srgbClr val="595959"/>
                </a:solidFill>
                <a:latin typeface="微软雅黑" panose="020B0503020204020204" pitchFamily="34" charset="-122"/>
                <a:ea typeface="微软雅黑" panose="020B0503020204020204" pitchFamily="34" charset="-122"/>
                <a:cs typeface="+mn-ea"/>
              </a:rPr>
              <a:t>表示随机取值，</a:t>
            </a:r>
            <a:r>
              <a:rPr lang="en-US" altLang="zh-CN" sz="2000" dirty="0">
                <a:solidFill>
                  <a:srgbClr val="595959"/>
                </a:solidFill>
                <a:latin typeface="微软雅黑" panose="020B0503020204020204" pitchFamily="34" charset="-122"/>
                <a:ea typeface="微软雅黑" panose="020B0503020204020204" pitchFamily="34" charset="-122"/>
                <a:cs typeface="+mn-ea"/>
              </a:rPr>
              <a:t>-1</a:t>
            </a:r>
            <a:r>
              <a:rPr lang="zh-CN" altLang="zh-CN" sz="2000" dirty="0">
                <a:solidFill>
                  <a:srgbClr val="595959"/>
                </a:solidFill>
                <a:latin typeface="微软雅黑" panose="020B0503020204020204" pitchFamily="34" charset="-122"/>
                <a:ea typeface="微软雅黑" panose="020B0503020204020204" pitchFamily="34" charset="-122"/>
                <a:cs typeface="+mn-ea"/>
              </a:rPr>
              <a:t>表示取全部值，其他正整数</a:t>
            </a:r>
            <a:r>
              <a:rPr lang="en-US" altLang="zh-CN" sz="2000" dirty="0">
                <a:solidFill>
                  <a:srgbClr val="595959"/>
                </a:solidFill>
                <a:latin typeface="微软雅黑" panose="020B0503020204020204" pitchFamily="34" charset="-122"/>
                <a:ea typeface="微软雅黑" panose="020B0503020204020204" pitchFamily="34" charset="-122"/>
                <a:cs typeface="+mn-ea"/>
              </a:rPr>
              <a:t>n</a:t>
            </a:r>
            <a:r>
              <a:rPr lang="zh-CN" altLang="zh-CN" sz="2000" dirty="0">
                <a:solidFill>
                  <a:srgbClr val="595959"/>
                </a:solidFill>
                <a:latin typeface="微软雅黑" panose="020B0503020204020204" pitchFamily="34" charset="-122"/>
                <a:ea typeface="微软雅黑" panose="020B0503020204020204" pitchFamily="34" charset="-122"/>
                <a:cs typeface="+mn-ea"/>
              </a:rPr>
              <a:t>表示取第</a:t>
            </a:r>
            <a:r>
              <a:rPr lang="en-US" altLang="zh-CN" sz="2000" dirty="0">
                <a:solidFill>
                  <a:srgbClr val="595959"/>
                </a:solidFill>
                <a:latin typeface="微软雅黑" panose="020B0503020204020204" pitchFamily="34" charset="-122"/>
                <a:ea typeface="微软雅黑" panose="020B0503020204020204" pitchFamily="34" charset="-122"/>
                <a:cs typeface="+mn-ea"/>
              </a:rPr>
              <a:t>n</a:t>
            </a:r>
            <a:r>
              <a:rPr lang="zh-CN" altLang="zh-CN" sz="2000" dirty="0">
                <a:solidFill>
                  <a:srgbClr val="595959"/>
                </a:solidFill>
                <a:latin typeface="微软雅黑" panose="020B0503020204020204" pitchFamily="34" charset="-122"/>
                <a:ea typeface="微软雅黑" panose="020B0503020204020204" pitchFamily="34" charset="-122"/>
                <a:cs typeface="+mn-ea"/>
              </a:rPr>
              <a:t>个值。</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marL="34290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缺省值：</a:t>
            </a:r>
            <a:r>
              <a:rPr lang="zh-CN" altLang="zh-CN" sz="2000" dirty="0">
                <a:solidFill>
                  <a:srgbClr val="1369B2"/>
                </a:solidFill>
                <a:latin typeface="微软雅黑" panose="020B0503020204020204" pitchFamily="34" charset="-122"/>
                <a:ea typeface="微软雅黑" panose="020B0503020204020204" pitchFamily="34" charset="-122"/>
              </a:rPr>
              <a:t>默认值</a:t>
            </a:r>
            <a:r>
              <a:rPr lang="zh-CN" altLang="zh-CN" sz="2000" dirty="0">
                <a:solidFill>
                  <a:srgbClr val="595959"/>
                </a:solidFill>
                <a:latin typeface="微软雅黑" panose="020B0503020204020204" pitchFamily="34" charset="-122"/>
                <a:ea typeface="微软雅黑" panose="020B0503020204020204" pitchFamily="34" charset="-122"/>
                <a:cs typeface="+mn-ea"/>
              </a:rPr>
              <a:t>，如果引用名称没有取到值，则使用该默认值。</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5.4.6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后置处理器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4" name="文本框 7"/>
          <p:cNvSpPr txBox="1"/>
          <p:nvPr/>
        </p:nvSpPr>
        <p:spPr>
          <a:xfrm>
            <a:off x="1143690" y="951050"/>
            <a:ext cx="9849520" cy="1477328"/>
          </a:xfrm>
          <a:prstGeom prst="rect">
            <a:avLst/>
          </a:prstGeom>
          <a:noFill/>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下面通过一个案例演示</a:t>
            </a:r>
            <a:r>
              <a:rPr lang="en-US" altLang="zh-CN" sz="2000" dirty="0">
                <a:solidFill>
                  <a:srgbClr val="1369B2"/>
                </a:solidFill>
                <a:latin typeface="微软雅黑" panose="020B0503020204020204" pitchFamily="34" charset="-122"/>
                <a:ea typeface="微软雅黑" panose="020B0503020204020204" pitchFamily="34" charset="-122"/>
              </a:rPr>
              <a:t>XPath</a:t>
            </a:r>
            <a:r>
              <a:rPr lang="zh-CN" altLang="en-US" sz="2000" dirty="0">
                <a:solidFill>
                  <a:srgbClr val="1369B2"/>
                </a:solidFill>
                <a:latin typeface="微软雅黑" panose="020B0503020204020204" pitchFamily="34" charset="-122"/>
                <a:ea typeface="微软雅黑" panose="020B0503020204020204" pitchFamily="34" charset="-122"/>
              </a:rPr>
              <a:t>提取器</a:t>
            </a:r>
            <a:r>
              <a:rPr lang="zh-CN" altLang="zh-CN" sz="2000">
                <a:solidFill>
                  <a:srgbClr val="595959"/>
                </a:solidFill>
                <a:latin typeface="微软雅黑" panose="020B0503020204020204" pitchFamily="34" charset="-122"/>
                <a:ea typeface="微软雅黑" panose="020B0503020204020204" pitchFamily="34" charset="-122"/>
                <a:cs typeface="+mn-ea"/>
              </a:rPr>
              <a:t>的使用</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595959"/>
                </a:solidFill>
                <a:latin typeface="微软雅黑" panose="020B0503020204020204" pitchFamily="34" charset="-122"/>
                <a:ea typeface="微软雅黑" panose="020B0503020204020204" pitchFamily="34" charset="-122"/>
                <a:cs typeface="+mn-ea"/>
              </a:rPr>
              <a:t>以</a:t>
            </a:r>
            <a:r>
              <a:rPr lang="zh-CN" altLang="zh-CN" sz="2000" dirty="0">
                <a:solidFill>
                  <a:srgbClr val="595959"/>
                </a:solidFill>
                <a:latin typeface="微软雅黑" panose="020B0503020204020204" pitchFamily="34" charset="-122"/>
                <a:ea typeface="微软雅黑" panose="020B0503020204020204" pitchFamily="34" charset="-122"/>
                <a:cs typeface="+mn-ea"/>
              </a:rPr>
              <a:t>前面正则表达式提取器中的案例为例，同样发送两个请求，要求</a:t>
            </a:r>
            <a:r>
              <a:rPr lang="zh-CN" altLang="zh-CN" sz="2000" dirty="0">
                <a:solidFill>
                  <a:srgbClr val="1369B2"/>
                </a:solidFill>
                <a:latin typeface="微软雅黑" panose="020B0503020204020204" pitchFamily="34" charset="-122"/>
                <a:ea typeface="微软雅黑" panose="020B0503020204020204" pitchFamily="34" charset="-122"/>
              </a:rPr>
              <a:t>使用</a:t>
            </a:r>
            <a:r>
              <a:rPr lang="en-US" altLang="zh-CN" sz="2000" dirty="0">
                <a:solidFill>
                  <a:srgbClr val="1369B2"/>
                </a:solidFill>
                <a:latin typeface="微软雅黑" panose="020B0503020204020204" pitchFamily="34" charset="-122"/>
                <a:ea typeface="微软雅黑" panose="020B0503020204020204" pitchFamily="34" charset="-122"/>
              </a:rPr>
              <a:t>XPath</a:t>
            </a:r>
            <a:r>
              <a:rPr lang="zh-CN" altLang="zh-CN" sz="2000" dirty="0">
                <a:solidFill>
                  <a:srgbClr val="1369B2"/>
                </a:solidFill>
                <a:latin typeface="微软雅黑" panose="020B0503020204020204" pitchFamily="34" charset="-122"/>
                <a:ea typeface="微软雅黑" panose="020B0503020204020204" pitchFamily="34" charset="-122"/>
              </a:rPr>
              <a:t>提取器提取请求一中的</a:t>
            </a:r>
            <a:r>
              <a:rPr lang="en-US" altLang="zh-CN" sz="2000" dirty="0">
                <a:solidFill>
                  <a:srgbClr val="1369B2"/>
                </a:solidFill>
                <a:latin typeface="微软雅黑" panose="020B0503020204020204" pitchFamily="34" charset="-122"/>
                <a:ea typeface="微软雅黑" panose="020B0503020204020204" pitchFamily="34" charset="-122"/>
              </a:rPr>
              <a:t>title</a:t>
            </a:r>
            <a:r>
              <a:rPr lang="zh-CN" altLang="zh-CN" sz="2000" dirty="0">
                <a:solidFill>
                  <a:srgbClr val="1369B2"/>
                </a:solidFill>
                <a:latin typeface="微软雅黑" panose="020B0503020204020204" pitchFamily="34" charset="-122"/>
                <a:ea typeface="微软雅黑" panose="020B0503020204020204" pitchFamily="34" charset="-122"/>
              </a:rPr>
              <a:t>值</a:t>
            </a:r>
            <a:r>
              <a:rPr lang="zh-CN" altLang="zh-CN" sz="2000" dirty="0">
                <a:solidFill>
                  <a:srgbClr val="595959"/>
                </a:solidFill>
                <a:latin typeface="微软雅黑" panose="020B0503020204020204" pitchFamily="34" charset="-122"/>
                <a:ea typeface="微软雅黑" panose="020B0503020204020204" pitchFamily="34" charset="-122"/>
                <a:cs typeface="+mn-ea"/>
              </a:rPr>
              <a:t>。将正则表达式提取器替换为</a:t>
            </a:r>
            <a:r>
              <a:rPr lang="en-US" altLang="zh-CN" sz="2000" dirty="0">
                <a:solidFill>
                  <a:srgbClr val="595959"/>
                </a:solidFill>
                <a:latin typeface="微软雅黑" panose="020B0503020204020204" pitchFamily="34" charset="-122"/>
                <a:ea typeface="微软雅黑" panose="020B0503020204020204" pitchFamily="34" charset="-122"/>
                <a:cs typeface="+mn-ea"/>
              </a:rPr>
              <a:t>XPath</a:t>
            </a:r>
            <a:r>
              <a:rPr lang="zh-CN" altLang="zh-CN" sz="2000" dirty="0">
                <a:solidFill>
                  <a:srgbClr val="595959"/>
                </a:solidFill>
                <a:latin typeface="微软雅黑" panose="020B0503020204020204" pitchFamily="34" charset="-122"/>
                <a:ea typeface="微软雅黑" panose="020B0503020204020204" pitchFamily="34" charset="-122"/>
                <a:cs typeface="+mn-ea"/>
              </a:rPr>
              <a:t>提取</a:t>
            </a:r>
            <a:r>
              <a:rPr lang="zh-CN" altLang="zh-CN" sz="2000">
                <a:solidFill>
                  <a:srgbClr val="595959"/>
                </a:solidFill>
                <a:latin typeface="微软雅黑" panose="020B0503020204020204" pitchFamily="34" charset="-122"/>
                <a:ea typeface="微软雅黑" panose="020B0503020204020204" pitchFamily="34" charset="-122"/>
                <a:cs typeface="+mn-ea"/>
              </a:rPr>
              <a:t>器</a:t>
            </a:r>
            <a:r>
              <a:rPr lang="zh-CN" altLang="en-US" sz="2000">
                <a:solidFill>
                  <a:srgbClr val="595959"/>
                </a:solidFill>
                <a:latin typeface="微软雅黑" panose="020B0503020204020204" pitchFamily="34" charset="-122"/>
                <a:ea typeface="微软雅黑" panose="020B0503020204020204" pitchFamily="34" charset="-122"/>
                <a:cs typeface="+mn-ea"/>
              </a:rPr>
              <a:t>。配置界面和测试结果如下图所示。</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233993" y="2841646"/>
            <a:ext cx="4827947" cy="2357231"/>
          </a:xfrm>
          <a:prstGeom prst="rect">
            <a:avLst/>
          </a:prstGeom>
        </p:spPr>
      </p:pic>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22669" y="2841646"/>
            <a:ext cx="4770541" cy="251037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5.4.6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后置处理器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5" name="图形 22" descr="讲故事"/>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12879" y="1437339"/>
            <a:ext cx="1016001" cy="1016001"/>
          </a:xfrm>
          <a:prstGeom prst="rect">
            <a:avLst/>
          </a:prstGeom>
        </p:spPr>
      </p:pic>
      <p:sp>
        <p:nvSpPr>
          <p:cNvPr id="6" name="矩形 5"/>
          <p:cNvSpPr/>
          <p:nvPr/>
        </p:nvSpPr>
        <p:spPr>
          <a:xfrm>
            <a:off x="2150623" y="1647316"/>
            <a:ext cx="2040378" cy="6705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思源黑体 CN Regular" panose="020B0500000000000000" pitchFamily="34" charset="-122"/>
              <a:sym typeface="Arial" panose="020B0604020202020204" pitchFamily="34" charset="0"/>
            </a:endParaRPr>
          </a:p>
        </p:txBody>
      </p:sp>
      <p:sp>
        <p:nvSpPr>
          <p:cNvPr id="7" name="文本框 25"/>
          <p:cNvSpPr txBox="1"/>
          <p:nvPr/>
        </p:nvSpPr>
        <p:spPr>
          <a:xfrm>
            <a:off x="2150623" y="1797930"/>
            <a:ext cx="2040377" cy="461665"/>
          </a:xfrm>
          <a:prstGeom prst="rect">
            <a:avLst/>
          </a:prstGeom>
          <a:noFill/>
        </p:spPr>
        <p:txBody>
          <a:bodyPr wrap="square" rtlCol="0">
            <a:spAutoFit/>
          </a:bodyPr>
          <a:lstStyle/>
          <a:p>
            <a:pPr algn="dist"/>
            <a:r>
              <a:rPr lang="en-US" altLang="zh-CN" dirty="0">
                <a:solidFill>
                  <a:schemeClr val="bg1"/>
                </a:solidFill>
                <a:latin typeface="微软雅黑" panose="020B0503020204020204" pitchFamily="34" charset="-122"/>
                <a:ea typeface="微软雅黑" panose="020B0503020204020204" pitchFamily="34" charset="-122"/>
              </a:rPr>
              <a:t>XPath</a:t>
            </a:r>
            <a:r>
              <a:rPr lang="zh-CN" altLang="en-US" dirty="0">
                <a:solidFill>
                  <a:schemeClr val="bg1"/>
                </a:solidFill>
                <a:latin typeface="微软雅黑" panose="020B0503020204020204" pitchFamily="34" charset="-122"/>
                <a:ea typeface="微软雅黑" panose="020B0503020204020204" pitchFamily="34" charset="-122"/>
              </a:rPr>
              <a:t>语法</a:t>
            </a:r>
            <a:endParaRPr lang="zh-CN" altLang="zh-CN"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4287216" y="1662705"/>
            <a:ext cx="83127" cy="6705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思源黑体 CN Regular" panose="020B0500000000000000" pitchFamily="34" charset="-122"/>
              <a:sym typeface="Arial" panose="020B0604020202020204" pitchFamily="34" charset="0"/>
            </a:endParaRPr>
          </a:p>
        </p:txBody>
      </p:sp>
      <p:sp>
        <p:nvSpPr>
          <p:cNvPr id="9" name="矩形 8"/>
          <p:cNvSpPr/>
          <p:nvPr/>
        </p:nvSpPr>
        <p:spPr>
          <a:xfrm>
            <a:off x="4474945" y="1662705"/>
            <a:ext cx="83127" cy="6705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思源黑体 CN Regular" panose="020B0500000000000000" pitchFamily="34" charset="-122"/>
              <a:sym typeface="Arial" panose="020B0604020202020204" pitchFamily="34" charset="0"/>
            </a:endParaRPr>
          </a:p>
        </p:txBody>
      </p:sp>
      <p:sp>
        <p:nvSpPr>
          <p:cNvPr id="3" name="矩形 2"/>
          <p:cNvSpPr/>
          <p:nvPr/>
        </p:nvSpPr>
        <p:spPr>
          <a:xfrm>
            <a:off x="1049094" y="3188000"/>
            <a:ext cx="10124385" cy="1477328"/>
          </a:xfrm>
          <a:prstGeom prst="rect">
            <a:avLst/>
          </a:prstGeom>
        </p:spPr>
        <p:txBody>
          <a:bodyPr wrap="square">
            <a:spAutoFit/>
          </a:bodyPr>
          <a:lstStyle/>
          <a:p>
            <a:pPr>
              <a:lnSpc>
                <a:spcPct val="150000"/>
              </a:lnSpc>
            </a:pPr>
            <a:r>
              <a:rPr lang="en-US" altLang="zh-CN" sz="2000">
                <a:solidFill>
                  <a:srgbClr val="1369B2"/>
                </a:solidFill>
                <a:latin typeface="微软雅黑" panose="020B0503020204020204" pitchFamily="34" charset="-122"/>
                <a:ea typeface="微软雅黑" panose="020B0503020204020204" pitchFamily="34" charset="-122"/>
              </a:rPr>
              <a:t>XPath</a:t>
            </a:r>
            <a:r>
              <a:rPr lang="zh-CN" altLang="en-US" sz="2000">
                <a:solidFill>
                  <a:srgbClr val="1369B2"/>
                </a:solidFill>
                <a:latin typeface="微软雅黑" panose="020B0503020204020204" pitchFamily="34" charset="-122"/>
                <a:ea typeface="微软雅黑" panose="020B0503020204020204" pitchFamily="34" charset="-122"/>
              </a:rPr>
              <a:t>语言</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XML Path Language</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XML</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路径语言）</a:t>
            </a:r>
            <a:r>
              <a:rPr lang="zh-CN" altLang="zh-CN" sz="2000" dirty="0">
                <a:solidFill>
                  <a:srgbClr val="1369B2"/>
                </a:solidFill>
                <a:latin typeface="微软雅黑" panose="020B0503020204020204" pitchFamily="34" charset="-122"/>
                <a:ea typeface="微软雅黑" panose="020B0503020204020204" pitchFamily="34" charset="-122"/>
              </a:rPr>
              <a:t>是一种用来确定</a:t>
            </a:r>
            <a:r>
              <a:rPr lang="en-US" altLang="zh-CN" sz="2000" dirty="0">
                <a:solidFill>
                  <a:srgbClr val="1369B2"/>
                </a:solidFill>
                <a:latin typeface="微软雅黑" panose="020B0503020204020204" pitchFamily="34" charset="-122"/>
                <a:ea typeface="微软雅黑" panose="020B0503020204020204" pitchFamily="34" charset="-122"/>
              </a:rPr>
              <a:t>XML</a:t>
            </a:r>
            <a:r>
              <a:rPr lang="zh-CN" altLang="zh-CN" sz="2000" dirty="0">
                <a:solidFill>
                  <a:srgbClr val="1369B2"/>
                </a:solidFill>
                <a:latin typeface="微软雅黑" panose="020B0503020204020204" pitchFamily="34" charset="-122"/>
                <a:ea typeface="微软雅黑" panose="020B0503020204020204" pitchFamily="34" charset="-122"/>
              </a:rPr>
              <a:t>文档中某部分位置的语言</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XPath</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提供了一套语法规则，可以帮助用户快速选取</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XML/HTML</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文档中的目标节点。</a:t>
            </a:r>
            <a:endPar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
        <p:nvSpPr>
          <p:cNvPr id="11" name="矩形 10"/>
          <p:cNvSpPr/>
          <p:nvPr/>
        </p:nvSpPr>
        <p:spPr>
          <a:xfrm>
            <a:off x="982980" y="838200"/>
            <a:ext cx="1779905" cy="5060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dirty="0">
                <a:solidFill>
                  <a:srgbClr val="595959"/>
                </a:solidFill>
                <a:latin typeface="微软雅黑" panose="020B0503020204020204" pitchFamily="34" charset="-122"/>
                <a:ea typeface="微软雅黑" panose="020B0503020204020204" pitchFamily="34" charset="-122"/>
              </a:rPr>
              <a:t>多学一招</a:t>
            </a:r>
            <a:endParaRPr lang="zh-CN" dirty="0">
              <a:solidFill>
                <a:srgbClr val="595959"/>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5.4.6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后置处理器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258784" y="1985801"/>
            <a:ext cx="10200904" cy="1015663"/>
          </a:xfrm>
          <a:prstGeom prst="rect">
            <a:avLst/>
          </a:prstGeom>
        </p:spPr>
        <p:txBody>
          <a:bodyPr wrap="square">
            <a:spAutoFit/>
          </a:bodyPr>
          <a:lstStyle/>
          <a:p>
            <a:pPr>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选取节点是最基础的操作</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，节点所在的路径既可以是</a:t>
            </a:r>
            <a:r>
              <a:rPr lang="zh-CN" altLang="zh-CN" sz="2000" dirty="0">
                <a:solidFill>
                  <a:srgbClr val="1369B2"/>
                </a:solidFill>
                <a:latin typeface="微软雅黑" panose="020B0503020204020204" pitchFamily="34" charset="-122"/>
                <a:ea typeface="微软雅黑" panose="020B0503020204020204" pitchFamily="34" charset="-122"/>
              </a:rPr>
              <a:t>从根节点开始</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的，</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也可以</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mn-ea"/>
              </a:rPr>
              <a:t>是</a:t>
            </a:r>
            <a:r>
              <a:rPr lang="zh-CN" altLang="zh-CN" sz="2000">
                <a:solidFill>
                  <a:srgbClr val="1369B2"/>
                </a:solidFill>
                <a:latin typeface="微软雅黑" panose="020B0503020204020204" pitchFamily="34" charset="-122"/>
                <a:ea typeface="微软雅黑" panose="020B0503020204020204" pitchFamily="34" charset="-122"/>
              </a:rPr>
              <a:t>从</a:t>
            </a:r>
            <a:r>
              <a:rPr lang="zh-CN" altLang="zh-CN" sz="2000" dirty="0">
                <a:solidFill>
                  <a:srgbClr val="1369B2"/>
                </a:solidFill>
                <a:latin typeface="微软雅黑" panose="020B0503020204020204" pitchFamily="34" charset="-122"/>
                <a:ea typeface="微软雅黑" panose="020B0503020204020204" pitchFamily="34" charset="-122"/>
              </a:rPr>
              <a:t>任意位置开始</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的</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选取</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节点的</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mn-ea"/>
              </a:rPr>
              <a:t>方法如下表所示。</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
        <p:nvSpPr>
          <p:cNvPr id="3" name="矩形 2"/>
          <p:cNvSpPr/>
          <p:nvPr/>
        </p:nvSpPr>
        <p:spPr>
          <a:xfrm>
            <a:off x="982980" y="1585691"/>
            <a:ext cx="1882247" cy="400110"/>
          </a:xfrm>
          <a:prstGeom prst="rect">
            <a:avLst/>
          </a:prstGeom>
        </p:spPr>
        <p:txBody>
          <a:bodyPr wrap="none">
            <a:spAutoFit/>
          </a:bodyPr>
          <a:lstStyle/>
          <a:p>
            <a:pPr algn="ctr"/>
            <a:r>
              <a:rPr lang="zh-CN" altLang="en-US" sz="2000" b="1">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en-US" altLang="zh-CN" sz="2000" b="1">
                <a:solidFill>
                  <a:schemeClr val="tx1">
                    <a:lumMod val="65000"/>
                    <a:lumOff val="35000"/>
                  </a:schemeClr>
                </a:solidFill>
                <a:latin typeface="微软雅黑" panose="020B0503020204020204" pitchFamily="34" charset="-122"/>
                <a:ea typeface="微软雅黑" panose="020B0503020204020204" pitchFamily="34" charset="-122"/>
                <a:cs typeface="+mn-ea"/>
              </a:rPr>
              <a:t>1</a:t>
            </a:r>
            <a:r>
              <a:rPr lang="zh-CN" altLang="en-US" sz="2000" b="1">
                <a:solidFill>
                  <a:schemeClr val="tx1">
                    <a:lumMod val="65000"/>
                    <a:lumOff val="35000"/>
                  </a:schemeClr>
                </a:solidFill>
                <a:latin typeface="微软雅黑" panose="020B0503020204020204" pitchFamily="34" charset="-122"/>
                <a:ea typeface="微软雅黑" panose="020B0503020204020204" pitchFamily="34" charset="-122"/>
                <a:cs typeface="+mn-ea"/>
              </a:rPr>
              <a:t>）选取</a:t>
            </a: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mn-ea"/>
              </a:rPr>
              <a:t>节点</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
        <p:nvSpPr>
          <p:cNvPr id="7" name="矩形 6"/>
          <p:cNvSpPr/>
          <p:nvPr/>
        </p:nvSpPr>
        <p:spPr>
          <a:xfrm>
            <a:off x="982980" y="838200"/>
            <a:ext cx="1779905" cy="5060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dirty="0">
                <a:solidFill>
                  <a:srgbClr val="595959"/>
                </a:solidFill>
                <a:latin typeface="微软雅黑" panose="020B0503020204020204" pitchFamily="34" charset="-122"/>
                <a:ea typeface="微软雅黑" panose="020B0503020204020204" pitchFamily="34" charset="-122"/>
              </a:rPr>
              <a:t>多学一招</a:t>
            </a:r>
            <a:endParaRPr lang="zh-CN" dirty="0">
              <a:solidFill>
                <a:srgbClr val="595959"/>
              </a:solidFill>
              <a:latin typeface="微软雅黑" panose="020B0503020204020204" pitchFamily="34" charset="-122"/>
              <a:ea typeface="微软雅黑" panose="020B0503020204020204" pitchFamily="34" charset="-122"/>
            </a:endParaRPr>
          </a:p>
        </p:txBody>
      </p:sp>
      <p:graphicFrame>
        <p:nvGraphicFramePr>
          <p:cNvPr id="8" name="表格 7"/>
          <p:cNvGraphicFramePr/>
          <p:nvPr>
            <p:custDataLst>
              <p:tags r:id="rId1"/>
            </p:custDataLst>
          </p:nvPr>
        </p:nvGraphicFramePr>
        <p:xfrm>
          <a:off x="1502761" y="3202698"/>
          <a:ext cx="9029969" cy="3221192"/>
        </p:xfrm>
        <a:graphic>
          <a:graphicData uri="http://schemas.openxmlformats.org/drawingml/2006/table">
            <a:tbl>
              <a:tblPr firstRow="1" bandRow="1">
                <a:tableStyleId>{5C22544A-7EE6-4342-B048-85BDC9FD1C3A}</a:tableStyleId>
              </a:tblPr>
              <a:tblGrid>
                <a:gridCol w="4425073"/>
                <a:gridCol w="4604896"/>
              </a:tblGrid>
              <a:tr h="474424">
                <a:tc>
                  <a:txBody>
                    <a:bodyPr/>
                    <a:lstStyle/>
                    <a:p>
                      <a:pPr algn="ctr">
                        <a:lnSpc>
                          <a:spcPct val="90000"/>
                        </a:lnSpc>
                        <a:buNone/>
                      </a:pPr>
                      <a:r>
                        <a:rPr lang="zh-CN" altLang="en-US" sz="1800" dirty="0">
                          <a:latin typeface="微软雅黑" panose="020B0503020204020204" pitchFamily="34" charset="-122"/>
                          <a:ea typeface="微软雅黑" panose="020B0503020204020204" pitchFamily="34" charset="-122"/>
                        </a:rPr>
                        <a:t>表达式</a:t>
                      </a:r>
                      <a:endParaRPr lang="zh-CN" altLang="en-US" sz="1800" dirty="0">
                        <a:latin typeface="微软雅黑" panose="020B0503020204020204" pitchFamily="34" charset="-122"/>
                        <a:ea typeface="微软雅黑" panose="020B0503020204020204" pitchFamily="34" charset="-122"/>
                      </a:endParaRPr>
                    </a:p>
                  </a:txBody>
                  <a:tcPr anchor="ctr"/>
                </a:tc>
                <a:tc>
                  <a:txBody>
                    <a:bodyPr/>
                    <a:lstStyle/>
                    <a:p>
                      <a:pPr algn="ctr">
                        <a:lnSpc>
                          <a:spcPct val="90000"/>
                        </a:lnSpc>
                        <a:buNone/>
                      </a:pPr>
                      <a:r>
                        <a:rPr lang="zh-CN" altLang="en-US" sz="1800" dirty="0">
                          <a:latin typeface="微软雅黑" panose="020B0503020204020204" pitchFamily="34" charset="-122"/>
                          <a:ea typeface="微软雅黑" panose="020B0503020204020204" pitchFamily="34" charset="-122"/>
                        </a:rPr>
                        <a:t>说明</a:t>
                      </a:r>
                      <a:endParaRPr lang="zh-CN" altLang="en-US" sz="1800" dirty="0">
                        <a:latin typeface="微软雅黑" panose="020B0503020204020204" pitchFamily="34" charset="-122"/>
                        <a:ea typeface="微软雅黑" panose="020B0503020204020204" pitchFamily="34" charset="-122"/>
                      </a:endParaRPr>
                    </a:p>
                  </a:txBody>
                  <a:tcPr anchor="ctr"/>
                </a:tc>
              </a:tr>
              <a:tr h="505994">
                <a:tc>
                  <a:txBody>
                    <a:bodyPr/>
                    <a:lstStyle/>
                    <a:p>
                      <a:pPr marL="0" algn="ctr" defTabSz="1219200" rtl="0" eaLnBrk="1" latinLnBrk="0" hangingPunct="1">
                        <a:lnSpc>
                          <a:spcPct val="115000"/>
                        </a:lnSpc>
                        <a:spcAft>
                          <a:spcPts val="0"/>
                        </a:spcAft>
                      </a:pPr>
                      <a:r>
                        <a:rPr lang="zh-CN" altLang="en-US" sz="18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节点名称</a:t>
                      </a:r>
                      <a:endParaRPr lang="zh-CN" altLang="zh-CN" sz="1800" kern="12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txBody>
                  <a:tcPr anchor="ctr"/>
                </a:tc>
                <a:tc>
                  <a:txBody>
                    <a:bodyPr/>
                    <a:lstStyle/>
                    <a:p>
                      <a:pPr marL="0" algn="l" defTabSz="1219200" rtl="0" eaLnBrk="1" latinLnBrk="0" hangingPunct="1">
                        <a:lnSpc>
                          <a:spcPct val="115000"/>
                        </a:lnSpc>
                        <a:spcAft>
                          <a:spcPts val="0"/>
                        </a:spcAft>
                      </a:pPr>
                      <a:r>
                        <a:rPr lang="zh-CN" altLang="zh-CN" sz="18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选取此节点的所有子节点</a:t>
                      </a:r>
                      <a:endParaRPr lang="zh-CN" altLang="zh-CN" sz="1800" kern="12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txBody>
                  <a:tcPr anchor="ctr"/>
                </a:tc>
              </a:tr>
              <a:tr h="431340">
                <a:tc>
                  <a:txBody>
                    <a:bodyPr/>
                    <a:lstStyle/>
                    <a:p>
                      <a:pPr marL="0" algn="ctr" defTabSz="1219200" rtl="0" eaLnBrk="1" latinLnBrk="0" hangingPunct="1">
                        <a:lnSpc>
                          <a:spcPct val="115000"/>
                        </a:lnSpc>
                        <a:spcAft>
                          <a:spcPts val="0"/>
                        </a:spcAft>
                      </a:pPr>
                      <a:r>
                        <a:rPr lang="en-US" altLang="zh-CN" sz="18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endParaRPr lang="zh-CN" altLang="zh-CN" sz="1800" kern="12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txBody>
                  <a:tcPr anchor="ctr"/>
                </a:tc>
                <a:tc>
                  <a:txBody>
                    <a:bodyPr/>
                    <a:lstStyle/>
                    <a:p>
                      <a:pPr marL="0" algn="l" defTabSz="1219200" rtl="0" eaLnBrk="1" latinLnBrk="0" hangingPunct="1">
                        <a:lnSpc>
                          <a:spcPct val="115000"/>
                        </a:lnSpc>
                        <a:spcAft>
                          <a:spcPts val="0"/>
                        </a:spcAft>
                      </a:pPr>
                      <a:r>
                        <a:rPr lang="zh-CN" altLang="zh-CN" sz="18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从根节点选取直接子节点，相当于绝对路径</a:t>
                      </a:r>
                      <a:endParaRPr lang="zh-CN" altLang="zh-CN" sz="1800" kern="12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txBody>
                  <a:tcPr anchor="ctr"/>
                </a:tc>
              </a:tr>
              <a:tr h="437214">
                <a:tc>
                  <a:txBody>
                    <a:bodyPr/>
                    <a:lstStyle/>
                    <a:p>
                      <a:pPr marL="0" algn="ctr" defTabSz="1219200" rtl="0" eaLnBrk="1" latinLnBrk="0" hangingPunct="1">
                        <a:lnSpc>
                          <a:spcPct val="115000"/>
                        </a:lnSpc>
                        <a:spcAft>
                          <a:spcPts val="0"/>
                        </a:spcAft>
                      </a:pPr>
                      <a:r>
                        <a:rPr lang="en-US" altLang="zh-CN" sz="18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endParaRPr lang="zh-CN" altLang="zh-CN" sz="1800" kern="12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txBody>
                  <a:tcPr anchor="ctr"/>
                </a:tc>
                <a:tc>
                  <a:txBody>
                    <a:bodyPr/>
                    <a:lstStyle/>
                    <a:p>
                      <a:pPr marL="0" algn="l" defTabSz="1219200" rtl="0" eaLnBrk="1" latinLnBrk="0" hangingPunct="1">
                        <a:lnSpc>
                          <a:spcPct val="115000"/>
                        </a:lnSpc>
                        <a:spcAft>
                          <a:spcPts val="0"/>
                        </a:spcAft>
                      </a:pPr>
                      <a:r>
                        <a:rPr lang="zh-CN" altLang="zh-CN" sz="18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从当前</a:t>
                      </a:r>
                      <a:r>
                        <a:rPr lang="zh-CN" altLang="zh-CN" sz="1800" kern="1200">
                          <a:solidFill>
                            <a:schemeClr val="tx1">
                              <a:lumMod val="65000"/>
                              <a:lumOff val="35000"/>
                            </a:schemeClr>
                          </a:solidFill>
                          <a:latin typeface="微软雅黑" panose="020B0503020204020204" pitchFamily="34" charset="-122"/>
                          <a:ea typeface="微软雅黑" panose="020B0503020204020204" pitchFamily="34" charset="-122"/>
                          <a:cs typeface="+mn-ea"/>
                        </a:rPr>
                        <a:t>节点选取</a:t>
                      </a:r>
                      <a:r>
                        <a:rPr lang="zh-CN" altLang="en-US" sz="1800" kern="1200">
                          <a:solidFill>
                            <a:schemeClr val="tx1">
                              <a:lumMod val="65000"/>
                              <a:lumOff val="35000"/>
                            </a:schemeClr>
                          </a:solidFill>
                          <a:latin typeface="微软雅黑" panose="020B0503020204020204" pitchFamily="34" charset="-122"/>
                          <a:ea typeface="微软雅黑" panose="020B0503020204020204" pitchFamily="34" charset="-122"/>
                          <a:cs typeface="+mn-ea"/>
                        </a:rPr>
                        <a:t>子孙</a:t>
                      </a:r>
                      <a:r>
                        <a:rPr lang="zh-CN" altLang="zh-CN" sz="1800" kern="1200">
                          <a:solidFill>
                            <a:schemeClr val="tx1">
                              <a:lumMod val="65000"/>
                              <a:lumOff val="35000"/>
                            </a:schemeClr>
                          </a:solidFill>
                          <a:latin typeface="微软雅黑" panose="020B0503020204020204" pitchFamily="34" charset="-122"/>
                          <a:ea typeface="微软雅黑" panose="020B0503020204020204" pitchFamily="34" charset="-122"/>
                          <a:cs typeface="+mn-ea"/>
                        </a:rPr>
                        <a:t>节点</a:t>
                      </a:r>
                      <a:r>
                        <a:rPr lang="zh-CN" altLang="zh-CN" sz="18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，相当于相对路径</a:t>
                      </a:r>
                      <a:endParaRPr lang="zh-CN" altLang="zh-CN" sz="1800" kern="12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txBody>
                  <a:tcPr anchor="ctr"/>
                </a:tc>
              </a:tr>
              <a:tr h="497792">
                <a:tc>
                  <a:txBody>
                    <a:bodyPr/>
                    <a:lstStyle/>
                    <a:p>
                      <a:pPr marL="0" algn="ctr" defTabSz="1219200" rtl="0" eaLnBrk="1" latinLnBrk="0" hangingPunct="1">
                        <a:lnSpc>
                          <a:spcPct val="115000"/>
                        </a:lnSpc>
                        <a:spcAft>
                          <a:spcPts val="0"/>
                        </a:spcAft>
                      </a:pPr>
                      <a:r>
                        <a:rPr lang="en-US" altLang="zh-CN" sz="18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endParaRPr lang="zh-CN" altLang="zh-CN" sz="1800" kern="12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txBody>
                  <a:tcPr anchor="ctr"/>
                </a:tc>
                <a:tc>
                  <a:txBody>
                    <a:bodyPr/>
                    <a:lstStyle/>
                    <a:p>
                      <a:pPr marL="0" algn="l" defTabSz="1219200" rtl="0" eaLnBrk="1" latinLnBrk="0" hangingPunct="1">
                        <a:lnSpc>
                          <a:spcPct val="115000"/>
                        </a:lnSpc>
                        <a:spcAft>
                          <a:spcPts val="0"/>
                        </a:spcAft>
                      </a:pPr>
                      <a:r>
                        <a:rPr lang="zh-CN" altLang="zh-CN" sz="18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选取当前节点</a:t>
                      </a:r>
                      <a:endParaRPr lang="zh-CN" altLang="zh-CN" sz="1800" kern="12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txBody>
                  <a:tcPr anchor="ctr"/>
                </a:tc>
              </a:tr>
              <a:tr h="437214">
                <a:tc>
                  <a:txBody>
                    <a:bodyPr/>
                    <a:lstStyle/>
                    <a:p>
                      <a:pPr marL="0" algn="ctr" defTabSz="1219200" rtl="0" eaLnBrk="1" latinLnBrk="0" hangingPunct="1">
                        <a:lnSpc>
                          <a:spcPct val="115000"/>
                        </a:lnSpc>
                        <a:spcAft>
                          <a:spcPts val="0"/>
                        </a:spcAft>
                      </a:pPr>
                      <a:r>
                        <a:rPr lang="en-US" altLang="zh-CN" sz="18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endParaRPr lang="zh-CN" altLang="zh-CN" sz="1800" kern="12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txBody>
                  <a:tcPr anchor="ctr"/>
                </a:tc>
                <a:tc>
                  <a:txBody>
                    <a:bodyPr/>
                    <a:lstStyle/>
                    <a:p>
                      <a:pPr marL="0" algn="l" defTabSz="1219200" rtl="0" eaLnBrk="1" latinLnBrk="0" hangingPunct="1">
                        <a:lnSpc>
                          <a:spcPct val="115000"/>
                        </a:lnSpc>
                        <a:spcAft>
                          <a:spcPts val="0"/>
                        </a:spcAft>
                      </a:pPr>
                      <a:r>
                        <a:rPr lang="zh-CN" altLang="zh-CN" sz="18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选取当前节点的父节点</a:t>
                      </a:r>
                      <a:endParaRPr lang="zh-CN" altLang="zh-CN" sz="1800" kern="12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txBody>
                  <a:tcPr anchor="ctr"/>
                </a:tc>
              </a:tr>
              <a:tr h="437214">
                <a:tc>
                  <a:txBody>
                    <a:bodyPr/>
                    <a:lstStyle/>
                    <a:p>
                      <a:pPr marL="0" algn="ctr" defTabSz="1219200" rtl="0" eaLnBrk="1" latinLnBrk="0" hangingPunct="1">
                        <a:lnSpc>
                          <a:spcPct val="115000"/>
                        </a:lnSpc>
                        <a:spcAft>
                          <a:spcPts val="0"/>
                        </a:spcAft>
                      </a:pPr>
                      <a:r>
                        <a:rPr lang="en-US" altLang="zh-CN" sz="18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endParaRPr lang="zh-CN" altLang="zh-CN" sz="1800" kern="12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txBody>
                  <a:tcPr anchor="ctr"/>
                </a:tc>
                <a:tc>
                  <a:txBody>
                    <a:bodyPr/>
                    <a:lstStyle/>
                    <a:p>
                      <a:pPr marL="0" algn="l" defTabSz="1219200" rtl="0" eaLnBrk="1" latinLnBrk="0" hangingPunct="1">
                        <a:lnSpc>
                          <a:spcPct val="115000"/>
                        </a:lnSpc>
                        <a:spcAft>
                          <a:spcPts val="0"/>
                        </a:spcAft>
                      </a:pPr>
                      <a:r>
                        <a:rPr lang="zh-CN" altLang="zh-CN" sz="18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选取属性节点</a:t>
                      </a:r>
                      <a:endParaRPr lang="zh-CN" altLang="zh-CN" sz="1800" kern="12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txBody>
                  <a:tcPr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5.4.6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后置处理器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7" name="文本框 25"/>
          <p:cNvSpPr txBox="1"/>
          <p:nvPr/>
        </p:nvSpPr>
        <p:spPr>
          <a:xfrm>
            <a:off x="2150623" y="1327186"/>
            <a:ext cx="1630802" cy="400110"/>
          </a:xfrm>
          <a:prstGeom prst="rect">
            <a:avLst/>
          </a:prstGeom>
          <a:noFill/>
        </p:spPr>
        <p:txBody>
          <a:bodyPr wrap="square" rtlCol="0">
            <a:spAutoFit/>
          </a:bodyPr>
          <a:lstStyle/>
          <a:p>
            <a:pPr algn="dist"/>
            <a:r>
              <a:rPr lang="en-US" altLang="zh-CN" sz="2000" b="1" dirty="0">
                <a:solidFill>
                  <a:schemeClr val="bg1"/>
                </a:solidFill>
                <a:latin typeface="微软雅黑" panose="020B0503020204020204" pitchFamily="34" charset="-122"/>
                <a:ea typeface="微软雅黑" panose="020B0503020204020204" pitchFamily="34" charset="-122"/>
              </a:rPr>
              <a:t>XPath</a:t>
            </a:r>
            <a:r>
              <a:rPr lang="zh-CN" altLang="en-US" sz="2000" b="1" dirty="0">
                <a:solidFill>
                  <a:schemeClr val="bg1"/>
                </a:solidFill>
                <a:latin typeface="微软雅黑" panose="020B0503020204020204" pitchFamily="34" charset="-122"/>
                <a:ea typeface="微软雅黑" panose="020B0503020204020204" pitchFamily="34" charset="-122"/>
              </a:rPr>
              <a:t>语法</a:t>
            </a:r>
            <a:endParaRPr lang="zh-CN" altLang="zh-CN" sz="2000" b="1" dirty="0">
              <a:solidFill>
                <a:schemeClr val="bg1"/>
              </a:solidFill>
              <a:latin typeface="微软雅黑" panose="020B0503020204020204" pitchFamily="34" charset="-122"/>
              <a:ea typeface="微软雅黑" panose="020B0503020204020204" pitchFamily="34" charset="-122"/>
            </a:endParaRPr>
          </a:p>
        </p:txBody>
      </p:sp>
      <p:sp>
        <p:nvSpPr>
          <p:cNvPr id="3" name="矩形 2"/>
          <p:cNvSpPr/>
          <p:nvPr/>
        </p:nvSpPr>
        <p:spPr>
          <a:xfrm>
            <a:off x="2966024" y="863937"/>
            <a:ext cx="8786374" cy="1015663"/>
          </a:xfrm>
          <a:prstGeom prst="rect">
            <a:avLst/>
          </a:prstGeom>
        </p:spPr>
        <p:txBody>
          <a:bodyPr wrap="square">
            <a:spAutoFit/>
          </a:bodyPr>
          <a:lstStyle/>
          <a:p>
            <a:pPr>
              <a:lnSpc>
                <a:spcPct val="150000"/>
              </a:lnSpc>
            </a:pP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下面以一个XML文档</a:t>
            </a:r>
            <a:r>
              <a:rPr lang="zh-CN" altLang="zh-CN" sz="2000" dirty="0">
                <a:solidFill>
                  <a:srgbClr val="1369B2"/>
                </a:solidFill>
                <a:latin typeface="微软雅黑" panose="020B0503020204020204" pitchFamily="34" charset="-122"/>
                <a:ea typeface="微软雅黑" panose="020B0503020204020204" pitchFamily="34" charset="-122"/>
              </a:rPr>
              <a:t>bookstore.xml</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为例演示如何使用表中的表达式</a:t>
            </a:r>
            <a:r>
              <a:rPr lang="zh-CN" altLang="zh-CN" sz="2000" dirty="0">
                <a:solidFill>
                  <a:srgbClr val="1369B2"/>
                </a:solidFill>
                <a:latin typeface="微软雅黑" panose="020B0503020204020204" pitchFamily="34" charset="-122"/>
                <a:ea typeface="微软雅黑" panose="020B0503020204020204" pitchFamily="34" charset="-122"/>
              </a:rPr>
              <a:t>选取XML文档中的节点</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。bookstore.xml的具体内容如下。</a:t>
            </a:r>
            <a:endPar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
        <p:nvSpPr>
          <p:cNvPr id="11" name="文本框 5"/>
          <p:cNvSpPr txBox="1"/>
          <p:nvPr/>
        </p:nvSpPr>
        <p:spPr>
          <a:xfrm>
            <a:off x="1639976" y="2031905"/>
            <a:ext cx="9961473" cy="4662815"/>
          </a:xfrm>
          <a:prstGeom prst="rect">
            <a:avLst/>
          </a:prstGeom>
          <a:solidFill>
            <a:srgbClr val="F2F2F2"/>
          </a:solidFill>
        </p:spPr>
        <p:txBody>
          <a:bodyPr wrap="square" rtlCol="0">
            <a:spAutoFit/>
          </a:bodyPr>
          <a:lstStyle/>
          <a:p>
            <a:pPr>
              <a:lnSpc>
                <a:spcPct val="150000"/>
              </a:lnSpc>
            </a:pPr>
            <a:r>
              <a:rPr lang="en-US" altLang="zh-CN" sz="1800" dirty="0">
                <a:solidFill>
                  <a:srgbClr val="595959"/>
                </a:solidFill>
                <a:latin typeface="微软雅黑" panose="020B0503020204020204" pitchFamily="34" charset="-122"/>
                <a:ea typeface="微软雅黑" panose="020B0503020204020204" pitchFamily="34" charset="-122"/>
                <a:cs typeface="+mn-ea"/>
              </a:rPr>
              <a:t>&lt;?xml version="1.0" encoding="ISO-8859-1"?&gt;</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1800" dirty="0">
                <a:solidFill>
                  <a:srgbClr val="595959"/>
                </a:solidFill>
                <a:latin typeface="微软雅黑" panose="020B0503020204020204" pitchFamily="34" charset="-122"/>
                <a:ea typeface="微软雅黑" panose="020B0503020204020204" pitchFamily="34" charset="-122"/>
                <a:cs typeface="+mn-ea"/>
              </a:rPr>
              <a:t>&lt;bookstore&gt;</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1800" dirty="0">
                <a:solidFill>
                  <a:srgbClr val="595959"/>
                </a:solidFill>
                <a:latin typeface="微软雅黑" panose="020B0503020204020204" pitchFamily="34" charset="-122"/>
                <a:ea typeface="微软雅黑" panose="020B0503020204020204" pitchFamily="34" charset="-122"/>
                <a:cs typeface="+mn-ea"/>
              </a:rPr>
              <a:t>    &lt;book&gt;</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1800" dirty="0">
                <a:solidFill>
                  <a:srgbClr val="595959"/>
                </a:solidFill>
                <a:latin typeface="微软雅黑" panose="020B0503020204020204" pitchFamily="34" charset="-122"/>
                <a:ea typeface="微软雅黑" panose="020B0503020204020204" pitchFamily="34" charset="-122"/>
                <a:cs typeface="+mn-ea"/>
              </a:rPr>
              <a:t>        &lt;title </a:t>
            </a:r>
            <a:r>
              <a:rPr lang="en-US" altLang="zh-CN" sz="1800" dirty="0" err="1">
                <a:solidFill>
                  <a:srgbClr val="595959"/>
                </a:solidFill>
                <a:latin typeface="微软雅黑" panose="020B0503020204020204" pitchFamily="34" charset="-122"/>
                <a:ea typeface="微软雅黑" panose="020B0503020204020204" pitchFamily="34" charset="-122"/>
                <a:cs typeface="+mn-ea"/>
              </a:rPr>
              <a:t>lang</a:t>
            </a:r>
            <a:r>
              <a:rPr lang="en-US" altLang="zh-CN" sz="1800" dirty="0">
                <a:solidFill>
                  <a:srgbClr val="595959"/>
                </a:solidFill>
                <a:latin typeface="微软雅黑" panose="020B0503020204020204" pitchFamily="34" charset="-122"/>
                <a:ea typeface="微软雅黑" panose="020B0503020204020204" pitchFamily="34" charset="-122"/>
                <a:cs typeface="+mn-ea"/>
              </a:rPr>
              <a:t>="</a:t>
            </a:r>
            <a:r>
              <a:rPr lang="en-US" altLang="zh-CN" sz="1800" dirty="0" err="1">
                <a:solidFill>
                  <a:srgbClr val="595959"/>
                </a:solidFill>
                <a:latin typeface="微软雅黑" panose="020B0503020204020204" pitchFamily="34" charset="-122"/>
                <a:ea typeface="微软雅黑" panose="020B0503020204020204" pitchFamily="34" charset="-122"/>
                <a:cs typeface="+mn-ea"/>
              </a:rPr>
              <a:t>eng</a:t>
            </a:r>
            <a:r>
              <a:rPr lang="en-US" altLang="zh-CN" sz="1800" dirty="0">
                <a:solidFill>
                  <a:srgbClr val="595959"/>
                </a:solidFill>
                <a:latin typeface="微软雅黑" panose="020B0503020204020204" pitchFamily="34" charset="-122"/>
                <a:ea typeface="微软雅黑" panose="020B0503020204020204" pitchFamily="34" charset="-122"/>
                <a:cs typeface="+mn-ea"/>
              </a:rPr>
              <a:t>"&gt;Harry Potter&lt;/title&gt;</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1800" dirty="0">
                <a:solidFill>
                  <a:srgbClr val="595959"/>
                </a:solidFill>
                <a:latin typeface="微软雅黑" panose="020B0503020204020204" pitchFamily="34" charset="-122"/>
                <a:ea typeface="微软雅黑" panose="020B0503020204020204" pitchFamily="34" charset="-122"/>
                <a:cs typeface="+mn-ea"/>
              </a:rPr>
              <a:t>        &lt;price&gt;29.99&lt;/price&gt;</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1800" dirty="0">
                <a:solidFill>
                  <a:srgbClr val="595959"/>
                </a:solidFill>
                <a:latin typeface="微软雅黑" panose="020B0503020204020204" pitchFamily="34" charset="-122"/>
                <a:ea typeface="微软雅黑" panose="020B0503020204020204" pitchFamily="34" charset="-122"/>
                <a:cs typeface="+mn-ea"/>
              </a:rPr>
              <a:t>    &lt;/book&gt;</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1800" dirty="0">
                <a:solidFill>
                  <a:srgbClr val="595959"/>
                </a:solidFill>
                <a:latin typeface="微软雅黑" panose="020B0503020204020204" pitchFamily="34" charset="-122"/>
                <a:ea typeface="微软雅黑" panose="020B0503020204020204" pitchFamily="34" charset="-122"/>
                <a:cs typeface="+mn-ea"/>
              </a:rPr>
              <a:t>    &lt;book&gt;</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1800" dirty="0">
                <a:solidFill>
                  <a:srgbClr val="595959"/>
                </a:solidFill>
                <a:latin typeface="微软雅黑" panose="020B0503020204020204" pitchFamily="34" charset="-122"/>
                <a:ea typeface="微软雅黑" panose="020B0503020204020204" pitchFamily="34" charset="-122"/>
                <a:cs typeface="+mn-ea"/>
              </a:rPr>
              <a:t>        &lt;title </a:t>
            </a:r>
            <a:r>
              <a:rPr lang="en-US" altLang="zh-CN" sz="1800" dirty="0" err="1">
                <a:solidFill>
                  <a:srgbClr val="595959"/>
                </a:solidFill>
                <a:latin typeface="微软雅黑" panose="020B0503020204020204" pitchFamily="34" charset="-122"/>
                <a:ea typeface="微软雅黑" panose="020B0503020204020204" pitchFamily="34" charset="-122"/>
                <a:cs typeface="+mn-ea"/>
              </a:rPr>
              <a:t>lang</a:t>
            </a:r>
            <a:r>
              <a:rPr lang="en-US" altLang="zh-CN" sz="1800" dirty="0">
                <a:solidFill>
                  <a:srgbClr val="595959"/>
                </a:solidFill>
                <a:latin typeface="微软雅黑" panose="020B0503020204020204" pitchFamily="34" charset="-122"/>
                <a:ea typeface="微软雅黑" panose="020B0503020204020204" pitchFamily="34" charset="-122"/>
                <a:cs typeface="+mn-ea"/>
              </a:rPr>
              <a:t>="</a:t>
            </a:r>
            <a:r>
              <a:rPr lang="en-US" altLang="zh-CN" sz="1800" dirty="0" err="1">
                <a:solidFill>
                  <a:srgbClr val="595959"/>
                </a:solidFill>
                <a:latin typeface="微软雅黑" panose="020B0503020204020204" pitchFamily="34" charset="-122"/>
                <a:ea typeface="微软雅黑" panose="020B0503020204020204" pitchFamily="34" charset="-122"/>
                <a:cs typeface="+mn-ea"/>
              </a:rPr>
              <a:t>eng</a:t>
            </a:r>
            <a:r>
              <a:rPr lang="en-US" altLang="zh-CN" sz="1800" dirty="0">
                <a:solidFill>
                  <a:srgbClr val="595959"/>
                </a:solidFill>
                <a:latin typeface="微软雅黑" panose="020B0503020204020204" pitchFamily="34" charset="-122"/>
                <a:ea typeface="微软雅黑" panose="020B0503020204020204" pitchFamily="34" charset="-122"/>
                <a:cs typeface="+mn-ea"/>
              </a:rPr>
              <a:t>"&gt;Learning XML&lt;/title&gt;</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1800" dirty="0">
                <a:solidFill>
                  <a:srgbClr val="595959"/>
                </a:solidFill>
                <a:latin typeface="微软雅黑" panose="020B0503020204020204" pitchFamily="34" charset="-122"/>
                <a:ea typeface="微软雅黑" panose="020B0503020204020204" pitchFamily="34" charset="-122"/>
                <a:cs typeface="+mn-ea"/>
              </a:rPr>
              <a:t>        &lt;price&gt;39.95&lt;/price&gt;</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1800" dirty="0">
                <a:solidFill>
                  <a:srgbClr val="595959"/>
                </a:solidFill>
                <a:latin typeface="微软雅黑" panose="020B0503020204020204" pitchFamily="34" charset="-122"/>
                <a:ea typeface="微软雅黑" panose="020B0503020204020204" pitchFamily="34" charset="-122"/>
                <a:cs typeface="+mn-ea"/>
              </a:rPr>
              <a:t>    &lt;/book&gt;</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1800" dirty="0">
                <a:solidFill>
                  <a:srgbClr val="595959"/>
                </a:solidFill>
                <a:latin typeface="微软雅黑" panose="020B0503020204020204" pitchFamily="34" charset="-122"/>
                <a:ea typeface="微软雅黑" panose="020B0503020204020204" pitchFamily="34" charset="-122"/>
                <a:cs typeface="+mn-ea"/>
              </a:rPr>
              <a:t>&lt;/bookstore&gt;</a:t>
            </a:r>
            <a:r>
              <a:rPr lang="en-US" altLang="zh-CN" sz="1600" dirty="0">
                <a:solidFill>
                  <a:srgbClr val="595959"/>
                </a:solidFill>
                <a:latin typeface="微软雅黑" panose="020B0503020204020204" pitchFamily="34" charset="-122"/>
                <a:ea typeface="微软雅黑" panose="020B0503020204020204" pitchFamily="34" charset="-122"/>
                <a:cs typeface="+mn-ea"/>
              </a:rPr>
              <a:t>	</a:t>
            </a:r>
            <a:endParaRPr lang="zh-CN" altLang="en-US" sz="1600" dirty="0">
              <a:solidFill>
                <a:srgbClr val="595959"/>
              </a:solidFill>
              <a:latin typeface="微软雅黑" panose="020B0503020204020204" pitchFamily="34" charset="-122"/>
              <a:ea typeface="微软雅黑" panose="020B0503020204020204" pitchFamily="34" charset="-122"/>
              <a:cs typeface="+mn-ea"/>
            </a:endParaRPr>
          </a:p>
        </p:txBody>
      </p:sp>
      <p:sp>
        <p:nvSpPr>
          <p:cNvPr id="8" name="矩形 7"/>
          <p:cNvSpPr/>
          <p:nvPr/>
        </p:nvSpPr>
        <p:spPr>
          <a:xfrm>
            <a:off x="982980" y="838200"/>
            <a:ext cx="1779905" cy="5060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dirty="0">
                <a:solidFill>
                  <a:srgbClr val="595959"/>
                </a:solidFill>
                <a:latin typeface="微软雅黑" panose="020B0503020204020204" pitchFamily="34" charset="-122"/>
                <a:ea typeface="微软雅黑" panose="020B0503020204020204" pitchFamily="34" charset="-122"/>
              </a:rPr>
              <a:t>多学一招</a:t>
            </a:r>
            <a:endParaRPr lang="zh-CN" dirty="0">
              <a:solidFill>
                <a:srgbClr val="595959"/>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5.4.6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后置处理器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3081548" y="944185"/>
            <a:ext cx="4604190" cy="400110"/>
          </a:xfrm>
          <a:prstGeom prst="rect">
            <a:avLst/>
          </a:prstGeom>
        </p:spPr>
        <p:txBody>
          <a:bodyPr wrap="square">
            <a:spAutoFit/>
          </a:bodyPr>
          <a:lstStyle/>
          <a:p>
            <a:r>
              <a:rPr lang="zh-CN" altLang="zh-CN" sz="2000" dirty="0">
                <a:solidFill>
                  <a:srgbClr val="1369B2"/>
                </a:solidFill>
                <a:latin typeface="微软雅黑" panose="020B0503020204020204" pitchFamily="34" charset="-122"/>
                <a:ea typeface="微软雅黑" panose="020B0503020204020204" pitchFamily="34" charset="-122"/>
              </a:rPr>
              <a:t>选取节点</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的示例</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代码如下。</a:t>
            </a:r>
            <a:endPar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
        <p:nvSpPr>
          <p:cNvPr id="11" name="文本框 5"/>
          <p:cNvSpPr txBox="1"/>
          <p:nvPr/>
        </p:nvSpPr>
        <p:spPr>
          <a:xfrm>
            <a:off x="1143690" y="2111313"/>
            <a:ext cx="9961473" cy="2862322"/>
          </a:xfrm>
          <a:prstGeom prst="rect">
            <a:avLst/>
          </a:prstGeom>
          <a:solidFill>
            <a:srgbClr val="F2F2F2"/>
          </a:solidFill>
        </p:spPr>
        <p:txBody>
          <a:bodyPr wrap="square" rtlCol="0">
            <a:spAutoFit/>
          </a:bodyPr>
          <a:lstStyle/>
          <a:p>
            <a:pPr>
              <a:lnSpc>
                <a:spcPct val="150000"/>
              </a:lnSpc>
            </a:pPr>
            <a:r>
              <a:rPr lang="en-US" altLang="zh-CN" sz="2000" dirty="0">
                <a:solidFill>
                  <a:srgbClr val="595959"/>
                </a:solidFill>
                <a:latin typeface="微软雅黑" panose="020B0503020204020204" pitchFamily="34" charset="-122"/>
                <a:ea typeface="微软雅黑" panose="020B0503020204020204" pitchFamily="34" charset="-122"/>
                <a:cs typeface="+mn-ea"/>
              </a:rPr>
              <a:t>bookstore              # </a:t>
            </a:r>
            <a:r>
              <a:rPr lang="zh-CN" altLang="zh-CN" sz="2000" dirty="0">
                <a:solidFill>
                  <a:srgbClr val="595959"/>
                </a:solidFill>
                <a:latin typeface="微软雅黑" panose="020B0503020204020204" pitchFamily="34" charset="-122"/>
                <a:ea typeface="微软雅黑" panose="020B0503020204020204" pitchFamily="34" charset="-122"/>
                <a:cs typeface="+mn-ea"/>
              </a:rPr>
              <a:t>选取</a:t>
            </a:r>
            <a:r>
              <a:rPr lang="en-US" altLang="zh-CN" sz="2000" dirty="0">
                <a:solidFill>
                  <a:srgbClr val="595959"/>
                </a:solidFill>
                <a:latin typeface="微软雅黑" panose="020B0503020204020204" pitchFamily="34" charset="-122"/>
                <a:ea typeface="微软雅黑" panose="020B0503020204020204" pitchFamily="34" charset="-122"/>
                <a:cs typeface="+mn-ea"/>
              </a:rPr>
              <a:t>bookstore</a:t>
            </a:r>
            <a:r>
              <a:rPr lang="zh-CN" altLang="zh-CN" sz="2000" dirty="0">
                <a:solidFill>
                  <a:srgbClr val="595959"/>
                </a:solidFill>
                <a:latin typeface="微软雅黑" panose="020B0503020204020204" pitchFamily="34" charset="-122"/>
                <a:ea typeface="微软雅黑" panose="020B0503020204020204" pitchFamily="34" charset="-122"/>
                <a:cs typeface="+mn-ea"/>
              </a:rPr>
              <a:t>的所有子节点</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2000" dirty="0">
                <a:solidFill>
                  <a:srgbClr val="595959"/>
                </a:solidFill>
                <a:latin typeface="微软雅黑" panose="020B0503020204020204" pitchFamily="34" charset="-122"/>
                <a:ea typeface="微软雅黑" panose="020B0503020204020204" pitchFamily="34" charset="-122"/>
                <a:cs typeface="+mn-ea"/>
              </a:rPr>
              <a:t>/bookstore            # </a:t>
            </a:r>
            <a:r>
              <a:rPr lang="zh-CN" altLang="zh-CN" sz="2000" dirty="0">
                <a:solidFill>
                  <a:srgbClr val="595959"/>
                </a:solidFill>
                <a:latin typeface="微软雅黑" panose="020B0503020204020204" pitchFamily="34" charset="-122"/>
                <a:ea typeface="微软雅黑" panose="020B0503020204020204" pitchFamily="34" charset="-122"/>
                <a:cs typeface="+mn-ea"/>
              </a:rPr>
              <a:t>选取根节点</a:t>
            </a:r>
            <a:r>
              <a:rPr lang="en-US" altLang="zh-CN" sz="2000" dirty="0">
                <a:solidFill>
                  <a:srgbClr val="595959"/>
                </a:solidFill>
                <a:latin typeface="微软雅黑" panose="020B0503020204020204" pitchFamily="34" charset="-122"/>
                <a:ea typeface="微软雅黑" panose="020B0503020204020204" pitchFamily="34" charset="-122"/>
                <a:cs typeface="+mn-ea"/>
              </a:rPr>
              <a:t>bookstore</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2000" dirty="0">
                <a:solidFill>
                  <a:srgbClr val="595959"/>
                </a:solidFill>
                <a:latin typeface="微软雅黑" panose="020B0503020204020204" pitchFamily="34" charset="-122"/>
                <a:ea typeface="微软雅黑" panose="020B0503020204020204" pitchFamily="34" charset="-122"/>
                <a:cs typeface="+mn-ea"/>
              </a:rPr>
              <a:t>bookstore/book    # </a:t>
            </a:r>
            <a:r>
              <a:rPr lang="zh-CN" altLang="zh-CN" sz="2000" dirty="0">
                <a:solidFill>
                  <a:srgbClr val="595959"/>
                </a:solidFill>
                <a:latin typeface="微软雅黑" panose="020B0503020204020204" pitchFamily="34" charset="-122"/>
                <a:ea typeface="微软雅黑" panose="020B0503020204020204" pitchFamily="34" charset="-122"/>
                <a:cs typeface="+mn-ea"/>
              </a:rPr>
              <a:t>从根节点</a:t>
            </a:r>
            <a:r>
              <a:rPr lang="en-US" altLang="zh-CN" sz="2000" dirty="0">
                <a:solidFill>
                  <a:srgbClr val="595959"/>
                </a:solidFill>
                <a:latin typeface="微软雅黑" panose="020B0503020204020204" pitchFamily="34" charset="-122"/>
                <a:ea typeface="微软雅黑" panose="020B0503020204020204" pitchFamily="34" charset="-122"/>
                <a:cs typeface="+mn-ea"/>
              </a:rPr>
              <a:t>bookstore</a:t>
            </a:r>
            <a:r>
              <a:rPr lang="zh-CN" altLang="zh-CN" sz="2000" dirty="0">
                <a:solidFill>
                  <a:srgbClr val="595959"/>
                </a:solidFill>
                <a:latin typeface="微软雅黑" panose="020B0503020204020204" pitchFamily="34" charset="-122"/>
                <a:ea typeface="微软雅黑" panose="020B0503020204020204" pitchFamily="34" charset="-122"/>
                <a:cs typeface="+mn-ea"/>
              </a:rPr>
              <a:t>开始，向下选取名为</a:t>
            </a:r>
            <a:r>
              <a:rPr lang="en-US" altLang="zh-CN" sz="2000" dirty="0">
                <a:solidFill>
                  <a:srgbClr val="595959"/>
                </a:solidFill>
                <a:latin typeface="微软雅黑" panose="020B0503020204020204" pitchFamily="34" charset="-122"/>
                <a:ea typeface="微软雅黑" panose="020B0503020204020204" pitchFamily="34" charset="-122"/>
                <a:cs typeface="+mn-ea"/>
              </a:rPr>
              <a:t>book</a:t>
            </a:r>
            <a:r>
              <a:rPr lang="zh-CN" altLang="zh-CN" sz="2000" dirty="0">
                <a:solidFill>
                  <a:srgbClr val="595959"/>
                </a:solidFill>
                <a:latin typeface="微软雅黑" panose="020B0503020204020204" pitchFamily="34" charset="-122"/>
                <a:ea typeface="微软雅黑" panose="020B0503020204020204" pitchFamily="34" charset="-122"/>
                <a:cs typeface="+mn-ea"/>
              </a:rPr>
              <a:t>的所有子节点</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2000" dirty="0">
                <a:solidFill>
                  <a:srgbClr val="595959"/>
                </a:solidFill>
                <a:latin typeface="微软雅黑" panose="020B0503020204020204" pitchFamily="34" charset="-122"/>
                <a:ea typeface="微软雅黑" panose="020B0503020204020204" pitchFamily="34" charset="-122"/>
                <a:cs typeface="+mn-ea"/>
              </a:rPr>
              <a:t>//book                   # </a:t>
            </a:r>
            <a:r>
              <a:rPr lang="zh-CN" altLang="zh-CN" sz="2000" dirty="0">
                <a:solidFill>
                  <a:srgbClr val="595959"/>
                </a:solidFill>
                <a:latin typeface="微软雅黑" panose="020B0503020204020204" pitchFamily="34" charset="-122"/>
                <a:ea typeface="微软雅黑" panose="020B0503020204020204" pitchFamily="34" charset="-122"/>
                <a:cs typeface="+mn-ea"/>
              </a:rPr>
              <a:t>从任意节点开始，选取名为</a:t>
            </a:r>
            <a:r>
              <a:rPr lang="en-US" altLang="zh-CN" sz="2000" dirty="0">
                <a:solidFill>
                  <a:srgbClr val="595959"/>
                </a:solidFill>
                <a:latin typeface="微软雅黑" panose="020B0503020204020204" pitchFamily="34" charset="-122"/>
                <a:ea typeface="微软雅黑" panose="020B0503020204020204" pitchFamily="34" charset="-122"/>
                <a:cs typeface="+mn-ea"/>
              </a:rPr>
              <a:t>book</a:t>
            </a:r>
            <a:r>
              <a:rPr lang="zh-CN" altLang="zh-CN" sz="2000" dirty="0">
                <a:solidFill>
                  <a:srgbClr val="595959"/>
                </a:solidFill>
                <a:latin typeface="微软雅黑" panose="020B0503020204020204" pitchFamily="34" charset="-122"/>
                <a:ea typeface="微软雅黑" panose="020B0503020204020204" pitchFamily="34" charset="-122"/>
                <a:cs typeface="+mn-ea"/>
              </a:rPr>
              <a:t>的所有子节点</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2000" dirty="0">
                <a:solidFill>
                  <a:srgbClr val="595959"/>
                </a:solidFill>
                <a:latin typeface="微软雅黑" panose="020B0503020204020204" pitchFamily="34" charset="-122"/>
                <a:ea typeface="微软雅黑" panose="020B0503020204020204" pitchFamily="34" charset="-122"/>
                <a:cs typeface="+mn-ea"/>
              </a:rPr>
              <a:t>bookstore//book   # </a:t>
            </a:r>
            <a:r>
              <a:rPr lang="zh-CN" altLang="zh-CN" sz="2000" dirty="0">
                <a:solidFill>
                  <a:srgbClr val="595959"/>
                </a:solidFill>
                <a:latin typeface="微软雅黑" panose="020B0503020204020204" pitchFamily="34" charset="-122"/>
                <a:ea typeface="微软雅黑" panose="020B0503020204020204" pitchFamily="34" charset="-122"/>
                <a:cs typeface="+mn-ea"/>
              </a:rPr>
              <a:t>从</a:t>
            </a:r>
            <a:r>
              <a:rPr lang="en-US" altLang="zh-CN" sz="2000" dirty="0">
                <a:solidFill>
                  <a:srgbClr val="595959"/>
                </a:solidFill>
                <a:latin typeface="微软雅黑" panose="020B0503020204020204" pitchFamily="34" charset="-122"/>
                <a:ea typeface="微软雅黑" panose="020B0503020204020204" pitchFamily="34" charset="-122"/>
                <a:cs typeface="+mn-ea"/>
              </a:rPr>
              <a:t>bookstore</a:t>
            </a:r>
            <a:r>
              <a:rPr lang="zh-CN" altLang="zh-CN" sz="2000" dirty="0">
                <a:solidFill>
                  <a:srgbClr val="595959"/>
                </a:solidFill>
                <a:latin typeface="微软雅黑" panose="020B0503020204020204" pitchFamily="34" charset="-122"/>
                <a:ea typeface="微软雅黑" panose="020B0503020204020204" pitchFamily="34" charset="-122"/>
                <a:cs typeface="+mn-ea"/>
              </a:rPr>
              <a:t>的后代节点中，选取名为</a:t>
            </a:r>
            <a:r>
              <a:rPr lang="en-US" altLang="zh-CN" sz="2000" dirty="0">
                <a:solidFill>
                  <a:srgbClr val="595959"/>
                </a:solidFill>
                <a:latin typeface="微软雅黑" panose="020B0503020204020204" pitchFamily="34" charset="-122"/>
                <a:ea typeface="微软雅黑" panose="020B0503020204020204" pitchFamily="34" charset="-122"/>
                <a:cs typeface="+mn-ea"/>
              </a:rPr>
              <a:t>book</a:t>
            </a:r>
            <a:r>
              <a:rPr lang="zh-CN" altLang="zh-CN" sz="2000" dirty="0">
                <a:solidFill>
                  <a:srgbClr val="595959"/>
                </a:solidFill>
                <a:latin typeface="微软雅黑" panose="020B0503020204020204" pitchFamily="34" charset="-122"/>
                <a:ea typeface="微软雅黑" panose="020B0503020204020204" pitchFamily="34" charset="-122"/>
                <a:cs typeface="+mn-ea"/>
              </a:rPr>
              <a:t>的所有子节点</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err="1">
                <a:solidFill>
                  <a:srgbClr val="595959"/>
                </a:solidFill>
                <a:latin typeface="微软雅黑" panose="020B0503020204020204" pitchFamily="34" charset="-122"/>
                <a:ea typeface="微软雅黑" panose="020B0503020204020204" pitchFamily="34" charset="-122"/>
                <a:cs typeface="+mn-ea"/>
              </a:rPr>
              <a:t>lang</a:t>
            </a:r>
            <a:r>
              <a:rPr lang="en-US" altLang="zh-CN" sz="2000" dirty="0">
                <a:solidFill>
                  <a:srgbClr val="595959"/>
                </a:solidFill>
                <a:latin typeface="微软雅黑" panose="020B0503020204020204" pitchFamily="34" charset="-122"/>
                <a:ea typeface="微软雅黑" panose="020B0503020204020204" pitchFamily="34" charset="-122"/>
                <a:cs typeface="+mn-ea"/>
              </a:rPr>
              <a:t>                 # </a:t>
            </a:r>
            <a:r>
              <a:rPr lang="zh-CN" altLang="zh-CN" sz="2000" dirty="0">
                <a:solidFill>
                  <a:srgbClr val="595959"/>
                </a:solidFill>
                <a:latin typeface="微软雅黑" panose="020B0503020204020204" pitchFamily="34" charset="-122"/>
                <a:ea typeface="微软雅黑" panose="020B0503020204020204" pitchFamily="34" charset="-122"/>
                <a:cs typeface="+mn-ea"/>
              </a:rPr>
              <a:t>选取所有名为</a:t>
            </a:r>
            <a:r>
              <a:rPr lang="en-US" altLang="zh-CN" sz="2000" dirty="0" err="1">
                <a:solidFill>
                  <a:srgbClr val="595959"/>
                </a:solidFill>
                <a:latin typeface="微软雅黑" panose="020B0503020204020204" pitchFamily="34" charset="-122"/>
                <a:ea typeface="微软雅黑" panose="020B0503020204020204" pitchFamily="34" charset="-122"/>
                <a:cs typeface="+mn-ea"/>
              </a:rPr>
              <a:t>lang</a:t>
            </a:r>
            <a:r>
              <a:rPr lang="zh-CN" altLang="zh-CN" sz="2000" dirty="0">
                <a:solidFill>
                  <a:srgbClr val="595959"/>
                </a:solidFill>
                <a:latin typeface="微软雅黑" panose="020B0503020204020204" pitchFamily="34" charset="-122"/>
                <a:ea typeface="微软雅黑" panose="020B0503020204020204" pitchFamily="34" charset="-122"/>
                <a:cs typeface="+mn-ea"/>
              </a:rPr>
              <a:t>的属性节点</a:t>
            </a:r>
            <a:r>
              <a:rPr lang="en-US" altLang="zh-CN" sz="2000" dirty="0">
                <a:solidFill>
                  <a:srgbClr val="595959"/>
                </a:solidFill>
                <a:latin typeface="微软雅黑" panose="020B0503020204020204" pitchFamily="34" charset="-122"/>
                <a:ea typeface="微软雅黑" panose="020B0503020204020204" pitchFamily="34" charset="-122"/>
                <a:cs typeface="+mn-ea"/>
              </a:rPr>
              <a:t>	</a:t>
            </a:r>
            <a:endParaRPr lang="zh-CN" altLang="en-US" sz="2000" dirty="0">
              <a:solidFill>
                <a:srgbClr val="595959"/>
              </a:solidFill>
              <a:latin typeface="微软雅黑" panose="020B0503020204020204" pitchFamily="34" charset="-122"/>
              <a:ea typeface="微软雅黑" panose="020B0503020204020204" pitchFamily="34" charset="-122"/>
              <a:cs typeface="+mn-ea"/>
            </a:endParaRPr>
          </a:p>
        </p:txBody>
      </p:sp>
      <p:sp>
        <p:nvSpPr>
          <p:cNvPr id="6" name="矩形 5"/>
          <p:cNvSpPr/>
          <p:nvPr/>
        </p:nvSpPr>
        <p:spPr>
          <a:xfrm>
            <a:off x="982980" y="838200"/>
            <a:ext cx="1779905" cy="5060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dirty="0">
                <a:solidFill>
                  <a:srgbClr val="595959"/>
                </a:solidFill>
                <a:latin typeface="微软雅黑" panose="020B0503020204020204" pitchFamily="34" charset="-122"/>
                <a:ea typeface="微软雅黑" panose="020B0503020204020204" pitchFamily="34" charset="-122"/>
              </a:rPr>
              <a:t>多学一招</a:t>
            </a:r>
            <a:endParaRPr lang="zh-CN" dirty="0">
              <a:solidFill>
                <a:srgbClr val="595959"/>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5.4.6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后置处理器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1143691" y="2096896"/>
            <a:ext cx="9901754" cy="1477328"/>
          </a:xfrm>
          <a:prstGeom prst="rect">
            <a:avLst/>
          </a:prstGeom>
        </p:spPr>
        <p:txBody>
          <a:bodyPr wrap="square">
            <a:spAutoFit/>
          </a:bodyPr>
          <a:lstStyle/>
          <a:p>
            <a:pPr>
              <a:lnSpc>
                <a:spcPct val="150000"/>
              </a:lnSpc>
            </a:pPr>
            <a:r>
              <a:rPr lang="zh-CN" altLang="zh-CN" sz="2000">
                <a:solidFill>
                  <a:srgbClr val="1369B2"/>
                </a:solidFill>
                <a:latin typeface="微软雅黑" panose="020B0503020204020204" pitchFamily="34" charset="-122"/>
                <a:ea typeface="微软雅黑" panose="020B0503020204020204" pitchFamily="34" charset="-122"/>
              </a:rPr>
              <a:t>谓语是</a:t>
            </a:r>
            <a:r>
              <a:rPr lang="zh-CN" altLang="en-US" sz="2000">
                <a:solidFill>
                  <a:srgbClr val="1369B2"/>
                </a:solidFill>
                <a:latin typeface="微软雅黑" panose="020B0503020204020204" pitchFamily="34" charset="-122"/>
                <a:ea typeface="微软雅黑" panose="020B0503020204020204" pitchFamily="34" charset="-122"/>
              </a:rPr>
              <a:t>选取</a:t>
            </a:r>
            <a:r>
              <a:rPr lang="zh-CN" altLang="zh-CN" sz="2000">
                <a:solidFill>
                  <a:srgbClr val="1369B2"/>
                </a:solidFill>
                <a:latin typeface="微软雅黑" panose="020B0503020204020204" pitchFamily="34" charset="-122"/>
                <a:ea typeface="微软雅黑" panose="020B0503020204020204" pitchFamily="34" charset="-122"/>
              </a:rPr>
              <a:t>节点时</a:t>
            </a:r>
            <a:r>
              <a:rPr lang="zh-CN" altLang="zh-CN" sz="2000" dirty="0">
                <a:solidFill>
                  <a:srgbClr val="1369B2"/>
                </a:solidFill>
                <a:latin typeface="微软雅黑" panose="020B0503020204020204" pitchFamily="34" charset="-122"/>
                <a:ea typeface="微软雅黑" panose="020B0503020204020204" pitchFamily="34" charset="-122"/>
              </a:rPr>
              <a:t>的附加条件</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，主要</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mn-ea"/>
              </a:rPr>
              <a:t>用于</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对</a:t>
            </a:r>
            <a:r>
              <a:rPr lang="zh-CN" altLang="zh-CN" sz="2000" dirty="0">
                <a:solidFill>
                  <a:srgbClr val="1369B2"/>
                </a:solidFill>
                <a:latin typeface="微软雅黑" panose="020B0503020204020204" pitchFamily="34" charset="-122"/>
                <a:ea typeface="微软雅黑" panose="020B0503020204020204" pitchFamily="34" charset="-122"/>
              </a:rPr>
              <a:t>节点集</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进行筛选，选取出某个特定的节点，</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或者包含</a:t>
            </a:r>
            <a:r>
              <a:rPr lang="zh-CN" altLang="zh-CN" sz="2000">
                <a:solidFill>
                  <a:srgbClr val="1369B2"/>
                </a:solidFill>
                <a:latin typeface="微软雅黑" panose="020B0503020204020204" pitchFamily="34" charset="-122"/>
                <a:ea typeface="微软雅黑" panose="020B0503020204020204" pitchFamily="34" charset="-122"/>
              </a:rPr>
              <a:t>指定</a:t>
            </a:r>
            <a:r>
              <a:rPr lang="zh-CN" altLang="zh-CN" sz="2000" dirty="0">
                <a:solidFill>
                  <a:srgbClr val="1369B2"/>
                </a:solidFill>
                <a:latin typeface="微软雅黑" panose="020B0503020204020204" pitchFamily="34" charset="-122"/>
                <a:ea typeface="微软雅黑" panose="020B0503020204020204" pitchFamily="34" charset="-122"/>
              </a:rPr>
              <a:t>属性</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或</a:t>
            </a:r>
            <a:r>
              <a:rPr lang="zh-CN" altLang="zh-CN" sz="2000" dirty="0">
                <a:solidFill>
                  <a:srgbClr val="1369B2"/>
                </a:solidFill>
                <a:latin typeface="微软雅黑" panose="020B0503020204020204" pitchFamily="34" charset="-122"/>
                <a:ea typeface="微软雅黑" panose="020B0503020204020204" pitchFamily="34" charset="-122"/>
              </a:rPr>
              <a:t>基本值</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的节点。谓语会嵌入到</a:t>
            </a:r>
            <a:r>
              <a:rPr lang="zh-CN" altLang="zh-CN" sz="2000" dirty="0">
                <a:solidFill>
                  <a:srgbClr val="1369B2"/>
                </a:solidFill>
                <a:latin typeface="微软雅黑" panose="020B0503020204020204" pitchFamily="34" charset="-122"/>
                <a:ea typeface="微软雅黑" panose="020B0503020204020204" pitchFamily="34" charset="-122"/>
              </a:rPr>
              <a:t>中括号</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中，并位于要补充说明的节点后面。带谓语的路径表达式的基本格式如下</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endPar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
        <p:nvSpPr>
          <p:cNvPr id="11" name="文本框 5"/>
          <p:cNvSpPr txBox="1"/>
          <p:nvPr/>
        </p:nvSpPr>
        <p:spPr>
          <a:xfrm>
            <a:off x="1220878" y="3790948"/>
            <a:ext cx="9704987" cy="400110"/>
          </a:xfrm>
          <a:prstGeom prst="rect">
            <a:avLst/>
          </a:prstGeom>
          <a:solidFill>
            <a:srgbClr val="F2F2F2"/>
          </a:solidFill>
        </p:spPr>
        <p:txBody>
          <a:bodyPr wrap="square" rtlCol="0">
            <a:spAutoFit/>
          </a:bodyPr>
          <a:lstStyle/>
          <a:p>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     </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节点</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谓语</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endPar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
        <p:nvSpPr>
          <p:cNvPr id="2" name="矩形 1"/>
          <p:cNvSpPr/>
          <p:nvPr/>
        </p:nvSpPr>
        <p:spPr>
          <a:xfrm>
            <a:off x="1101298" y="4439156"/>
            <a:ext cx="9944146" cy="1938992"/>
          </a:xfrm>
          <a:prstGeom prst="rect">
            <a:avLst/>
          </a:prstGeom>
        </p:spPr>
        <p:txBody>
          <a:bodyPr wrap="square">
            <a:spAutoFit/>
          </a:bodyPr>
          <a:lstStyle/>
          <a:p>
            <a:pPr>
              <a:lnSpc>
                <a:spcPct val="150000"/>
              </a:lnSpc>
            </a:pP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中括号中的谓语可以是</a:t>
            </a:r>
            <a:r>
              <a:rPr lang="zh-CN" altLang="zh-CN" sz="2000" dirty="0">
                <a:solidFill>
                  <a:srgbClr val="1369B2"/>
                </a:solidFill>
                <a:latin typeface="微软雅黑" panose="020B0503020204020204" pitchFamily="34" charset="-122"/>
                <a:ea typeface="微软雅黑" panose="020B0503020204020204" pitchFamily="34" charset="-122"/>
              </a:rPr>
              <a:t>整数</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属性</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函数</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，也可以是</a:t>
            </a:r>
            <a:r>
              <a:rPr lang="zh-CN" altLang="zh-CN" sz="2000" dirty="0">
                <a:solidFill>
                  <a:srgbClr val="1369B2"/>
                </a:solidFill>
                <a:latin typeface="微软雅黑" panose="020B0503020204020204" pitchFamily="34" charset="-122"/>
                <a:ea typeface="微软雅黑" panose="020B0503020204020204" pitchFamily="34" charset="-122"/>
              </a:rPr>
              <a:t>整数</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属性</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函数</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与</a:t>
            </a:r>
            <a:r>
              <a:rPr lang="zh-CN" altLang="zh-CN" sz="2000" dirty="0">
                <a:solidFill>
                  <a:srgbClr val="1369B2"/>
                </a:solidFill>
                <a:latin typeface="微软雅黑" panose="020B0503020204020204" pitchFamily="34" charset="-122"/>
                <a:ea typeface="微软雅黑" panose="020B0503020204020204" pitchFamily="34" charset="-122"/>
              </a:rPr>
              <a:t>运算符</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组合的</a:t>
            </a:r>
            <a:r>
              <a:rPr lang="zh-CN" altLang="zh-CN" sz="2000" dirty="0">
                <a:solidFill>
                  <a:srgbClr val="1369B2"/>
                </a:solidFill>
                <a:latin typeface="微软雅黑" panose="020B0503020204020204" pitchFamily="34" charset="-122"/>
                <a:ea typeface="微软雅黑" panose="020B0503020204020204" pitchFamily="34" charset="-122"/>
              </a:rPr>
              <a:t>表达式</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。若为</a:t>
            </a:r>
            <a:r>
              <a:rPr lang="zh-CN" altLang="zh-CN" sz="2000" dirty="0">
                <a:solidFill>
                  <a:srgbClr val="1369B2"/>
                </a:solidFill>
                <a:latin typeface="微软雅黑" panose="020B0503020204020204" pitchFamily="34" charset="-122"/>
                <a:ea typeface="微软雅黑" panose="020B0503020204020204" pitchFamily="34" charset="-122"/>
              </a:rPr>
              <a:t>整数</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（从1开始），则这个数值将作为</a:t>
            </a:r>
            <a:r>
              <a:rPr lang="zh-CN" altLang="zh-CN" sz="2000" dirty="0">
                <a:solidFill>
                  <a:srgbClr val="1369B2"/>
                </a:solidFill>
                <a:latin typeface="微软雅黑" panose="020B0503020204020204" pitchFamily="34" charset="-122"/>
                <a:ea typeface="微软雅黑" panose="020B0503020204020204" pitchFamily="34" charset="-122"/>
              </a:rPr>
              <a:t>位置</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，用于从</a:t>
            </a:r>
            <a:r>
              <a:rPr lang="zh-CN" altLang="zh-CN" sz="2000" dirty="0">
                <a:solidFill>
                  <a:srgbClr val="1369B2"/>
                </a:solidFill>
                <a:latin typeface="微软雅黑" panose="020B0503020204020204" pitchFamily="34" charset="-122"/>
                <a:ea typeface="微软雅黑" panose="020B0503020204020204" pitchFamily="34" charset="-122"/>
              </a:rPr>
              <a:t>节点集</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中选取</a:t>
            </a:r>
            <a:r>
              <a:rPr lang="zh-CN" altLang="zh-CN" sz="2000" dirty="0">
                <a:solidFill>
                  <a:srgbClr val="1369B2"/>
                </a:solidFill>
                <a:latin typeface="微软雅黑" panose="020B0503020204020204" pitchFamily="34" charset="-122"/>
                <a:ea typeface="微软雅黑" panose="020B0503020204020204" pitchFamily="34" charset="-122"/>
              </a:rPr>
              <a:t>与该位置对应的节点</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；若为</a:t>
            </a:r>
            <a:r>
              <a:rPr lang="zh-CN" altLang="zh-CN" sz="2000" dirty="0">
                <a:solidFill>
                  <a:srgbClr val="1369B2"/>
                </a:solidFill>
                <a:latin typeface="微软雅黑" panose="020B0503020204020204" pitchFamily="34" charset="-122"/>
                <a:ea typeface="微软雅黑" panose="020B0503020204020204" pitchFamily="34" charset="-122"/>
              </a:rPr>
              <a:t>属性</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，则会从</a:t>
            </a:r>
            <a:r>
              <a:rPr lang="zh-CN" altLang="zh-CN" sz="2000" dirty="0">
                <a:solidFill>
                  <a:srgbClr val="1369B2"/>
                </a:solidFill>
                <a:latin typeface="微软雅黑" panose="020B0503020204020204" pitchFamily="34" charset="-122"/>
                <a:ea typeface="微软雅黑" panose="020B0503020204020204" pitchFamily="34" charset="-122"/>
              </a:rPr>
              <a:t>节点集</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中选取</a:t>
            </a:r>
            <a:r>
              <a:rPr lang="zh-CN" altLang="zh-CN" sz="2000" dirty="0">
                <a:solidFill>
                  <a:srgbClr val="1369B2"/>
                </a:solidFill>
                <a:latin typeface="微软雅黑" panose="020B0503020204020204" pitchFamily="34" charset="-122"/>
                <a:ea typeface="微软雅黑" panose="020B0503020204020204" pitchFamily="34" charset="-122"/>
              </a:rPr>
              <a:t>包含该属性的节点</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；若为</a:t>
            </a:r>
            <a:r>
              <a:rPr lang="zh-CN" altLang="zh-CN" sz="2000" dirty="0">
                <a:solidFill>
                  <a:srgbClr val="1369B2"/>
                </a:solidFill>
                <a:latin typeface="微软雅黑" panose="020B0503020204020204" pitchFamily="34" charset="-122"/>
                <a:ea typeface="微软雅黑" panose="020B0503020204020204" pitchFamily="34" charset="-122"/>
              </a:rPr>
              <a:t>函数</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，则会将该</a:t>
            </a:r>
            <a:r>
              <a:rPr lang="zh-CN" altLang="zh-CN" sz="2000" dirty="0">
                <a:solidFill>
                  <a:srgbClr val="1369B2"/>
                </a:solidFill>
                <a:latin typeface="微软雅黑" panose="020B0503020204020204" pitchFamily="34" charset="-122"/>
                <a:ea typeface="微软雅黑" panose="020B0503020204020204" pitchFamily="34" charset="-122"/>
              </a:rPr>
              <a:t>函数的返回值</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作为条件，从</a:t>
            </a:r>
            <a:r>
              <a:rPr lang="zh-CN" altLang="zh-CN" sz="2000" dirty="0">
                <a:solidFill>
                  <a:srgbClr val="1369B2"/>
                </a:solidFill>
                <a:latin typeface="微软雅黑" panose="020B0503020204020204" pitchFamily="34" charset="-122"/>
                <a:ea typeface="微软雅黑" panose="020B0503020204020204" pitchFamily="34" charset="-122"/>
              </a:rPr>
              <a:t>节点集</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中选取</a:t>
            </a:r>
            <a:r>
              <a:rPr lang="zh-CN" altLang="zh-CN" sz="2000" dirty="0">
                <a:solidFill>
                  <a:srgbClr val="1369B2"/>
                </a:solidFill>
                <a:latin typeface="微软雅黑" panose="020B0503020204020204" pitchFamily="34" charset="-122"/>
                <a:ea typeface="微软雅黑" panose="020B0503020204020204" pitchFamily="34" charset="-122"/>
              </a:rPr>
              <a:t>满足条件的节点</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endPar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
        <p:nvSpPr>
          <p:cNvPr id="4" name="矩形 3"/>
          <p:cNvSpPr/>
          <p:nvPr/>
        </p:nvSpPr>
        <p:spPr>
          <a:xfrm>
            <a:off x="982980" y="1492332"/>
            <a:ext cx="1369286" cy="400110"/>
          </a:xfrm>
          <a:prstGeom prst="rect">
            <a:avLst/>
          </a:prstGeom>
        </p:spPr>
        <p:txBody>
          <a:bodyPr wrap="none">
            <a:spAutoFit/>
          </a:bodyPr>
          <a:lstStyle/>
          <a:p>
            <a:pPr algn="ctr"/>
            <a:r>
              <a:rPr lang="zh-CN" altLang="en-US" sz="2000" b="1">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en-US" altLang="zh-CN" sz="2000" b="1">
                <a:solidFill>
                  <a:schemeClr val="tx1">
                    <a:lumMod val="65000"/>
                    <a:lumOff val="35000"/>
                  </a:schemeClr>
                </a:solidFill>
                <a:latin typeface="微软雅黑" panose="020B0503020204020204" pitchFamily="34" charset="-122"/>
                <a:ea typeface="微软雅黑" panose="020B0503020204020204" pitchFamily="34" charset="-122"/>
                <a:cs typeface="+mn-ea"/>
              </a:rPr>
              <a:t>2</a:t>
            </a:r>
            <a:r>
              <a:rPr lang="zh-CN" altLang="en-US" sz="2000" b="1">
                <a:solidFill>
                  <a:schemeClr val="tx1">
                    <a:lumMod val="65000"/>
                    <a:lumOff val="35000"/>
                  </a:schemeClr>
                </a:solidFill>
                <a:latin typeface="微软雅黑" panose="020B0503020204020204" pitchFamily="34" charset="-122"/>
                <a:ea typeface="微软雅黑" panose="020B0503020204020204" pitchFamily="34" charset="-122"/>
                <a:cs typeface="+mn-ea"/>
              </a:rPr>
              <a:t>）谓语</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
        <p:nvSpPr>
          <p:cNvPr id="9" name="矩形 8"/>
          <p:cNvSpPr/>
          <p:nvPr/>
        </p:nvSpPr>
        <p:spPr>
          <a:xfrm>
            <a:off x="982980" y="838200"/>
            <a:ext cx="1779905" cy="5060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dirty="0">
                <a:solidFill>
                  <a:srgbClr val="595959"/>
                </a:solidFill>
                <a:latin typeface="微软雅黑" panose="020B0503020204020204" pitchFamily="34" charset="-122"/>
                <a:ea typeface="微软雅黑" panose="020B0503020204020204" pitchFamily="34" charset="-122"/>
              </a:rPr>
              <a:t>多学一招</a:t>
            </a:r>
            <a:endParaRPr lang="zh-CN" dirty="0">
              <a:solidFill>
                <a:srgbClr val="595959"/>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5.1.2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性能测试种类</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1" name="圆角矩形 10"/>
          <p:cNvSpPr/>
          <p:nvPr/>
        </p:nvSpPr>
        <p:spPr>
          <a:xfrm>
            <a:off x="982662" y="983982"/>
            <a:ext cx="2804477" cy="699981"/>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压力测试</a:t>
            </a:r>
            <a:endParaRPr lang="zh-CN" altLang="en-US" dirty="0">
              <a:latin typeface="微软雅黑" panose="020B0503020204020204" pitchFamily="34" charset="-122"/>
              <a:ea typeface="微软雅黑" panose="020B0503020204020204" pitchFamily="34" charset="-122"/>
            </a:endParaRPr>
          </a:p>
        </p:txBody>
      </p:sp>
      <p:sp>
        <p:nvSpPr>
          <p:cNvPr id="27" name="文本框 28"/>
          <p:cNvSpPr txBox="1"/>
          <p:nvPr/>
        </p:nvSpPr>
        <p:spPr>
          <a:xfrm>
            <a:off x="1143689" y="2071215"/>
            <a:ext cx="10054741" cy="1477328"/>
          </a:xfrm>
          <a:prstGeom prst="rect">
            <a:avLst/>
          </a:prstGeom>
          <a:noFill/>
          <a:effectLst/>
        </p:spPr>
        <p:txBody>
          <a:bodyPr wrap="square" rtlCol="0">
            <a:spAutoFit/>
          </a:bodyPr>
          <a:lstStyle/>
          <a:p>
            <a:pPr>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压力测试也叫强度</a:t>
            </a:r>
            <a:r>
              <a:rPr lang="zh-CN" altLang="zh-CN" sz="2000">
                <a:solidFill>
                  <a:srgbClr val="1369B2"/>
                </a:solidFill>
                <a:latin typeface="微软雅黑" panose="020B0503020204020204" pitchFamily="34" charset="-122"/>
                <a:ea typeface="微软雅黑" panose="020B0503020204020204" pitchFamily="34" charset="-122"/>
              </a:rPr>
              <a:t>测试</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，是</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指</a:t>
            </a:r>
            <a:r>
              <a:rPr lang="zh-CN" altLang="zh-CN" sz="2000" dirty="0">
                <a:solidFill>
                  <a:srgbClr val="1369B2"/>
                </a:solidFill>
                <a:latin typeface="微软雅黑" panose="020B0503020204020204" pitchFamily="34" charset="-122"/>
                <a:ea typeface="微软雅黑" panose="020B0503020204020204" pitchFamily="34" charset="-122"/>
              </a:rPr>
              <a:t>让系统超负荷运行</a:t>
            </a:r>
            <a:r>
              <a:rPr lang="zh-CN" altLang="zh-CN" sz="200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使系统某些资源达到</a:t>
            </a:r>
            <a:r>
              <a:rPr lang="zh-CN" altLang="zh-CN" sz="2000">
                <a:solidFill>
                  <a:srgbClr val="1369B2"/>
                </a:solidFill>
                <a:latin typeface="微软雅黑" panose="020B0503020204020204" pitchFamily="34" charset="-122"/>
                <a:ea typeface="微软雅黑" panose="020B0503020204020204" pitchFamily="34" charset="-122"/>
              </a:rPr>
              <a:t>饱和或</a:t>
            </a:r>
            <a:r>
              <a:rPr lang="zh-CN" altLang="en-US" sz="2000">
                <a:solidFill>
                  <a:srgbClr val="1369B2"/>
                </a:solidFill>
                <a:latin typeface="微软雅黑" panose="020B0503020204020204" pitchFamily="34" charset="-122"/>
                <a:ea typeface="微软雅黑" panose="020B0503020204020204" pitchFamily="34" charset="-122"/>
              </a:rPr>
              <a:t>接近</a:t>
            </a:r>
            <a:r>
              <a:rPr lang="zh-CN" altLang="zh-CN" sz="2000">
                <a:solidFill>
                  <a:srgbClr val="1369B2"/>
                </a:solidFill>
                <a:latin typeface="微软雅黑" panose="020B0503020204020204" pitchFamily="34" charset="-122"/>
                <a:ea typeface="微软雅黑" panose="020B0503020204020204" pitchFamily="34" charset="-122"/>
              </a:rPr>
              <a:t>系统</a:t>
            </a:r>
            <a:r>
              <a:rPr lang="zh-CN" altLang="zh-CN" sz="2000" dirty="0">
                <a:solidFill>
                  <a:srgbClr val="1369B2"/>
                </a:solidFill>
                <a:latin typeface="微软雅黑" panose="020B0503020204020204" pitchFamily="34" charset="-122"/>
                <a:ea typeface="微软雅黑" panose="020B0503020204020204" pitchFamily="34" charset="-122"/>
              </a:rPr>
              <a:t>崩溃的</a:t>
            </a:r>
            <a:r>
              <a:rPr lang="zh-CN" altLang="zh-CN" sz="2000">
                <a:solidFill>
                  <a:srgbClr val="1369B2"/>
                </a:solidFill>
                <a:latin typeface="微软雅黑" panose="020B0503020204020204" pitchFamily="34" charset="-122"/>
                <a:ea typeface="微软雅黑" panose="020B0503020204020204" pitchFamily="34" charset="-122"/>
              </a:rPr>
              <a:t>边缘</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mn-ea"/>
              </a:rPr>
              <a:t>以</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测试</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系统的性能变化，从而</a:t>
            </a:r>
            <a:r>
              <a:rPr lang="zh-CN" altLang="zh-CN" sz="2000" dirty="0">
                <a:solidFill>
                  <a:srgbClr val="1369B2"/>
                </a:solidFill>
                <a:latin typeface="微软雅黑" panose="020B0503020204020204" pitchFamily="34" charset="-122"/>
                <a:ea typeface="微软雅黑" panose="020B0503020204020204" pitchFamily="34" charset="-122"/>
              </a:rPr>
              <a:t>确定系统所能承受的最大压力</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。压力</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测试可以</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mn-ea"/>
              </a:rPr>
              <a:t>暴</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露</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那些只有在高负载条件下才会出现的</a:t>
            </a:r>
            <a:r>
              <a:rPr lang="en-US"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Bug</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mn-ea"/>
              </a:rPr>
              <a:t>例</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如</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同步问题、内存泄露等。</a:t>
            </a:r>
            <a:endPar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5.4.6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后置处理器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3211173" y="838200"/>
            <a:ext cx="4121749" cy="553998"/>
          </a:xfrm>
          <a:prstGeom prst="rect">
            <a:avLst/>
          </a:prstGeom>
        </p:spPr>
        <p:txBody>
          <a:bodyPr wrap="square">
            <a:spAutoFit/>
          </a:bodyPr>
          <a:lstStyle/>
          <a:p>
            <a:pPr>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常用的</a:t>
            </a:r>
            <a:r>
              <a:rPr lang="en-US" altLang="zh-CN" sz="2000" dirty="0">
                <a:solidFill>
                  <a:srgbClr val="1369B2"/>
                </a:solidFill>
                <a:latin typeface="微软雅黑" panose="020B0503020204020204" pitchFamily="34" charset="-122"/>
                <a:ea typeface="微软雅黑" panose="020B0503020204020204" pitchFamily="34" charset="-122"/>
              </a:rPr>
              <a:t>XPath</a:t>
            </a:r>
            <a:r>
              <a:rPr lang="zh-CN" altLang="zh-CN" sz="2000" dirty="0">
                <a:solidFill>
                  <a:srgbClr val="1369B2"/>
                </a:solidFill>
                <a:latin typeface="微软雅黑" panose="020B0503020204020204" pitchFamily="34" charset="-122"/>
                <a:ea typeface="微软雅黑" panose="020B0503020204020204" pitchFamily="34" charset="-122"/>
              </a:rPr>
              <a:t>函数</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mn-ea"/>
              </a:rPr>
              <a:t>如下表所示。</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
        <p:nvSpPr>
          <p:cNvPr id="6" name="矩形 5"/>
          <p:cNvSpPr/>
          <p:nvPr/>
        </p:nvSpPr>
        <p:spPr>
          <a:xfrm>
            <a:off x="982980" y="838200"/>
            <a:ext cx="1779905" cy="5060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dirty="0">
                <a:solidFill>
                  <a:srgbClr val="595959"/>
                </a:solidFill>
                <a:latin typeface="微软雅黑" panose="020B0503020204020204" pitchFamily="34" charset="-122"/>
                <a:ea typeface="微软雅黑" panose="020B0503020204020204" pitchFamily="34" charset="-122"/>
              </a:rPr>
              <a:t>多学一招</a:t>
            </a:r>
            <a:endParaRPr lang="zh-CN" dirty="0">
              <a:solidFill>
                <a:srgbClr val="595959"/>
              </a:solidFill>
              <a:latin typeface="微软雅黑" panose="020B0503020204020204" pitchFamily="34" charset="-122"/>
              <a:ea typeface="微软雅黑" panose="020B0503020204020204" pitchFamily="34" charset="-122"/>
            </a:endParaRPr>
          </a:p>
        </p:txBody>
      </p:sp>
      <p:graphicFrame>
        <p:nvGraphicFramePr>
          <p:cNvPr id="7" name="表格 6"/>
          <p:cNvGraphicFramePr/>
          <p:nvPr>
            <p:custDataLst>
              <p:tags r:id="rId1"/>
            </p:custDataLst>
          </p:nvPr>
        </p:nvGraphicFramePr>
        <p:xfrm>
          <a:off x="1602813" y="1631210"/>
          <a:ext cx="9364936" cy="4922450"/>
        </p:xfrm>
        <a:graphic>
          <a:graphicData uri="http://schemas.openxmlformats.org/drawingml/2006/table">
            <a:tbl>
              <a:tblPr firstRow="1" bandRow="1">
                <a:tableStyleId>{5C22544A-7EE6-4342-B048-85BDC9FD1C3A}</a:tableStyleId>
              </a:tblPr>
              <a:tblGrid>
                <a:gridCol w="4425073"/>
                <a:gridCol w="4939863"/>
              </a:tblGrid>
              <a:tr h="474424">
                <a:tc>
                  <a:txBody>
                    <a:bodyPr/>
                    <a:lstStyle/>
                    <a:p>
                      <a:pPr algn="ctr">
                        <a:lnSpc>
                          <a:spcPct val="90000"/>
                        </a:lnSpc>
                        <a:buNone/>
                      </a:pPr>
                      <a:r>
                        <a:rPr lang="zh-CN" altLang="en-US" sz="1800" dirty="0">
                          <a:latin typeface="微软雅黑" panose="020B0503020204020204" pitchFamily="34" charset="-122"/>
                          <a:ea typeface="微软雅黑" panose="020B0503020204020204" pitchFamily="34" charset="-122"/>
                        </a:rPr>
                        <a:t>函数</a:t>
                      </a:r>
                      <a:endParaRPr lang="zh-CN" altLang="en-US" sz="1800" dirty="0">
                        <a:latin typeface="微软雅黑" panose="020B0503020204020204" pitchFamily="34" charset="-122"/>
                        <a:ea typeface="微软雅黑" panose="020B0503020204020204" pitchFamily="34" charset="-122"/>
                      </a:endParaRPr>
                    </a:p>
                  </a:txBody>
                  <a:tcPr anchor="ctr"/>
                </a:tc>
                <a:tc>
                  <a:txBody>
                    <a:bodyPr/>
                    <a:lstStyle/>
                    <a:p>
                      <a:pPr algn="ctr">
                        <a:lnSpc>
                          <a:spcPct val="90000"/>
                        </a:lnSpc>
                        <a:buNone/>
                      </a:pPr>
                      <a:r>
                        <a:rPr lang="zh-CN" altLang="en-US" sz="1800" dirty="0">
                          <a:latin typeface="微软雅黑" panose="020B0503020204020204" pitchFamily="34" charset="-122"/>
                          <a:ea typeface="微软雅黑" panose="020B0503020204020204" pitchFamily="34" charset="-122"/>
                        </a:rPr>
                        <a:t>说明</a:t>
                      </a:r>
                      <a:endParaRPr lang="zh-CN" altLang="en-US" sz="1800" dirty="0">
                        <a:latin typeface="微软雅黑" panose="020B0503020204020204" pitchFamily="34" charset="-122"/>
                        <a:ea typeface="微软雅黑" panose="020B0503020204020204" pitchFamily="34" charset="-122"/>
                      </a:endParaRPr>
                    </a:p>
                  </a:txBody>
                  <a:tcPr anchor="ctr"/>
                </a:tc>
              </a:tr>
              <a:tr h="505994">
                <a:tc>
                  <a:txBody>
                    <a:bodyPr/>
                    <a:lstStyle/>
                    <a:p>
                      <a:pPr marL="0" algn="ctr" defTabSz="1219200" rtl="0" eaLnBrk="1" latinLnBrk="0" hangingPunct="1">
                        <a:lnSpc>
                          <a:spcPct val="115000"/>
                        </a:lnSpc>
                        <a:spcAft>
                          <a:spcPts val="0"/>
                        </a:spcAft>
                      </a:pPr>
                      <a:r>
                        <a:rPr lang="en-US"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position()</a:t>
                      </a:r>
                      <a:endParaRPr lang="zh-CN"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txBody>
                  <a:tcPr anchor="ctr"/>
                </a:tc>
                <a:tc>
                  <a:txBody>
                    <a:bodyPr/>
                    <a:lstStyle/>
                    <a:p>
                      <a:pPr marL="0" algn="l" defTabSz="1219200" rtl="0" eaLnBrk="1" latinLnBrk="0" hangingPunct="1">
                        <a:lnSpc>
                          <a:spcPct val="115000"/>
                        </a:lnSpc>
                        <a:spcAft>
                          <a:spcPts val="0"/>
                        </a:spcAft>
                      </a:pPr>
                      <a:r>
                        <a:rPr lang="zh-CN"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返回当前被处理的节点的位置</a:t>
                      </a:r>
                      <a:endParaRPr lang="zh-CN"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txBody>
                  <a:tcPr anchor="ctr"/>
                </a:tc>
              </a:tr>
              <a:tr h="431340">
                <a:tc>
                  <a:txBody>
                    <a:bodyPr/>
                    <a:lstStyle/>
                    <a:p>
                      <a:pPr marL="0" algn="ctr" defTabSz="1219200" rtl="0" eaLnBrk="1" latinLnBrk="0" hangingPunct="1">
                        <a:lnSpc>
                          <a:spcPct val="115000"/>
                        </a:lnSpc>
                        <a:spcAft>
                          <a:spcPts val="0"/>
                        </a:spcAft>
                      </a:pPr>
                      <a:r>
                        <a:rPr lang="en-US"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last()</a:t>
                      </a:r>
                      <a:endParaRPr lang="zh-CN"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txBody>
                  <a:tcPr anchor="ctr"/>
                </a:tc>
                <a:tc>
                  <a:txBody>
                    <a:bodyPr/>
                    <a:lstStyle/>
                    <a:p>
                      <a:pPr marL="0" algn="l" defTabSz="1219200" rtl="0" eaLnBrk="1" latinLnBrk="0" hangingPunct="1">
                        <a:lnSpc>
                          <a:spcPct val="115000"/>
                        </a:lnSpc>
                        <a:spcAft>
                          <a:spcPts val="0"/>
                        </a:spcAft>
                      </a:pPr>
                      <a:r>
                        <a:rPr lang="zh-CN"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返回当前节点集中的最后一个节点</a:t>
                      </a:r>
                      <a:endParaRPr lang="zh-CN"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txBody>
                  <a:tcPr anchor="ctr"/>
                </a:tc>
              </a:tr>
              <a:tr h="437214">
                <a:tc>
                  <a:txBody>
                    <a:bodyPr/>
                    <a:lstStyle/>
                    <a:p>
                      <a:pPr marL="0" algn="ctr" defTabSz="1219200" rtl="0" eaLnBrk="1" latinLnBrk="0" hangingPunct="1">
                        <a:lnSpc>
                          <a:spcPct val="115000"/>
                        </a:lnSpc>
                        <a:spcAft>
                          <a:spcPts val="0"/>
                        </a:spcAft>
                      </a:pPr>
                      <a:r>
                        <a:rPr lang="en-US"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count()</a:t>
                      </a:r>
                      <a:endParaRPr lang="zh-CN"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txBody>
                  <a:tcPr anchor="ctr"/>
                </a:tc>
                <a:tc>
                  <a:txBody>
                    <a:bodyPr/>
                    <a:lstStyle/>
                    <a:p>
                      <a:pPr marL="0" algn="l" defTabSz="1219200" rtl="0" eaLnBrk="1" latinLnBrk="0" hangingPunct="1">
                        <a:lnSpc>
                          <a:spcPct val="115000"/>
                        </a:lnSpc>
                        <a:spcAft>
                          <a:spcPts val="0"/>
                        </a:spcAft>
                      </a:pPr>
                      <a:r>
                        <a:rPr lang="zh-CN"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返回节点的总数目</a:t>
                      </a:r>
                      <a:endParaRPr lang="zh-CN"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txBody>
                  <a:tcPr anchor="ctr"/>
                </a:tc>
              </a:tr>
              <a:tr h="497792">
                <a:tc>
                  <a:txBody>
                    <a:bodyPr/>
                    <a:lstStyle/>
                    <a:p>
                      <a:pPr marL="0" algn="ctr" defTabSz="1219200" rtl="0" eaLnBrk="1" latinLnBrk="0" hangingPunct="1">
                        <a:lnSpc>
                          <a:spcPct val="115000"/>
                        </a:lnSpc>
                        <a:spcAft>
                          <a:spcPts val="0"/>
                        </a:spcAft>
                      </a:pPr>
                      <a:r>
                        <a:rPr lang="en-US"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max((</a:t>
                      </a:r>
                      <a:r>
                        <a:rPr lang="en-US" altLang="zh-CN" sz="2000" kern="12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arg,arg</a:t>
                      </a:r>
                      <a:r>
                        <a:rPr lang="en-US"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endParaRPr lang="zh-CN"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txBody>
                  <a:tcPr anchor="ctr"/>
                </a:tc>
                <a:tc>
                  <a:txBody>
                    <a:bodyPr/>
                    <a:lstStyle/>
                    <a:p>
                      <a:pPr marL="0" algn="l" defTabSz="1219200" rtl="0" eaLnBrk="1" latinLnBrk="0" hangingPunct="1">
                        <a:lnSpc>
                          <a:spcPct val="115000"/>
                        </a:lnSpc>
                        <a:spcAft>
                          <a:spcPts val="0"/>
                        </a:spcAft>
                      </a:pPr>
                      <a:r>
                        <a:rPr lang="zh-CN"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返回</a:t>
                      </a:r>
                      <a:r>
                        <a:rPr lang="zh-CN" altLang="zh-CN" sz="2000" kern="1200">
                          <a:solidFill>
                            <a:schemeClr val="tx1">
                              <a:lumMod val="65000"/>
                              <a:lumOff val="35000"/>
                            </a:schemeClr>
                          </a:solidFill>
                          <a:latin typeface="微软雅黑" panose="020B0503020204020204" pitchFamily="34" charset="-122"/>
                          <a:ea typeface="微软雅黑" panose="020B0503020204020204" pitchFamily="34" charset="-122"/>
                          <a:cs typeface="+mn-ea"/>
                        </a:rPr>
                        <a:t>大于其</a:t>
                      </a:r>
                      <a:r>
                        <a:rPr lang="zh-CN" altLang="en-US" sz="2000" kern="1200">
                          <a:solidFill>
                            <a:schemeClr val="tx1">
                              <a:lumMod val="65000"/>
                              <a:lumOff val="35000"/>
                            </a:schemeClr>
                          </a:solidFill>
                          <a:latin typeface="微软雅黑" panose="020B0503020204020204" pitchFamily="34" charset="-122"/>
                          <a:ea typeface="微软雅黑" panose="020B0503020204020204" pitchFamily="34" charset="-122"/>
                          <a:cs typeface="+mn-ea"/>
                        </a:rPr>
                        <a:t>他</a:t>
                      </a:r>
                      <a:r>
                        <a:rPr lang="zh-CN" altLang="zh-CN" sz="2000" kern="1200">
                          <a:solidFill>
                            <a:schemeClr val="tx1">
                              <a:lumMod val="65000"/>
                              <a:lumOff val="35000"/>
                            </a:schemeClr>
                          </a:solidFill>
                          <a:latin typeface="微软雅黑" panose="020B0503020204020204" pitchFamily="34" charset="-122"/>
                          <a:ea typeface="微软雅黑" panose="020B0503020204020204" pitchFamily="34" charset="-122"/>
                          <a:cs typeface="+mn-ea"/>
                        </a:rPr>
                        <a:t>参数</a:t>
                      </a:r>
                      <a:r>
                        <a:rPr lang="zh-CN"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的参数</a:t>
                      </a:r>
                      <a:endParaRPr lang="zh-CN"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txBody>
                  <a:tcPr anchor="ctr"/>
                </a:tc>
              </a:tr>
              <a:tr h="437214">
                <a:tc>
                  <a:txBody>
                    <a:bodyPr/>
                    <a:lstStyle/>
                    <a:p>
                      <a:pPr marL="0" algn="ctr" defTabSz="1219200" rtl="0" eaLnBrk="1" latinLnBrk="0" hangingPunct="1">
                        <a:lnSpc>
                          <a:spcPct val="115000"/>
                        </a:lnSpc>
                        <a:spcAft>
                          <a:spcPts val="0"/>
                        </a:spcAft>
                      </a:pPr>
                      <a:r>
                        <a:rPr lang="en-US"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min((</a:t>
                      </a:r>
                      <a:r>
                        <a:rPr lang="en-US" altLang="zh-CN" sz="2000" kern="12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arg,arg</a:t>
                      </a:r>
                      <a:r>
                        <a:rPr lang="en-US"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endParaRPr lang="zh-CN"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txBody>
                  <a:tcPr anchor="ctr"/>
                </a:tc>
                <a:tc>
                  <a:txBody>
                    <a:bodyPr/>
                    <a:lstStyle/>
                    <a:p>
                      <a:pPr marL="0" algn="l" defTabSz="1219200" rtl="0" eaLnBrk="1" latinLnBrk="0" hangingPunct="1">
                        <a:lnSpc>
                          <a:spcPct val="115000"/>
                        </a:lnSpc>
                        <a:spcAft>
                          <a:spcPts val="0"/>
                        </a:spcAft>
                      </a:pPr>
                      <a:r>
                        <a:rPr lang="zh-CN"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返回</a:t>
                      </a:r>
                      <a:r>
                        <a:rPr lang="zh-CN" altLang="zh-CN" sz="2000" kern="1200">
                          <a:solidFill>
                            <a:schemeClr val="tx1">
                              <a:lumMod val="65000"/>
                              <a:lumOff val="35000"/>
                            </a:schemeClr>
                          </a:solidFill>
                          <a:latin typeface="微软雅黑" panose="020B0503020204020204" pitchFamily="34" charset="-122"/>
                          <a:ea typeface="微软雅黑" panose="020B0503020204020204" pitchFamily="34" charset="-122"/>
                          <a:cs typeface="+mn-ea"/>
                        </a:rPr>
                        <a:t>小于其</a:t>
                      </a:r>
                      <a:r>
                        <a:rPr lang="zh-CN" altLang="en-US" sz="2000" kern="1200">
                          <a:solidFill>
                            <a:schemeClr val="tx1">
                              <a:lumMod val="65000"/>
                              <a:lumOff val="35000"/>
                            </a:schemeClr>
                          </a:solidFill>
                          <a:latin typeface="微软雅黑" panose="020B0503020204020204" pitchFamily="34" charset="-122"/>
                          <a:ea typeface="微软雅黑" panose="020B0503020204020204" pitchFamily="34" charset="-122"/>
                          <a:cs typeface="+mn-ea"/>
                        </a:rPr>
                        <a:t>他</a:t>
                      </a:r>
                      <a:r>
                        <a:rPr lang="zh-CN" altLang="zh-CN" sz="2000" kern="1200">
                          <a:solidFill>
                            <a:schemeClr val="tx1">
                              <a:lumMod val="65000"/>
                              <a:lumOff val="35000"/>
                            </a:schemeClr>
                          </a:solidFill>
                          <a:latin typeface="微软雅黑" panose="020B0503020204020204" pitchFamily="34" charset="-122"/>
                          <a:ea typeface="微软雅黑" panose="020B0503020204020204" pitchFamily="34" charset="-122"/>
                          <a:cs typeface="+mn-ea"/>
                        </a:rPr>
                        <a:t>参数</a:t>
                      </a:r>
                      <a:r>
                        <a:rPr lang="zh-CN"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的参数</a:t>
                      </a:r>
                      <a:endParaRPr lang="zh-CN"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txBody>
                  <a:tcPr anchor="ctr"/>
                </a:tc>
              </a:tr>
              <a:tr h="437214">
                <a:tc>
                  <a:txBody>
                    <a:bodyPr/>
                    <a:lstStyle/>
                    <a:p>
                      <a:pPr marL="0" algn="ctr" defTabSz="1219200" rtl="0" eaLnBrk="1" latinLnBrk="0" hangingPunct="1">
                        <a:lnSpc>
                          <a:spcPct val="115000"/>
                        </a:lnSpc>
                        <a:spcAft>
                          <a:spcPts val="0"/>
                        </a:spcAft>
                      </a:pPr>
                      <a:r>
                        <a:rPr lang="en-US"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name()</a:t>
                      </a:r>
                      <a:endParaRPr lang="zh-CN"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txBody>
                  <a:tcPr anchor="ctr"/>
                </a:tc>
                <a:tc>
                  <a:txBody>
                    <a:bodyPr/>
                    <a:lstStyle/>
                    <a:p>
                      <a:pPr marL="0" algn="l" defTabSz="1219200" rtl="0" eaLnBrk="1" latinLnBrk="0" hangingPunct="1">
                        <a:lnSpc>
                          <a:spcPct val="115000"/>
                        </a:lnSpc>
                        <a:spcAft>
                          <a:spcPts val="0"/>
                        </a:spcAft>
                      </a:pPr>
                      <a:r>
                        <a:rPr lang="zh-CN"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返回当前节点的名称</a:t>
                      </a:r>
                      <a:endParaRPr lang="zh-CN"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txBody>
                  <a:tcPr anchor="ctr"/>
                </a:tc>
              </a:tr>
              <a:tr h="437214">
                <a:tc>
                  <a:txBody>
                    <a:bodyPr/>
                    <a:lstStyle/>
                    <a:p>
                      <a:pPr marL="0" marR="0" indent="0" algn="ctr" defTabSz="1219200" rtl="0" eaLnBrk="1" fontAlgn="auto" latinLnBrk="0" hangingPunct="1">
                        <a:lnSpc>
                          <a:spcPct val="115000"/>
                        </a:lnSpc>
                        <a:spcBef>
                          <a:spcPts val="0"/>
                        </a:spcBef>
                        <a:spcAft>
                          <a:spcPts val="0"/>
                        </a:spcAft>
                        <a:buClrTx/>
                        <a:buSzTx/>
                        <a:buFontTx/>
                        <a:buNone/>
                        <a:defRPr/>
                      </a:pPr>
                      <a:r>
                        <a:rPr lang="en-US"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current-date()</a:t>
                      </a:r>
                      <a:endParaRPr lang="zh-CN"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txBody>
                  <a:tcPr anchor="ctr"/>
                </a:tc>
                <a:tc>
                  <a:txBody>
                    <a:bodyPr/>
                    <a:lstStyle/>
                    <a:p>
                      <a:pPr marL="0" marR="0" indent="0" algn="l" defTabSz="1219200" rtl="0" eaLnBrk="1" fontAlgn="auto" latinLnBrk="0" hangingPunct="1">
                        <a:lnSpc>
                          <a:spcPct val="115000"/>
                        </a:lnSpc>
                        <a:spcBef>
                          <a:spcPts val="0"/>
                        </a:spcBef>
                        <a:spcAft>
                          <a:spcPts val="0"/>
                        </a:spcAft>
                        <a:buClrTx/>
                        <a:buSzTx/>
                        <a:buFontTx/>
                        <a:buNone/>
                        <a:defRPr/>
                      </a:pPr>
                      <a:r>
                        <a:rPr lang="zh-CN"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返回当前的日期（带有时区）</a:t>
                      </a:r>
                      <a:endParaRPr lang="zh-CN"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txBody>
                  <a:tcPr anchor="ctr"/>
                </a:tc>
              </a:tr>
              <a:tr h="437214">
                <a:tc>
                  <a:txBody>
                    <a:bodyPr/>
                    <a:lstStyle/>
                    <a:p>
                      <a:pPr marL="0" marR="0" indent="0" algn="ctr" defTabSz="1219200" rtl="0" eaLnBrk="1" fontAlgn="auto" latinLnBrk="0" hangingPunct="1">
                        <a:lnSpc>
                          <a:spcPct val="115000"/>
                        </a:lnSpc>
                        <a:spcBef>
                          <a:spcPts val="0"/>
                        </a:spcBef>
                        <a:spcAft>
                          <a:spcPts val="0"/>
                        </a:spcAft>
                        <a:buClrTx/>
                        <a:buSzTx/>
                        <a:buFontTx/>
                        <a:buNone/>
                        <a:defRPr/>
                      </a:pPr>
                      <a:r>
                        <a:rPr lang="en-US"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current-time()</a:t>
                      </a:r>
                      <a:endParaRPr lang="zh-CN"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txBody>
                  <a:tcPr anchor="ctr"/>
                </a:tc>
                <a:tc>
                  <a:txBody>
                    <a:bodyPr/>
                    <a:lstStyle/>
                    <a:p>
                      <a:pPr marL="0" marR="0" indent="0" algn="l" defTabSz="1219200" rtl="0" eaLnBrk="1" fontAlgn="auto" latinLnBrk="0" hangingPunct="1">
                        <a:lnSpc>
                          <a:spcPct val="115000"/>
                        </a:lnSpc>
                        <a:spcBef>
                          <a:spcPts val="0"/>
                        </a:spcBef>
                        <a:spcAft>
                          <a:spcPts val="0"/>
                        </a:spcAft>
                        <a:buClrTx/>
                        <a:buSzTx/>
                        <a:buFontTx/>
                        <a:buNone/>
                        <a:defRPr/>
                      </a:pPr>
                      <a:r>
                        <a:rPr lang="zh-CN"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返回当前的时间（带有时区）</a:t>
                      </a:r>
                      <a:endParaRPr lang="zh-CN"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txBody>
                  <a:tcPr anchor="ctr"/>
                </a:tc>
              </a:tr>
              <a:tr h="437214">
                <a:tc>
                  <a:txBody>
                    <a:bodyPr/>
                    <a:lstStyle/>
                    <a:p>
                      <a:pPr marL="0" marR="0" indent="0" algn="ctr" defTabSz="1219200" rtl="0" eaLnBrk="1" fontAlgn="auto" latinLnBrk="0" hangingPunct="1">
                        <a:lnSpc>
                          <a:spcPct val="115000"/>
                        </a:lnSpc>
                        <a:spcBef>
                          <a:spcPts val="0"/>
                        </a:spcBef>
                        <a:spcAft>
                          <a:spcPts val="0"/>
                        </a:spcAft>
                        <a:buClrTx/>
                        <a:buSzTx/>
                        <a:buFontTx/>
                        <a:buNone/>
                        <a:defRPr/>
                      </a:pPr>
                      <a:r>
                        <a:rPr lang="en-US"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contains(string1,string2)</a:t>
                      </a:r>
                      <a:endParaRPr lang="zh-CN"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txBody>
                  <a:tcPr anchor="ctr"/>
                </a:tc>
                <a:tc>
                  <a:txBody>
                    <a:bodyPr/>
                    <a:lstStyle/>
                    <a:p>
                      <a:pPr marL="0" marR="0" indent="0" algn="l" defTabSz="1219200" rtl="0" eaLnBrk="1" fontAlgn="auto" latinLnBrk="0" hangingPunct="1">
                        <a:lnSpc>
                          <a:spcPct val="115000"/>
                        </a:lnSpc>
                        <a:spcBef>
                          <a:spcPts val="0"/>
                        </a:spcBef>
                        <a:spcAft>
                          <a:spcPts val="0"/>
                        </a:spcAft>
                        <a:buClrTx/>
                        <a:buSzTx/>
                        <a:buFontTx/>
                        <a:buNone/>
                        <a:defRPr/>
                      </a:pPr>
                      <a:r>
                        <a:rPr lang="zh-CN"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若</a:t>
                      </a:r>
                      <a:r>
                        <a:rPr lang="en-US"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string1</a:t>
                      </a:r>
                      <a:r>
                        <a:rPr lang="zh-CN"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包含</a:t>
                      </a:r>
                      <a:r>
                        <a:rPr lang="en-US"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string2</a:t>
                      </a:r>
                      <a:r>
                        <a:rPr lang="zh-CN"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，则返回</a:t>
                      </a:r>
                      <a:r>
                        <a:rPr lang="en-US"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true</a:t>
                      </a:r>
                      <a:r>
                        <a:rPr lang="zh-CN"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，否则返回</a:t>
                      </a:r>
                      <a:r>
                        <a:rPr lang="en-US"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false</a:t>
                      </a:r>
                      <a:endParaRPr lang="zh-CN" altLang="zh-CN" sz="2000" kern="12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txBody>
                  <a:tcPr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5.4.6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后置处理器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2762885" y="838200"/>
            <a:ext cx="8779931" cy="553998"/>
          </a:xfrm>
          <a:prstGeom prst="rect">
            <a:avLst/>
          </a:prstGeom>
        </p:spPr>
        <p:txBody>
          <a:bodyPr wrap="square">
            <a:spAutoFit/>
          </a:bodyPr>
          <a:lstStyle/>
          <a:p>
            <a:pPr>
              <a:lnSpc>
                <a:spcPct val="150000"/>
              </a:lnSpc>
            </a:pP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下面以</a:t>
            </a:r>
            <a:r>
              <a:rPr lang="zh-CN" altLang="zh-CN" sz="2000" dirty="0">
                <a:solidFill>
                  <a:srgbClr val="1369B2"/>
                </a:solidFill>
                <a:latin typeface="微软雅黑" panose="020B0503020204020204" pitchFamily="34" charset="-122"/>
                <a:ea typeface="微软雅黑" panose="020B0503020204020204" pitchFamily="34" charset="-122"/>
              </a:rPr>
              <a:t>bookstore.xml</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为例演示</a:t>
            </a:r>
            <a:r>
              <a:rPr lang="zh-CN" altLang="zh-CN" sz="2000" dirty="0">
                <a:solidFill>
                  <a:srgbClr val="1369B2"/>
                </a:solidFill>
                <a:latin typeface="微软雅黑" panose="020B0503020204020204" pitchFamily="34" charset="-122"/>
                <a:ea typeface="微软雅黑" panose="020B0503020204020204" pitchFamily="34" charset="-122"/>
              </a:rPr>
              <a:t>带谓语的路径表达式的用法</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，具体</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代码如下。</a:t>
            </a:r>
            <a:endPar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
        <p:nvSpPr>
          <p:cNvPr id="11" name="文本框 5"/>
          <p:cNvSpPr txBox="1"/>
          <p:nvPr/>
        </p:nvSpPr>
        <p:spPr>
          <a:xfrm>
            <a:off x="1535597" y="1860673"/>
            <a:ext cx="9815421" cy="4247317"/>
          </a:xfrm>
          <a:prstGeom prst="rect">
            <a:avLst/>
          </a:prstGeom>
          <a:solidFill>
            <a:srgbClr val="F2F2F2"/>
          </a:solidFill>
        </p:spPr>
        <p:txBody>
          <a:bodyPr wrap="square" rtlCol="0">
            <a:spAutoFit/>
          </a:bodyPr>
          <a:lstStyle/>
          <a:p>
            <a:pPr>
              <a:lnSpc>
                <a:spcPct val="150000"/>
              </a:lnSpc>
            </a:pPr>
            <a:r>
              <a:rPr lang="en-US" altLang="zh-CN" sz="1800" dirty="0">
                <a:solidFill>
                  <a:srgbClr val="595959"/>
                </a:solidFill>
                <a:latin typeface="微软雅黑" panose="020B0503020204020204" pitchFamily="34" charset="-122"/>
                <a:ea typeface="微软雅黑" panose="020B0503020204020204" pitchFamily="34" charset="-122"/>
                <a:cs typeface="+mn-ea"/>
              </a:rPr>
              <a:t>/bookstore/book[1]                     # </a:t>
            </a:r>
            <a:r>
              <a:rPr lang="zh-CN" altLang="zh-CN" sz="1800" dirty="0">
                <a:solidFill>
                  <a:srgbClr val="595959"/>
                </a:solidFill>
                <a:latin typeface="微软雅黑" panose="020B0503020204020204" pitchFamily="34" charset="-122"/>
                <a:ea typeface="微软雅黑" panose="020B0503020204020204" pitchFamily="34" charset="-122"/>
                <a:cs typeface="+mn-ea"/>
              </a:rPr>
              <a:t>选取属于</a:t>
            </a:r>
            <a:r>
              <a:rPr lang="en-US" altLang="zh-CN" sz="1800" dirty="0">
                <a:solidFill>
                  <a:srgbClr val="595959"/>
                </a:solidFill>
                <a:latin typeface="微软雅黑" panose="020B0503020204020204" pitchFamily="34" charset="-122"/>
                <a:ea typeface="微软雅黑" panose="020B0503020204020204" pitchFamily="34" charset="-122"/>
                <a:cs typeface="+mn-ea"/>
              </a:rPr>
              <a:t>bookstore</a:t>
            </a:r>
            <a:r>
              <a:rPr lang="zh-CN" altLang="zh-CN" sz="1800" dirty="0">
                <a:solidFill>
                  <a:srgbClr val="595959"/>
                </a:solidFill>
                <a:latin typeface="微软雅黑" panose="020B0503020204020204" pitchFamily="34" charset="-122"/>
                <a:ea typeface="微软雅黑" panose="020B0503020204020204" pitchFamily="34" charset="-122"/>
                <a:cs typeface="+mn-ea"/>
              </a:rPr>
              <a:t>子节点的第</a:t>
            </a:r>
            <a:r>
              <a:rPr lang="en-US" altLang="zh-CN" sz="1800" dirty="0">
                <a:solidFill>
                  <a:srgbClr val="595959"/>
                </a:solidFill>
                <a:latin typeface="微软雅黑" panose="020B0503020204020204" pitchFamily="34" charset="-122"/>
                <a:ea typeface="微软雅黑" panose="020B0503020204020204" pitchFamily="34" charset="-122"/>
                <a:cs typeface="+mn-ea"/>
              </a:rPr>
              <a:t>1</a:t>
            </a:r>
            <a:r>
              <a:rPr lang="zh-CN" altLang="zh-CN" sz="1800" dirty="0">
                <a:solidFill>
                  <a:srgbClr val="595959"/>
                </a:solidFill>
                <a:latin typeface="微软雅黑" panose="020B0503020204020204" pitchFamily="34" charset="-122"/>
                <a:ea typeface="微软雅黑" panose="020B0503020204020204" pitchFamily="34" charset="-122"/>
                <a:cs typeface="+mn-ea"/>
              </a:rPr>
              <a:t>个</a:t>
            </a:r>
            <a:r>
              <a:rPr lang="en-US" altLang="zh-CN" sz="1800" dirty="0">
                <a:solidFill>
                  <a:srgbClr val="595959"/>
                </a:solidFill>
                <a:latin typeface="微软雅黑" panose="020B0503020204020204" pitchFamily="34" charset="-122"/>
                <a:ea typeface="微软雅黑" panose="020B0503020204020204" pitchFamily="34" charset="-122"/>
                <a:cs typeface="+mn-ea"/>
              </a:rPr>
              <a:t>book</a:t>
            </a:r>
            <a:r>
              <a:rPr lang="zh-CN" altLang="zh-CN" sz="1800" dirty="0">
                <a:solidFill>
                  <a:srgbClr val="595959"/>
                </a:solidFill>
                <a:latin typeface="微软雅黑" panose="020B0503020204020204" pitchFamily="34" charset="-122"/>
                <a:ea typeface="微软雅黑" panose="020B0503020204020204" pitchFamily="34" charset="-122"/>
                <a:cs typeface="+mn-ea"/>
              </a:rPr>
              <a:t>节点</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1800" dirty="0">
                <a:solidFill>
                  <a:srgbClr val="595959"/>
                </a:solidFill>
                <a:latin typeface="微软雅黑" panose="020B0503020204020204" pitchFamily="34" charset="-122"/>
                <a:ea typeface="微软雅黑" panose="020B0503020204020204" pitchFamily="34" charset="-122"/>
                <a:cs typeface="+mn-ea"/>
              </a:rPr>
              <a:t>/bookstore/book[last()]               # </a:t>
            </a:r>
            <a:r>
              <a:rPr lang="zh-CN" altLang="zh-CN" sz="1800" dirty="0">
                <a:solidFill>
                  <a:srgbClr val="595959"/>
                </a:solidFill>
                <a:latin typeface="微软雅黑" panose="020B0503020204020204" pitchFamily="34" charset="-122"/>
                <a:ea typeface="微软雅黑" panose="020B0503020204020204" pitchFamily="34" charset="-122"/>
                <a:cs typeface="+mn-ea"/>
              </a:rPr>
              <a:t>选取属于</a:t>
            </a:r>
            <a:r>
              <a:rPr lang="en-US" altLang="zh-CN" sz="1800" dirty="0">
                <a:solidFill>
                  <a:srgbClr val="595959"/>
                </a:solidFill>
                <a:latin typeface="微软雅黑" panose="020B0503020204020204" pitchFamily="34" charset="-122"/>
                <a:ea typeface="微软雅黑" panose="020B0503020204020204" pitchFamily="34" charset="-122"/>
                <a:cs typeface="+mn-ea"/>
              </a:rPr>
              <a:t>bookstore</a:t>
            </a:r>
            <a:r>
              <a:rPr lang="zh-CN" altLang="zh-CN" sz="1800" dirty="0">
                <a:solidFill>
                  <a:srgbClr val="595959"/>
                </a:solidFill>
                <a:latin typeface="微软雅黑" panose="020B0503020204020204" pitchFamily="34" charset="-122"/>
                <a:ea typeface="微软雅黑" panose="020B0503020204020204" pitchFamily="34" charset="-122"/>
                <a:cs typeface="+mn-ea"/>
              </a:rPr>
              <a:t>子节点的最后一个</a:t>
            </a:r>
            <a:r>
              <a:rPr lang="en-US" altLang="zh-CN" sz="1800" dirty="0">
                <a:solidFill>
                  <a:srgbClr val="595959"/>
                </a:solidFill>
                <a:latin typeface="微软雅黑" panose="020B0503020204020204" pitchFamily="34" charset="-122"/>
                <a:ea typeface="微软雅黑" panose="020B0503020204020204" pitchFamily="34" charset="-122"/>
                <a:cs typeface="+mn-ea"/>
              </a:rPr>
              <a:t>book</a:t>
            </a:r>
            <a:r>
              <a:rPr lang="zh-CN" altLang="zh-CN" sz="1800" dirty="0">
                <a:solidFill>
                  <a:srgbClr val="595959"/>
                </a:solidFill>
                <a:latin typeface="微软雅黑" panose="020B0503020204020204" pitchFamily="34" charset="-122"/>
                <a:ea typeface="微软雅黑" panose="020B0503020204020204" pitchFamily="34" charset="-122"/>
                <a:cs typeface="+mn-ea"/>
              </a:rPr>
              <a:t>节点</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1800" dirty="0">
                <a:solidFill>
                  <a:srgbClr val="595959"/>
                </a:solidFill>
                <a:latin typeface="微软雅黑" panose="020B0503020204020204" pitchFamily="34" charset="-122"/>
                <a:ea typeface="微软雅黑" panose="020B0503020204020204" pitchFamily="34" charset="-122"/>
                <a:cs typeface="+mn-ea"/>
              </a:rPr>
              <a:t>/bookstore/book[last()-1]            # </a:t>
            </a:r>
            <a:r>
              <a:rPr lang="zh-CN" altLang="zh-CN" sz="1800" dirty="0">
                <a:solidFill>
                  <a:srgbClr val="595959"/>
                </a:solidFill>
                <a:latin typeface="微软雅黑" panose="020B0503020204020204" pitchFamily="34" charset="-122"/>
                <a:ea typeface="微软雅黑" panose="020B0503020204020204" pitchFamily="34" charset="-122"/>
                <a:cs typeface="+mn-ea"/>
              </a:rPr>
              <a:t>选取属于</a:t>
            </a:r>
            <a:r>
              <a:rPr lang="en-US" altLang="zh-CN" sz="1800" dirty="0">
                <a:solidFill>
                  <a:srgbClr val="595959"/>
                </a:solidFill>
                <a:latin typeface="微软雅黑" panose="020B0503020204020204" pitchFamily="34" charset="-122"/>
                <a:ea typeface="微软雅黑" panose="020B0503020204020204" pitchFamily="34" charset="-122"/>
                <a:cs typeface="+mn-ea"/>
              </a:rPr>
              <a:t>bookstore</a:t>
            </a:r>
            <a:r>
              <a:rPr lang="zh-CN" altLang="zh-CN" sz="1800" dirty="0">
                <a:solidFill>
                  <a:srgbClr val="595959"/>
                </a:solidFill>
                <a:latin typeface="微软雅黑" panose="020B0503020204020204" pitchFamily="34" charset="-122"/>
                <a:ea typeface="微软雅黑" panose="020B0503020204020204" pitchFamily="34" charset="-122"/>
                <a:cs typeface="+mn-ea"/>
              </a:rPr>
              <a:t>子节点的倒数第</a:t>
            </a:r>
            <a:r>
              <a:rPr lang="en-US" altLang="zh-CN" sz="1800" dirty="0">
                <a:solidFill>
                  <a:srgbClr val="595959"/>
                </a:solidFill>
                <a:latin typeface="微软雅黑" panose="020B0503020204020204" pitchFamily="34" charset="-122"/>
                <a:ea typeface="微软雅黑" panose="020B0503020204020204" pitchFamily="34" charset="-122"/>
                <a:cs typeface="+mn-ea"/>
              </a:rPr>
              <a:t>2</a:t>
            </a:r>
            <a:r>
              <a:rPr lang="zh-CN" altLang="zh-CN" sz="1800" dirty="0">
                <a:solidFill>
                  <a:srgbClr val="595959"/>
                </a:solidFill>
                <a:latin typeface="微软雅黑" panose="020B0503020204020204" pitchFamily="34" charset="-122"/>
                <a:ea typeface="微软雅黑" panose="020B0503020204020204" pitchFamily="34" charset="-122"/>
                <a:cs typeface="+mn-ea"/>
              </a:rPr>
              <a:t>个</a:t>
            </a:r>
            <a:r>
              <a:rPr lang="en-US" altLang="zh-CN" sz="1800" dirty="0">
                <a:solidFill>
                  <a:srgbClr val="595959"/>
                </a:solidFill>
                <a:latin typeface="微软雅黑" panose="020B0503020204020204" pitchFamily="34" charset="-122"/>
                <a:ea typeface="微软雅黑" panose="020B0503020204020204" pitchFamily="34" charset="-122"/>
                <a:cs typeface="+mn-ea"/>
              </a:rPr>
              <a:t>book</a:t>
            </a:r>
            <a:r>
              <a:rPr lang="zh-CN" altLang="zh-CN" sz="1800" dirty="0">
                <a:solidFill>
                  <a:srgbClr val="595959"/>
                </a:solidFill>
                <a:latin typeface="微软雅黑" panose="020B0503020204020204" pitchFamily="34" charset="-122"/>
                <a:ea typeface="微软雅黑" panose="020B0503020204020204" pitchFamily="34" charset="-122"/>
                <a:cs typeface="+mn-ea"/>
              </a:rPr>
              <a:t>节点</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1800" dirty="0">
                <a:solidFill>
                  <a:srgbClr val="595959"/>
                </a:solidFill>
                <a:latin typeface="微软雅黑" panose="020B0503020204020204" pitchFamily="34" charset="-122"/>
                <a:ea typeface="微软雅黑" panose="020B0503020204020204" pitchFamily="34" charset="-122"/>
                <a:cs typeface="+mn-ea"/>
              </a:rPr>
              <a:t>/bookstore/book[position()&lt;3]   # </a:t>
            </a:r>
            <a:r>
              <a:rPr lang="zh-CN" altLang="zh-CN" sz="1800" dirty="0">
                <a:solidFill>
                  <a:srgbClr val="595959"/>
                </a:solidFill>
                <a:latin typeface="微软雅黑" panose="020B0503020204020204" pitchFamily="34" charset="-122"/>
                <a:ea typeface="微软雅黑" panose="020B0503020204020204" pitchFamily="34" charset="-122"/>
                <a:cs typeface="+mn-ea"/>
              </a:rPr>
              <a:t>选取属于</a:t>
            </a:r>
            <a:r>
              <a:rPr lang="en-US" altLang="zh-CN" sz="1800" dirty="0">
                <a:solidFill>
                  <a:srgbClr val="595959"/>
                </a:solidFill>
                <a:latin typeface="微软雅黑" panose="020B0503020204020204" pitchFamily="34" charset="-122"/>
                <a:ea typeface="微软雅黑" panose="020B0503020204020204" pitchFamily="34" charset="-122"/>
                <a:cs typeface="+mn-ea"/>
              </a:rPr>
              <a:t>bookstore</a:t>
            </a:r>
            <a:r>
              <a:rPr lang="zh-CN" altLang="zh-CN" sz="1800" dirty="0">
                <a:solidFill>
                  <a:srgbClr val="595959"/>
                </a:solidFill>
                <a:latin typeface="微软雅黑" panose="020B0503020204020204" pitchFamily="34" charset="-122"/>
                <a:ea typeface="微软雅黑" panose="020B0503020204020204" pitchFamily="34" charset="-122"/>
                <a:cs typeface="+mn-ea"/>
              </a:rPr>
              <a:t>子节点</a:t>
            </a:r>
            <a:r>
              <a:rPr lang="zh-CN" altLang="zh-CN" sz="1800">
                <a:solidFill>
                  <a:srgbClr val="595959"/>
                </a:solidFill>
                <a:latin typeface="微软雅黑" panose="020B0503020204020204" pitchFamily="34" charset="-122"/>
                <a:ea typeface="微软雅黑" panose="020B0503020204020204" pitchFamily="34" charset="-122"/>
                <a:cs typeface="+mn-ea"/>
              </a:rPr>
              <a:t>的前</a:t>
            </a:r>
            <a:r>
              <a:rPr lang="en-US" altLang="zh-CN" sz="1800">
                <a:solidFill>
                  <a:srgbClr val="595959"/>
                </a:solidFill>
                <a:latin typeface="微软雅黑" panose="020B0503020204020204" pitchFamily="34" charset="-122"/>
                <a:ea typeface="微软雅黑" panose="020B0503020204020204" pitchFamily="34" charset="-122"/>
                <a:cs typeface="+mn-ea"/>
              </a:rPr>
              <a:t>2</a:t>
            </a:r>
            <a:r>
              <a:rPr lang="zh-CN" altLang="zh-CN" sz="1800">
                <a:solidFill>
                  <a:srgbClr val="595959"/>
                </a:solidFill>
                <a:latin typeface="微软雅黑" panose="020B0503020204020204" pitchFamily="34" charset="-122"/>
                <a:ea typeface="微软雅黑" panose="020B0503020204020204" pitchFamily="34" charset="-122"/>
                <a:cs typeface="+mn-ea"/>
              </a:rPr>
              <a:t>个</a:t>
            </a:r>
            <a:r>
              <a:rPr lang="en-US" altLang="zh-CN" sz="1800" dirty="0">
                <a:solidFill>
                  <a:srgbClr val="595959"/>
                </a:solidFill>
                <a:latin typeface="微软雅黑" panose="020B0503020204020204" pitchFamily="34" charset="-122"/>
                <a:ea typeface="微软雅黑" panose="020B0503020204020204" pitchFamily="34" charset="-122"/>
                <a:cs typeface="+mn-ea"/>
              </a:rPr>
              <a:t>book</a:t>
            </a:r>
            <a:r>
              <a:rPr lang="zh-CN" altLang="zh-CN" sz="1800" dirty="0">
                <a:solidFill>
                  <a:srgbClr val="595959"/>
                </a:solidFill>
                <a:latin typeface="微软雅黑" panose="020B0503020204020204" pitchFamily="34" charset="-122"/>
                <a:ea typeface="微软雅黑" panose="020B0503020204020204" pitchFamily="34" charset="-122"/>
                <a:cs typeface="+mn-ea"/>
              </a:rPr>
              <a:t>节点</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1800" dirty="0">
                <a:solidFill>
                  <a:srgbClr val="595959"/>
                </a:solidFill>
                <a:latin typeface="微软雅黑" panose="020B0503020204020204" pitchFamily="34" charset="-122"/>
                <a:ea typeface="微软雅黑" panose="020B0503020204020204" pitchFamily="34" charset="-122"/>
                <a:cs typeface="+mn-ea"/>
              </a:rPr>
              <a:t>//title[@</a:t>
            </a:r>
            <a:r>
              <a:rPr lang="en-US" altLang="zh-CN" sz="1800" dirty="0" err="1">
                <a:solidFill>
                  <a:srgbClr val="595959"/>
                </a:solidFill>
                <a:latin typeface="微软雅黑" panose="020B0503020204020204" pitchFamily="34" charset="-122"/>
                <a:ea typeface="微软雅黑" panose="020B0503020204020204" pitchFamily="34" charset="-122"/>
                <a:cs typeface="+mn-ea"/>
              </a:rPr>
              <a:t>lang</a:t>
            </a:r>
            <a:r>
              <a:rPr lang="en-US" altLang="zh-CN" sz="1800" dirty="0">
                <a:solidFill>
                  <a:srgbClr val="595959"/>
                </a:solidFill>
                <a:latin typeface="微软雅黑" panose="020B0503020204020204" pitchFamily="34" charset="-122"/>
                <a:ea typeface="微软雅黑" panose="020B0503020204020204" pitchFamily="34" charset="-122"/>
                <a:cs typeface="+mn-ea"/>
              </a:rPr>
              <a:t>]                              # </a:t>
            </a:r>
            <a:r>
              <a:rPr lang="zh-CN" altLang="zh-CN" sz="1800" dirty="0">
                <a:solidFill>
                  <a:srgbClr val="595959"/>
                </a:solidFill>
                <a:latin typeface="微软雅黑" panose="020B0503020204020204" pitchFamily="34" charset="-122"/>
                <a:ea typeface="微软雅黑" panose="020B0503020204020204" pitchFamily="34" charset="-122"/>
                <a:cs typeface="+mn-ea"/>
              </a:rPr>
              <a:t>选取所有的属性名称为</a:t>
            </a:r>
            <a:r>
              <a:rPr lang="en-US" altLang="zh-CN" sz="1800" dirty="0" err="1">
                <a:solidFill>
                  <a:srgbClr val="595959"/>
                </a:solidFill>
                <a:latin typeface="微软雅黑" panose="020B0503020204020204" pitchFamily="34" charset="-122"/>
                <a:ea typeface="微软雅黑" panose="020B0503020204020204" pitchFamily="34" charset="-122"/>
                <a:cs typeface="+mn-ea"/>
              </a:rPr>
              <a:t>lang</a:t>
            </a:r>
            <a:r>
              <a:rPr lang="zh-CN" altLang="zh-CN" sz="1800" dirty="0">
                <a:solidFill>
                  <a:srgbClr val="595959"/>
                </a:solidFill>
                <a:latin typeface="微软雅黑" panose="020B0503020204020204" pitchFamily="34" charset="-122"/>
                <a:ea typeface="微软雅黑" panose="020B0503020204020204" pitchFamily="34" charset="-122"/>
                <a:cs typeface="+mn-ea"/>
              </a:rPr>
              <a:t>的</a:t>
            </a:r>
            <a:r>
              <a:rPr lang="en-US" altLang="zh-CN" sz="1800" dirty="0">
                <a:solidFill>
                  <a:srgbClr val="595959"/>
                </a:solidFill>
                <a:latin typeface="微软雅黑" panose="020B0503020204020204" pitchFamily="34" charset="-122"/>
                <a:ea typeface="微软雅黑" panose="020B0503020204020204" pitchFamily="34" charset="-122"/>
                <a:cs typeface="+mn-ea"/>
              </a:rPr>
              <a:t>title</a:t>
            </a:r>
            <a:r>
              <a:rPr lang="zh-CN" altLang="zh-CN" sz="1800" dirty="0">
                <a:solidFill>
                  <a:srgbClr val="595959"/>
                </a:solidFill>
                <a:latin typeface="微软雅黑" panose="020B0503020204020204" pitchFamily="34" charset="-122"/>
                <a:ea typeface="微软雅黑" panose="020B0503020204020204" pitchFamily="34" charset="-122"/>
                <a:cs typeface="+mn-ea"/>
              </a:rPr>
              <a:t>节点</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1800" dirty="0">
                <a:solidFill>
                  <a:srgbClr val="595959"/>
                </a:solidFill>
                <a:latin typeface="微软雅黑" panose="020B0503020204020204" pitchFamily="34" charset="-122"/>
                <a:ea typeface="微软雅黑" panose="020B0503020204020204" pitchFamily="34" charset="-122"/>
                <a:cs typeface="+mn-ea"/>
              </a:rPr>
              <a:t>//title[@</a:t>
            </a:r>
            <a:r>
              <a:rPr lang="en-US" altLang="zh-CN" sz="1800" dirty="0" err="1">
                <a:solidFill>
                  <a:srgbClr val="595959"/>
                </a:solidFill>
                <a:latin typeface="微软雅黑" panose="020B0503020204020204" pitchFamily="34" charset="-122"/>
                <a:ea typeface="微软雅黑" panose="020B0503020204020204" pitchFamily="34" charset="-122"/>
                <a:cs typeface="+mn-ea"/>
              </a:rPr>
              <a:t>lang</a:t>
            </a:r>
            <a:r>
              <a:rPr lang="en-US" altLang="zh-CN" sz="1800" dirty="0">
                <a:solidFill>
                  <a:srgbClr val="595959"/>
                </a:solidFill>
                <a:latin typeface="微软雅黑" panose="020B0503020204020204" pitchFamily="34" charset="-122"/>
                <a:ea typeface="微软雅黑" panose="020B0503020204020204" pitchFamily="34" charset="-122"/>
                <a:cs typeface="+mn-ea"/>
              </a:rPr>
              <a:t>= '</a:t>
            </a:r>
            <a:r>
              <a:rPr lang="en-US" altLang="zh-CN" sz="1800" dirty="0" err="1">
                <a:solidFill>
                  <a:srgbClr val="595959"/>
                </a:solidFill>
                <a:latin typeface="微软雅黑" panose="020B0503020204020204" pitchFamily="34" charset="-122"/>
                <a:ea typeface="微软雅黑" panose="020B0503020204020204" pitchFamily="34" charset="-122"/>
                <a:cs typeface="+mn-ea"/>
              </a:rPr>
              <a:t>eng</a:t>
            </a:r>
            <a:r>
              <a:rPr lang="en-US" altLang="zh-CN" sz="1800" dirty="0">
                <a:solidFill>
                  <a:srgbClr val="595959"/>
                </a:solidFill>
                <a:latin typeface="微软雅黑" panose="020B0503020204020204" pitchFamily="34" charset="-122"/>
                <a:ea typeface="微软雅黑" panose="020B0503020204020204" pitchFamily="34" charset="-122"/>
                <a:cs typeface="+mn-ea"/>
              </a:rPr>
              <a:t>']                   # </a:t>
            </a:r>
            <a:r>
              <a:rPr lang="zh-CN" altLang="zh-CN" sz="1800" dirty="0">
                <a:solidFill>
                  <a:srgbClr val="595959"/>
                </a:solidFill>
                <a:latin typeface="微软雅黑" panose="020B0503020204020204" pitchFamily="34" charset="-122"/>
                <a:ea typeface="微软雅黑" panose="020B0503020204020204" pitchFamily="34" charset="-122"/>
                <a:cs typeface="+mn-ea"/>
              </a:rPr>
              <a:t>选取所有的属性名称为</a:t>
            </a:r>
            <a:r>
              <a:rPr lang="en-US" altLang="zh-CN" sz="1800" dirty="0" err="1">
                <a:solidFill>
                  <a:srgbClr val="595959"/>
                </a:solidFill>
                <a:latin typeface="微软雅黑" panose="020B0503020204020204" pitchFamily="34" charset="-122"/>
                <a:ea typeface="微软雅黑" panose="020B0503020204020204" pitchFamily="34" charset="-122"/>
                <a:cs typeface="+mn-ea"/>
              </a:rPr>
              <a:t>lang</a:t>
            </a:r>
            <a:r>
              <a:rPr lang="zh-CN" altLang="zh-CN" sz="1800" dirty="0">
                <a:solidFill>
                  <a:srgbClr val="595959"/>
                </a:solidFill>
                <a:latin typeface="微软雅黑" panose="020B0503020204020204" pitchFamily="34" charset="-122"/>
                <a:ea typeface="微软雅黑" panose="020B0503020204020204" pitchFamily="34" charset="-122"/>
                <a:cs typeface="+mn-ea"/>
              </a:rPr>
              <a:t>且属性值为</a:t>
            </a:r>
            <a:r>
              <a:rPr lang="en-US" altLang="zh-CN" sz="1800" dirty="0" err="1">
                <a:solidFill>
                  <a:srgbClr val="595959"/>
                </a:solidFill>
                <a:latin typeface="微软雅黑" panose="020B0503020204020204" pitchFamily="34" charset="-122"/>
                <a:ea typeface="微软雅黑" panose="020B0503020204020204" pitchFamily="34" charset="-122"/>
                <a:cs typeface="+mn-ea"/>
              </a:rPr>
              <a:t>eng</a:t>
            </a:r>
            <a:r>
              <a:rPr lang="zh-CN" altLang="zh-CN" sz="1800" dirty="0">
                <a:solidFill>
                  <a:srgbClr val="595959"/>
                </a:solidFill>
                <a:latin typeface="微软雅黑" panose="020B0503020204020204" pitchFamily="34" charset="-122"/>
                <a:ea typeface="微软雅黑" panose="020B0503020204020204" pitchFamily="34" charset="-122"/>
                <a:cs typeface="+mn-ea"/>
              </a:rPr>
              <a:t>的</a:t>
            </a:r>
            <a:r>
              <a:rPr lang="en-US" altLang="zh-CN" sz="1800" dirty="0">
                <a:solidFill>
                  <a:srgbClr val="595959"/>
                </a:solidFill>
                <a:latin typeface="微软雅黑" panose="020B0503020204020204" pitchFamily="34" charset="-122"/>
                <a:ea typeface="微软雅黑" panose="020B0503020204020204" pitchFamily="34" charset="-122"/>
                <a:cs typeface="+mn-ea"/>
              </a:rPr>
              <a:t>title</a:t>
            </a:r>
            <a:r>
              <a:rPr lang="zh-CN" altLang="zh-CN" sz="1800" dirty="0">
                <a:solidFill>
                  <a:srgbClr val="595959"/>
                </a:solidFill>
                <a:latin typeface="微软雅黑" panose="020B0503020204020204" pitchFamily="34" charset="-122"/>
                <a:ea typeface="微软雅黑" panose="020B0503020204020204" pitchFamily="34" charset="-122"/>
                <a:cs typeface="+mn-ea"/>
              </a:rPr>
              <a:t>节点</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1800" dirty="0">
                <a:solidFill>
                  <a:srgbClr val="595959"/>
                </a:solidFill>
                <a:latin typeface="微软雅黑" panose="020B0503020204020204" pitchFamily="34" charset="-122"/>
                <a:ea typeface="微软雅黑" panose="020B0503020204020204" pitchFamily="34" charset="-122"/>
                <a:cs typeface="+mn-ea"/>
              </a:rPr>
              <a:t># </a:t>
            </a:r>
            <a:r>
              <a:rPr lang="zh-CN" altLang="zh-CN" sz="1800" dirty="0">
                <a:solidFill>
                  <a:srgbClr val="595959"/>
                </a:solidFill>
                <a:latin typeface="微软雅黑" panose="020B0503020204020204" pitchFamily="34" charset="-122"/>
                <a:ea typeface="微软雅黑" panose="020B0503020204020204" pitchFamily="34" charset="-122"/>
                <a:cs typeface="+mn-ea"/>
              </a:rPr>
              <a:t>选取子节点</a:t>
            </a:r>
            <a:r>
              <a:rPr lang="en-US" altLang="zh-CN" sz="1800" dirty="0">
                <a:solidFill>
                  <a:srgbClr val="595959"/>
                </a:solidFill>
                <a:latin typeface="微软雅黑" panose="020B0503020204020204" pitchFamily="34" charset="-122"/>
                <a:ea typeface="微软雅黑" panose="020B0503020204020204" pitchFamily="34" charset="-122"/>
                <a:cs typeface="+mn-ea"/>
              </a:rPr>
              <a:t>price</a:t>
            </a:r>
            <a:r>
              <a:rPr lang="zh-CN" altLang="zh-CN" sz="1800" dirty="0">
                <a:solidFill>
                  <a:srgbClr val="595959"/>
                </a:solidFill>
                <a:latin typeface="微软雅黑" panose="020B0503020204020204" pitchFamily="34" charset="-122"/>
                <a:ea typeface="微软雅黑" panose="020B0503020204020204" pitchFamily="34" charset="-122"/>
                <a:cs typeface="+mn-ea"/>
              </a:rPr>
              <a:t>的值大于</a:t>
            </a:r>
            <a:r>
              <a:rPr lang="en-US" altLang="zh-CN" sz="1800" dirty="0">
                <a:solidFill>
                  <a:srgbClr val="595959"/>
                </a:solidFill>
                <a:latin typeface="微软雅黑" panose="020B0503020204020204" pitchFamily="34" charset="-122"/>
                <a:ea typeface="微软雅黑" panose="020B0503020204020204" pitchFamily="34" charset="-122"/>
                <a:cs typeface="+mn-ea"/>
              </a:rPr>
              <a:t>35.00</a:t>
            </a:r>
            <a:r>
              <a:rPr lang="zh-CN" altLang="zh-CN" sz="1800" dirty="0">
                <a:solidFill>
                  <a:srgbClr val="595959"/>
                </a:solidFill>
                <a:latin typeface="微软雅黑" panose="020B0503020204020204" pitchFamily="34" charset="-122"/>
                <a:ea typeface="微软雅黑" panose="020B0503020204020204" pitchFamily="34" charset="-122"/>
                <a:cs typeface="+mn-ea"/>
              </a:rPr>
              <a:t>，且父节点为</a:t>
            </a:r>
            <a:r>
              <a:rPr lang="en-US" altLang="zh-CN" sz="1800" dirty="0">
                <a:solidFill>
                  <a:srgbClr val="595959"/>
                </a:solidFill>
                <a:latin typeface="微软雅黑" panose="020B0503020204020204" pitchFamily="34" charset="-122"/>
                <a:ea typeface="微软雅黑" panose="020B0503020204020204" pitchFamily="34" charset="-122"/>
                <a:cs typeface="+mn-ea"/>
              </a:rPr>
              <a:t>bookstore</a:t>
            </a:r>
            <a:r>
              <a:rPr lang="zh-CN" altLang="zh-CN" sz="1800" dirty="0">
                <a:solidFill>
                  <a:srgbClr val="595959"/>
                </a:solidFill>
                <a:latin typeface="微软雅黑" panose="020B0503020204020204" pitchFamily="34" charset="-122"/>
                <a:ea typeface="微软雅黑" panose="020B0503020204020204" pitchFamily="34" charset="-122"/>
                <a:cs typeface="+mn-ea"/>
              </a:rPr>
              <a:t>的所有</a:t>
            </a:r>
            <a:r>
              <a:rPr lang="en-US" altLang="zh-CN" sz="1800" dirty="0">
                <a:solidFill>
                  <a:srgbClr val="595959"/>
                </a:solidFill>
                <a:latin typeface="微软雅黑" panose="020B0503020204020204" pitchFamily="34" charset="-122"/>
                <a:ea typeface="微软雅黑" panose="020B0503020204020204" pitchFamily="34" charset="-122"/>
                <a:cs typeface="+mn-ea"/>
              </a:rPr>
              <a:t>book</a:t>
            </a:r>
            <a:r>
              <a:rPr lang="zh-CN" altLang="zh-CN" sz="1800" dirty="0">
                <a:solidFill>
                  <a:srgbClr val="595959"/>
                </a:solidFill>
                <a:latin typeface="微软雅黑" panose="020B0503020204020204" pitchFamily="34" charset="-122"/>
                <a:ea typeface="微软雅黑" panose="020B0503020204020204" pitchFamily="34" charset="-122"/>
                <a:cs typeface="+mn-ea"/>
              </a:rPr>
              <a:t>节点</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1800" dirty="0">
                <a:solidFill>
                  <a:srgbClr val="595959"/>
                </a:solidFill>
                <a:latin typeface="微软雅黑" panose="020B0503020204020204" pitchFamily="34" charset="-122"/>
                <a:ea typeface="微软雅黑" panose="020B0503020204020204" pitchFamily="34" charset="-122"/>
                <a:cs typeface="+mn-ea"/>
              </a:rPr>
              <a:t>/bookstore/book[price&gt;35.00]</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1800" dirty="0">
                <a:solidFill>
                  <a:srgbClr val="595959"/>
                </a:solidFill>
                <a:latin typeface="微软雅黑" panose="020B0503020204020204" pitchFamily="34" charset="-122"/>
                <a:ea typeface="微软雅黑" panose="020B0503020204020204" pitchFamily="34" charset="-122"/>
                <a:cs typeface="+mn-ea"/>
              </a:rPr>
              <a:t># </a:t>
            </a:r>
            <a:r>
              <a:rPr lang="zh-CN" altLang="zh-CN" sz="1800" dirty="0">
                <a:solidFill>
                  <a:srgbClr val="595959"/>
                </a:solidFill>
                <a:latin typeface="微软雅黑" panose="020B0503020204020204" pitchFamily="34" charset="-122"/>
                <a:ea typeface="微软雅黑" panose="020B0503020204020204" pitchFamily="34" charset="-122"/>
                <a:cs typeface="+mn-ea"/>
              </a:rPr>
              <a:t>选取属于</a:t>
            </a:r>
            <a:r>
              <a:rPr lang="en-US" altLang="zh-CN" sz="1800" dirty="0">
                <a:solidFill>
                  <a:srgbClr val="595959"/>
                </a:solidFill>
                <a:latin typeface="微软雅黑" panose="020B0503020204020204" pitchFamily="34" charset="-122"/>
                <a:ea typeface="微软雅黑" panose="020B0503020204020204" pitchFamily="34" charset="-122"/>
                <a:cs typeface="+mn-ea"/>
              </a:rPr>
              <a:t>book</a:t>
            </a:r>
            <a:r>
              <a:rPr lang="zh-CN" altLang="zh-CN" sz="1800" dirty="0">
                <a:solidFill>
                  <a:srgbClr val="595959"/>
                </a:solidFill>
                <a:latin typeface="微软雅黑" panose="020B0503020204020204" pitchFamily="34" charset="-122"/>
                <a:ea typeface="微软雅黑" panose="020B0503020204020204" pitchFamily="34" charset="-122"/>
                <a:cs typeface="+mn-ea"/>
              </a:rPr>
              <a:t>的所有子节点</a:t>
            </a:r>
            <a:r>
              <a:rPr lang="en-US" altLang="zh-CN" sz="1800" dirty="0">
                <a:solidFill>
                  <a:srgbClr val="595959"/>
                </a:solidFill>
                <a:latin typeface="微软雅黑" panose="020B0503020204020204" pitchFamily="34" charset="-122"/>
                <a:ea typeface="微软雅黑" panose="020B0503020204020204" pitchFamily="34" charset="-122"/>
                <a:cs typeface="+mn-ea"/>
              </a:rPr>
              <a:t>title</a:t>
            </a:r>
            <a:r>
              <a:rPr lang="zh-CN" altLang="zh-CN" sz="1800" dirty="0">
                <a:solidFill>
                  <a:srgbClr val="595959"/>
                </a:solidFill>
                <a:latin typeface="微软雅黑" panose="020B0503020204020204" pitchFamily="34" charset="-122"/>
                <a:ea typeface="微软雅黑" panose="020B0503020204020204" pitchFamily="34" charset="-122"/>
                <a:cs typeface="+mn-ea"/>
              </a:rPr>
              <a:t>，且节点</a:t>
            </a:r>
            <a:r>
              <a:rPr lang="en-US" altLang="zh-CN" sz="1800" dirty="0">
                <a:solidFill>
                  <a:srgbClr val="595959"/>
                </a:solidFill>
                <a:latin typeface="微软雅黑" panose="020B0503020204020204" pitchFamily="34" charset="-122"/>
                <a:ea typeface="微软雅黑" panose="020B0503020204020204" pitchFamily="34" charset="-122"/>
                <a:cs typeface="+mn-ea"/>
              </a:rPr>
              <a:t>book</a:t>
            </a:r>
            <a:r>
              <a:rPr lang="zh-CN" altLang="zh-CN" sz="1800" dirty="0">
                <a:solidFill>
                  <a:srgbClr val="595959"/>
                </a:solidFill>
                <a:latin typeface="微软雅黑" panose="020B0503020204020204" pitchFamily="34" charset="-122"/>
                <a:ea typeface="微软雅黑" panose="020B0503020204020204" pitchFamily="34" charset="-122"/>
                <a:cs typeface="+mn-ea"/>
              </a:rPr>
              <a:t>的子节点</a:t>
            </a:r>
            <a:r>
              <a:rPr lang="en-US" altLang="zh-CN" sz="1800" dirty="0">
                <a:solidFill>
                  <a:srgbClr val="595959"/>
                </a:solidFill>
                <a:latin typeface="微软雅黑" panose="020B0503020204020204" pitchFamily="34" charset="-122"/>
                <a:ea typeface="微软雅黑" panose="020B0503020204020204" pitchFamily="34" charset="-122"/>
                <a:cs typeface="+mn-ea"/>
              </a:rPr>
              <a:t>price</a:t>
            </a:r>
            <a:r>
              <a:rPr lang="zh-CN" altLang="zh-CN" sz="1800" dirty="0">
                <a:solidFill>
                  <a:srgbClr val="595959"/>
                </a:solidFill>
                <a:latin typeface="微软雅黑" panose="020B0503020204020204" pitchFamily="34" charset="-122"/>
                <a:ea typeface="微软雅黑" panose="020B0503020204020204" pitchFamily="34" charset="-122"/>
                <a:cs typeface="+mn-ea"/>
              </a:rPr>
              <a:t>的值必须大于</a:t>
            </a:r>
            <a:r>
              <a:rPr lang="en-US" altLang="zh-CN" sz="1800" dirty="0">
                <a:solidFill>
                  <a:srgbClr val="595959"/>
                </a:solidFill>
                <a:latin typeface="微软雅黑" panose="020B0503020204020204" pitchFamily="34" charset="-122"/>
                <a:ea typeface="微软雅黑" panose="020B0503020204020204" pitchFamily="34" charset="-122"/>
                <a:cs typeface="+mn-ea"/>
              </a:rPr>
              <a:t>35.00</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1800" dirty="0">
                <a:solidFill>
                  <a:srgbClr val="595959"/>
                </a:solidFill>
                <a:latin typeface="微软雅黑" panose="020B0503020204020204" pitchFamily="34" charset="-122"/>
                <a:ea typeface="微软雅黑" panose="020B0503020204020204" pitchFamily="34" charset="-122"/>
                <a:cs typeface="+mn-ea"/>
              </a:rPr>
              <a:t>/bookstore/book[price&gt;35.00]/title</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p:txBody>
      </p:sp>
      <p:sp>
        <p:nvSpPr>
          <p:cNvPr id="6" name="矩形 5"/>
          <p:cNvSpPr/>
          <p:nvPr/>
        </p:nvSpPr>
        <p:spPr>
          <a:xfrm>
            <a:off x="982980" y="838200"/>
            <a:ext cx="1779905" cy="5060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dirty="0">
                <a:solidFill>
                  <a:srgbClr val="595959"/>
                </a:solidFill>
                <a:latin typeface="微软雅黑" panose="020B0503020204020204" pitchFamily="34" charset="-122"/>
                <a:ea typeface="微软雅黑" panose="020B0503020204020204" pitchFamily="34" charset="-122"/>
              </a:rPr>
              <a:t>多学一招</a:t>
            </a:r>
            <a:endParaRPr lang="zh-CN" dirty="0">
              <a:solidFill>
                <a:srgbClr val="595959"/>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5.4.6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后置处理器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936613" y="1822992"/>
            <a:ext cx="10582452" cy="1477328"/>
          </a:xfrm>
          <a:prstGeom prst="rect">
            <a:avLst/>
          </a:prstGeom>
        </p:spPr>
        <p:txBody>
          <a:bodyPr wrap="square">
            <a:spAutoFit/>
          </a:bodyPr>
          <a:lstStyle/>
          <a:p>
            <a:pPr>
              <a:lnSpc>
                <a:spcPct val="150000"/>
              </a:lnSpc>
            </a:pPr>
            <a:r>
              <a:rPr lang="en-US" altLang="zh-CN" sz="2000" dirty="0">
                <a:solidFill>
                  <a:srgbClr val="1369B2"/>
                </a:solidFill>
                <a:latin typeface="微软雅黑" panose="020B0503020204020204" pitchFamily="34" charset="-122"/>
                <a:ea typeface="微软雅黑" panose="020B0503020204020204" pitchFamily="34" charset="-122"/>
              </a:rPr>
              <a:t>JSON</a:t>
            </a:r>
            <a:r>
              <a:rPr lang="zh-CN" altLang="zh-CN" sz="2000" dirty="0">
                <a:solidFill>
                  <a:srgbClr val="1369B2"/>
                </a:solidFill>
                <a:latin typeface="微软雅黑" panose="020B0503020204020204" pitchFamily="34" charset="-122"/>
                <a:ea typeface="微软雅黑" panose="020B0503020204020204" pitchFamily="34" charset="-122"/>
              </a:rPr>
              <a:t>提取器用于提取</a:t>
            </a:r>
            <a:r>
              <a:rPr lang="en-US" altLang="zh-CN" sz="2000" dirty="0">
                <a:solidFill>
                  <a:srgbClr val="1369B2"/>
                </a:solidFill>
                <a:latin typeface="微软雅黑" panose="020B0503020204020204" pitchFamily="34" charset="-122"/>
                <a:ea typeface="微软雅黑" panose="020B0503020204020204" pitchFamily="34" charset="-122"/>
              </a:rPr>
              <a:t>JSON</a:t>
            </a:r>
            <a:r>
              <a:rPr lang="zh-CN" altLang="zh-CN" sz="2000" dirty="0">
                <a:solidFill>
                  <a:srgbClr val="1369B2"/>
                </a:solidFill>
                <a:latin typeface="微软雅黑" panose="020B0503020204020204" pitchFamily="34" charset="-122"/>
                <a:ea typeface="微软雅黑" panose="020B0503020204020204" pitchFamily="34" charset="-122"/>
              </a:rPr>
              <a:t>格式的响应数据</a:t>
            </a:r>
            <a:r>
              <a:rPr lang="zh-CN" altLang="zh-CN" sz="2000" dirty="0">
                <a:solidFill>
                  <a:srgbClr val="595959"/>
                </a:solidFill>
                <a:latin typeface="微软雅黑" panose="020B0503020204020204" pitchFamily="34" charset="-122"/>
                <a:ea typeface="微软雅黑" panose="020B0503020204020204" pitchFamily="34" charset="-122"/>
                <a:cs typeface="+mn-ea"/>
              </a:rPr>
              <a:t>，如果在测试计划中需要使用</a:t>
            </a:r>
            <a:r>
              <a:rPr lang="en-US" altLang="zh-CN" sz="2000" dirty="0">
                <a:solidFill>
                  <a:srgbClr val="595959"/>
                </a:solidFill>
                <a:latin typeface="微软雅黑" panose="020B0503020204020204" pitchFamily="34" charset="-122"/>
                <a:ea typeface="微软雅黑" panose="020B0503020204020204" pitchFamily="34" charset="-122"/>
                <a:cs typeface="+mn-ea"/>
              </a:rPr>
              <a:t>JSON</a:t>
            </a:r>
            <a:r>
              <a:rPr lang="zh-CN" altLang="zh-CN" sz="2000" dirty="0">
                <a:solidFill>
                  <a:srgbClr val="595959"/>
                </a:solidFill>
                <a:latin typeface="微软雅黑" panose="020B0503020204020204" pitchFamily="34" charset="-122"/>
                <a:ea typeface="微软雅黑" panose="020B0503020204020204" pitchFamily="34" charset="-122"/>
                <a:cs typeface="+mn-ea"/>
              </a:rPr>
              <a:t>提取器，则可以选中</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主界面的</a:t>
            </a:r>
            <a:r>
              <a:rPr lang="zh-CN" altLang="zh-CN" sz="2000">
                <a:solidFill>
                  <a:srgbClr val="595959"/>
                </a:solidFill>
                <a:latin typeface="微软雅黑" panose="020B0503020204020204" pitchFamily="34" charset="-122"/>
                <a:ea typeface="微软雅黑" panose="020B0503020204020204" pitchFamily="34" charset="-122"/>
                <a:cs typeface="+mn-ea"/>
              </a:rPr>
              <a:t>测试计划并</a:t>
            </a:r>
            <a:r>
              <a:rPr lang="zh-CN" altLang="en-US" sz="2000">
                <a:solidFill>
                  <a:srgbClr val="595959"/>
                </a:solidFill>
                <a:latin typeface="微软雅黑" panose="020B0503020204020204" pitchFamily="34" charset="-122"/>
                <a:ea typeface="微软雅黑" panose="020B0503020204020204" pitchFamily="34" charset="-122"/>
                <a:cs typeface="+mn-ea"/>
              </a:rPr>
              <a:t>右键单击</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在弹</a:t>
            </a:r>
            <a:r>
              <a:rPr lang="zh-CN" altLang="zh-CN" sz="2000">
                <a:solidFill>
                  <a:srgbClr val="595959"/>
                </a:solidFill>
                <a:latin typeface="微软雅黑" panose="020B0503020204020204" pitchFamily="34" charset="-122"/>
                <a:ea typeface="微软雅黑" panose="020B0503020204020204" pitchFamily="34" charset="-122"/>
                <a:cs typeface="+mn-ea"/>
              </a:rPr>
              <a:t>出的</a:t>
            </a:r>
            <a:r>
              <a:rPr lang="zh-CN" altLang="en-US" sz="2000">
                <a:solidFill>
                  <a:srgbClr val="595959"/>
                </a:solidFill>
                <a:latin typeface="微软雅黑" panose="020B0503020204020204" pitchFamily="34" charset="-122"/>
                <a:ea typeface="微软雅黑" panose="020B0503020204020204" pitchFamily="34" charset="-122"/>
                <a:cs typeface="+mn-ea"/>
              </a:rPr>
              <a:t>快捷菜单</a:t>
            </a:r>
            <a:r>
              <a:rPr lang="zh-CN" altLang="zh-CN" sz="2000">
                <a:solidFill>
                  <a:srgbClr val="595959"/>
                </a:solidFill>
                <a:latin typeface="微软雅黑" panose="020B0503020204020204" pitchFamily="34" charset="-122"/>
                <a:ea typeface="微软雅黑" panose="020B0503020204020204" pitchFamily="34" charset="-122"/>
                <a:cs typeface="+mn-ea"/>
              </a:rPr>
              <a:t>中</a:t>
            </a:r>
            <a:r>
              <a:rPr lang="zh-CN" altLang="zh-CN" sz="2000" dirty="0">
                <a:solidFill>
                  <a:srgbClr val="595959"/>
                </a:solidFill>
                <a:latin typeface="微软雅黑" panose="020B0503020204020204" pitchFamily="34" charset="-122"/>
                <a:ea typeface="微软雅黑" panose="020B0503020204020204" pitchFamily="34" charset="-122"/>
                <a:cs typeface="+mn-ea"/>
              </a:rPr>
              <a:t>依次选择</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“后置处理器”</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rPr>
              <a:t>JSON</a:t>
            </a:r>
            <a:r>
              <a:rPr lang="zh-CN" altLang="zh-CN" sz="2000" dirty="0">
                <a:solidFill>
                  <a:srgbClr val="1369B2"/>
                </a:solidFill>
                <a:latin typeface="微软雅黑" panose="020B0503020204020204" pitchFamily="34" charset="-122"/>
                <a:ea typeface="微软雅黑" panose="020B0503020204020204" pitchFamily="34" charset="-122"/>
              </a:rPr>
              <a:t>提取器”</a:t>
            </a:r>
            <a:r>
              <a:rPr lang="zh-CN" altLang="zh-CN" sz="2000" dirty="0">
                <a:solidFill>
                  <a:srgbClr val="595959"/>
                </a:solidFill>
                <a:latin typeface="微软雅黑" panose="020B0503020204020204" pitchFamily="34" charset="-122"/>
                <a:ea typeface="微软雅黑" panose="020B0503020204020204" pitchFamily="34" charset="-122"/>
                <a:cs typeface="+mn-ea"/>
              </a:rPr>
              <a:t>，会添加一个</a:t>
            </a:r>
            <a:r>
              <a:rPr lang="en-US" altLang="zh-CN" sz="2000" dirty="0">
                <a:solidFill>
                  <a:srgbClr val="595959"/>
                </a:solidFill>
                <a:latin typeface="微软雅黑" panose="020B0503020204020204" pitchFamily="34" charset="-122"/>
                <a:ea typeface="微软雅黑" panose="020B0503020204020204" pitchFamily="34" charset="-122"/>
                <a:cs typeface="+mn-ea"/>
              </a:rPr>
              <a:t>JSON</a:t>
            </a:r>
            <a:r>
              <a:rPr lang="zh-CN" altLang="zh-CN" sz="2000" dirty="0">
                <a:solidFill>
                  <a:srgbClr val="595959"/>
                </a:solidFill>
                <a:latin typeface="微软雅黑" panose="020B0503020204020204" pitchFamily="34" charset="-122"/>
                <a:ea typeface="微软雅黑" panose="020B0503020204020204" pitchFamily="34" charset="-122"/>
                <a:cs typeface="+mn-ea"/>
              </a:rPr>
              <a:t>提取</a:t>
            </a:r>
            <a:r>
              <a:rPr lang="zh-CN" altLang="zh-CN" sz="2000">
                <a:solidFill>
                  <a:srgbClr val="595959"/>
                </a:solidFill>
                <a:latin typeface="微软雅黑" panose="020B0503020204020204" pitchFamily="34" charset="-122"/>
                <a:ea typeface="微软雅黑" panose="020B0503020204020204" pitchFamily="34" charset="-122"/>
                <a:cs typeface="+mn-ea"/>
              </a:rPr>
              <a:t>器界面</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35925" y="3492904"/>
            <a:ext cx="9179822" cy="2777267"/>
          </a:xfrm>
          <a:prstGeom prst="rect">
            <a:avLst/>
          </a:prstGeom>
        </p:spPr>
      </p:pic>
      <p:sp>
        <p:nvSpPr>
          <p:cNvPr id="6" name="圆角矩形 5"/>
          <p:cNvSpPr/>
          <p:nvPr/>
        </p:nvSpPr>
        <p:spPr>
          <a:xfrm>
            <a:off x="1043491" y="965665"/>
            <a:ext cx="2709111" cy="664743"/>
          </a:xfrm>
          <a:prstGeom prst="roundRect">
            <a:avLst/>
          </a:prstGeom>
          <a:solidFill>
            <a:srgbClr val="1369B2"/>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000">
                <a:latin typeface="微软雅黑" panose="020B0503020204020204" pitchFamily="34" charset="-122"/>
                <a:ea typeface="微软雅黑" panose="020B0503020204020204" pitchFamily="34" charset="-122"/>
              </a:rPr>
              <a:t>3.JSON</a:t>
            </a:r>
            <a:r>
              <a:rPr lang="zh-CN" altLang="en-US" sz="2000">
                <a:latin typeface="微软雅黑" panose="020B0503020204020204" pitchFamily="34" charset="-122"/>
                <a:ea typeface="微软雅黑" panose="020B0503020204020204" pitchFamily="34" charset="-122"/>
              </a:rPr>
              <a:t>提取器</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5.4.6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后置处理器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143690" y="1141140"/>
            <a:ext cx="4003019" cy="400110"/>
          </a:xfrm>
          <a:prstGeom prst="rect">
            <a:avLst/>
          </a:prstGeom>
        </p:spPr>
        <p:txBody>
          <a:bodyPr wrap="none">
            <a:spAutoFit/>
          </a:bodyPr>
          <a:lstStyle/>
          <a:p>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 </a:t>
            </a:r>
            <a:r>
              <a:rPr lang="en-US" altLang="zh-CN" sz="2000" dirty="0">
                <a:solidFill>
                  <a:srgbClr val="1369B2"/>
                </a:solidFill>
                <a:latin typeface="微软雅黑" panose="020B0503020204020204" pitchFamily="34" charset="-122"/>
                <a:ea typeface="微软雅黑" panose="020B0503020204020204" pitchFamily="34" charset="-122"/>
              </a:rPr>
              <a:t>JSON</a:t>
            </a:r>
            <a:r>
              <a:rPr lang="zh-CN" altLang="en-US" sz="2000" dirty="0">
                <a:solidFill>
                  <a:srgbClr val="1369B2"/>
                </a:solidFill>
                <a:latin typeface="微软雅黑" panose="020B0503020204020204" pitchFamily="34" charset="-122"/>
                <a:ea typeface="微软雅黑" panose="020B0503020204020204" pitchFamily="34" charset="-122"/>
              </a:rPr>
              <a:t>提取器的常用配置项</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如下。</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
        <p:nvSpPr>
          <p:cNvPr id="3" name="矩形 2"/>
          <p:cNvSpPr/>
          <p:nvPr/>
        </p:nvSpPr>
        <p:spPr>
          <a:xfrm>
            <a:off x="1143690" y="1909309"/>
            <a:ext cx="9912237" cy="2400657"/>
          </a:xfrm>
          <a:prstGeom prst="rect">
            <a:avLst/>
          </a:prstGeom>
        </p:spPr>
        <p:txBody>
          <a:bodyPr wrap="square">
            <a:spAutoFit/>
          </a:bodyPr>
          <a:lstStyle/>
          <a:p>
            <a:pPr marL="342900" lvl="0" indent="-342900">
              <a:lnSpc>
                <a:spcPct val="150000"/>
              </a:lnSpc>
              <a:buFont typeface="Wingdings" panose="05000000000000000000" pitchFamily="2" charset="2"/>
              <a:buChar char="l"/>
            </a:pPr>
            <a:r>
              <a:rPr lang="en-US" altLang="zh-CN" sz="2000" dirty="0">
                <a:solidFill>
                  <a:srgbClr val="595959"/>
                </a:solidFill>
                <a:latin typeface="微软雅黑" panose="020B0503020204020204" pitchFamily="34" charset="-122"/>
                <a:ea typeface="微软雅黑" panose="020B0503020204020204" pitchFamily="34" charset="-122"/>
                <a:cs typeface="+mn-ea"/>
              </a:rPr>
              <a:t>Names of created variables</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引用名称</a:t>
            </a:r>
            <a:r>
              <a:rPr lang="zh-CN" altLang="zh-CN" sz="2000" dirty="0">
                <a:solidFill>
                  <a:srgbClr val="595959"/>
                </a:solidFill>
                <a:latin typeface="微软雅黑" panose="020B0503020204020204" pitchFamily="34" charset="-122"/>
                <a:ea typeface="微软雅黑" panose="020B0503020204020204" pitchFamily="34" charset="-122"/>
                <a:cs typeface="+mn-ea"/>
              </a:rPr>
              <a:t>，存储提取出的数据。</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marL="342900" lvl="0" indent="-342900">
              <a:lnSpc>
                <a:spcPct val="150000"/>
              </a:lnSpc>
              <a:buFont typeface="Wingdings" panose="05000000000000000000" pitchFamily="2" charset="2"/>
              <a:buChar char="l"/>
            </a:pPr>
            <a:r>
              <a:rPr lang="en-US" altLang="zh-CN" sz="2000" dirty="0">
                <a:solidFill>
                  <a:srgbClr val="595959"/>
                </a:solidFill>
                <a:latin typeface="微软雅黑" panose="020B0503020204020204" pitchFamily="34" charset="-122"/>
                <a:ea typeface="微软雅黑" panose="020B0503020204020204" pitchFamily="34" charset="-122"/>
                <a:cs typeface="+mn-ea"/>
              </a:rPr>
              <a:t>JSON Path expressions</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595959"/>
                </a:solidFill>
                <a:latin typeface="微软雅黑" panose="020B0503020204020204" pitchFamily="34" charset="-122"/>
                <a:ea typeface="微软雅黑" panose="020B0503020204020204" pitchFamily="34" charset="-122"/>
                <a:cs typeface="+mn-ea"/>
              </a:rPr>
              <a:t>JSON</a:t>
            </a:r>
            <a:r>
              <a:rPr lang="zh-CN" altLang="zh-CN" sz="2000" dirty="0">
                <a:solidFill>
                  <a:srgbClr val="595959"/>
                </a:solidFill>
                <a:latin typeface="微软雅黑" panose="020B0503020204020204" pitchFamily="34" charset="-122"/>
                <a:ea typeface="微软雅黑" panose="020B0503020204020204" pitchFamily="34" charset="-122"/>
                <a:cs typeface="+mn-ea"/>
              </a:rPr>
              <a:t>路径表达式，即</a:t>
            </a:r>
            <a:r>
              <a:rPr lang="zh-CN" altLang="zh-CN" sz="2000" dirty="0">
                <a:solidFill>
                  <a:srgbClr val="1369B2"/>
                </a:solidFill>
                <a:latin typeface="微软雅黑" panose="020B0503020204020204" pitchFamily="34" charset="-122"/>
                <a:ea typeface="微软雅黑" panose="020B0503020204020204" pitchFamily="34" charset="-122"/>
              </a:rPr>
              <a:t>提取路径</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marL="342900" lvl="0" indent="-342900">
              <a:lnSpc>
                <a:spcPct val="150000"/>
              </a:lnSpc>
              <a:buFont typeface="Wingdings" panose="05000000000000000000" pitchFamily="2" charset="2"/>
              <a:buChar char="l"/>
            </a:pPr>
            <a:r>
              <a:rPr lang="en-US" altLang="zh-CN" sz="2000" dirty="0">
                <a:solidFill>
                  <a:srgbClr val="595959"/>
                </a:solidFill>
                <a:latin typeface="微软雅黑" panose="020B0503020204020204" pitchFamily="34" charset="-122"/>
                <a:ea typeface="微软雅黑" panose="020B0503020204020204" pitchFamily="34" charset="-122"/>
                <a:cs typeface="+mn-ea"/>
              </a:rPr>
              <a:t>Match No. (0 for Random)</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匹配数字</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595959"/>
                </a:solidFill>
                <a:latin typeface="微软雅黑" panose="020B0503020204020204" pitchFamily="34" charset="-122"/>
                <a:ea typeface="微软雅黑" panose="020B0503020204020204" pitchFamily="34" charset="-122"/>
                <a:cs typeface="+mn-ea"/>
              </a:rPr>
              <a:t>0</a:t>
            </a:r>
            <a:r>
              <a:rPr lang="zh-CN" altLang="zh-CN" sz="2000" dirty="0">
                <a:solidFill>
                  <a:srgbClr val="595959"/>
                </a:solidFill>
                <a:latin typeface="微软雅黑" panose="020B0503020204020204" pitchFamily="34" charset="-122"/>
                <a:ea typeface="微软雅黑" panose="020B0503020204020204" pitchFamily="34" charset="-122"/>
                <a:cs typeface="+mn-ea"/>
              </a:rPr>
              <a:t>表示随机取值，</a:t>
            </a:r>
            <a:r>
              <a:rPr lang="en-US" altLang="zh-CN" sz="2000" dirty="0">
                <a:solidFill>
                  <a:srgbClr val="595959"/>
                </a:solidFill>
                <a:latin typeface="微软雅黑" panose="020B0503020204020204" pitchFamily="34" charset="-122"/>
                <a:ea typeface="微软雅黑" panose="020B0503020204020204" pitchFamily="34" charset="-122"/>
                <a:cs typeface="+mn-ea"/>
              </a:rPr>
              <a:t>-1</a:t>
            </a:r>
            <a:r>
              <a:rPr lang="zh-CN" altLang="zh-CN" sz="2000" dirty="0">
                <a:solidFill>
                  <a:srgbClr val="595959"/>
                </a:solidFill>
                <a:latin typeface="微软雅黑" panose="020B0503020204020204" pitchFamily="34" charset="-122"/>
                <a:ea typeface="微软雅黑" panose="020B0503020204020204" pitchFamily="34" charset="-122"/>
                <a:cs typeface="+mn-ea"/>
              </a:rPr>
              <a:t>表示取全部值，其他正整数</a:t>
            </a:r>
            <a:r>
              <a:rPr lang="en-US" altLang="zh-CN" sz="2000" dirty="0">
                <a:solidFill>
                  <a:srgbClr val="595959"/>
                </a:solidFill>
                <a:latin typeface="微软雅黑" panose="020B0503020204020204" pitchFamily="34" charset="-122"/>
                <a:ea typeface="微软雅黑" panose="020B0503020204020204" pitchFamily="34" charset="-122"/>
                <a:cs typeface="+mn-ea"/>
              </a:rPr>
              <a:t>n</a:t>
            </a:r>
            <a:r>
              <a:rPr lang="zh-CN" altLang="zh-CN" sz="2000" dirty="0">
                <a:solidFill>
                  <a:srgbClr val="595959"/>
                </a:solidFill>
                <a:latin typeface="微软雅黑" panose="020B0503020204020204" pitchFamily="34" charset="-122"/>
                <a:ea typeface="微软雅黑" panose="020B0503020204020204" pitchFamily="34" charset="-122"/>
                <a:cs typeface="+mn-ea"/>
              </a:rPr>
              <a:t>表示取第</a:t>
            </a:r>
            <a:r>
              <a:rPr lang="en-US" altLang="zh-CN" sz="2000" dirty="0">
                <a:solidFill>
                  <a:srgbClr val="595959"/>
                </a:solidFill>
                <a:latin typeface="微软雅黑" panose="020B0503020204020204" pitchFamily="34" charset="-122"/>
                <a:ea typeface="微软雅黑" panose="020B0503020204020204" pitchFamily="34" charset="-122"/>
                <a:cs typeface="+mn-ea"/>
              </a:rPr>
              <a:t>n</a:t>
            </a:r>
            <a:r>
              <a:rPr lang="zh-CN" altLang="zh-CN" sz="2000" dirty="0">
                <a:solidFill>
                  <a:srgbClr val="595959"/>
                </a:solidFill>
                <a:latin typeface="微软雅黑" panose="020B0503020204020204" pitchFamily="34" charset="-122"/>
                <a:ea typeface="微软雅黑" panose="020B0503020204020204" pitchFamily="34" charset="-122"/>
                <a:cs typeface="+mn-ea"/>
              </a:rPr>
              <a:t>个值。</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marL="342900" lvl="0" indent="-342900">
              <a:lnSpc>
                <a:spcPct val="150000"/>
              </a:lnSpc>
              <a:buFont typeface="Wingdings" panose="05000000000000000000" pitchFamily="2" charset="2"/>
              <a:buChar char="l"/>
            </a:pPr>
            <a:r>
              <a:rPr lang="en-US" altLang="zh-CN" sz="2000" dirty="0">
                <a:solidFill>
                  <a:srgbClr val="595959"/>
                </a:solidFill>
                <a:latin typeface="微软雅黑" panose="020B0503020204020204" pitchFamily="34" charset="-122"/>
                <a:ea typeface="微软雅黑" panose="020B0503020204020204" pitchFamily="34" charset="-122"/>
                <a:cs typeface="+mn-ea"/>
              </a:rPr>
              <a:t>Default Values</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默认值</a:t>
            </a:r>
            <a:r>
              <a:rPr lang="zh-CN" altLang="zh-CN" sz="2000" dirty="0">
                <a:solidFill>
                  <a:srgbClr val="595959"/>
                </a:solidFill>
                <a:latin typeface="微软雅黑" panose="020B0503020204020204" pitchFamily="34" charset="-122"/>
                <a:ea typeface="微软雅黑" panose="020B0503020204020204" pitchFamily="34" charset="-122"/>
                <a:cs typeface="+mn-ea"/>
              </a:rPr>
              <a:t>，如果引用名称没有取到值，就使用该默认值。</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5.4.6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后置处理器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4" name="文本框 7"/>
          <p:cNvSpPr txBox="1"/>
          <p:nvPr/>
        </p:nvSpPr>
        <p:spPr>
          <a:xfrm>
            <a:off x="1416823" y="1306073"/>
            <a:ext cx="9710357" cy="3323987"/>
          </a:xfrm>
          <a:prstGeom prst="rect">
            <a:avLst/>
          </a:prstGeom>
          <a:noFill/>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下面通过一个案例演示</a:t>
            </a:r>
            <a:r>
              <a:rPr lang="en-US" altLang="zh-CN" sz="2000" dirty="0">
                <a:solidFill>
                  <a:srgbClr val="1369B2"/>
                </a:solidFill>
                <a:latin typeface="微软雅黑" panose="020B0503020204020204" pitchFamily="34" charset="-122"/>
                <a:ea typeface="微软雅黑" panose="020B0503020204020204" pitchFamily="34" charset="-122"/>
              </a:rPr>
              <a:t>JSON</a:t>
            </a:r>
            <a:r>
              <a:rPr lang="zh-CN" altLang="en-US" sz="2000" dirty="0">
                <a:solidFill>
                  <a:srgbClr val="1369B2"/>
                </a:solidFill>
                <a:latin typeface="微软雅黑" panose="020B0503020204020204" pitchFamily="34" charset="-122"/>
                <a:ea typeface="微软雅黑" panose="020B0503020204020204" pitchFamily="34" charset="-122"/>
              </a:rPr>
              <a:t>提取器</a:t>
            </a:r>
            <a:r>
              <a:rPr lang="zh-CN" altLang="zh-CN" sz="2000">
                <a:solidFill>
                  <a:srgbClr val="595959"/>
                </a:solidFill>
                <a:latin typeface="微软雅黑" panose="020B0503020204020204" pitchFamily="34" charset="-122"/>
                <a:ea typeface="微软雅黑" panose="020B0503020204020204" pitchFamily="34" charset="-122"/>
                <a:cs typeface="+mn-ea"/>
              </a:rPr>
              <a:t>的使用</a:t>
            </a:r>
            <a:r>
              <a:rPr lang="zh-CN" altLang="en-US" sz="200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595959"/>
                </a:solidFill>
                <a:latin typeface="微软雅黑" panose="020B0503020204020204" pitchFamily="34" charset="-122"/>
                <a:ea typeface="微软雅黑" panose="020B0503020204020204" pitchFamily="34" charset="-122"/>
                <a:cs typeface="+mn-ea"/>
              </a:rPr>
              <a:t>本</a:t>
            </a:r>
            <a:r>
              <a:rPr lang="zh-CN" altLang="zh-CN" sz="2000" dirty="0">
                <a:solidFill>
                  <a:srgbClr val="595959"/>
                </a:solidFill>
                <a:latin typeface="微软雅黑" panose="020B0503020204020204" pitchFamily="34" charset="-122"/>
                <a:ea typeface="微软雅黑" panose="020B0503020204020204" pitchFamily="34" charset="-122"/>
                <a:cs typeface="+mn-ea"/>
              </a:rPr>
              <a:t>案例要求使用</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发送两个请求，</a:t>
            </a:r>
            <a:r>
              <a:rPr lang="zh-CN" altLang="zh-CN" sz="2000">
                <a:solidFill>
                  <a:srgbClr val="595959"/>
                </a:solidFill>
                <a:latin typeface="微软雅黑" panose="020B0503020204020204" pitchFamily="34" charset="-122"/>
                <a:ea typeface="微软雅黑" panose="020B0503020204020204" pitchFamily="34" charset="-122"/>
                <a:cs typeface="+mn-ea"/>
              </a:rPr>
              <a:t>具体如下。</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endParaRPr lang="en-US" altLang="zh-CN" sz="2000" dirty="0">
              <a:solidFill>
                <a:srgbClr val="595959"/>
              </a:solidFill>
              <a:latin typeface="微软雅黑" panose="020B0503020204020204" pitchFamily="34" charset="-122"/>
              <a:ea typeface="微软雅黑" panose="020B0503020204020204" pitchFamily="34" charset="-122"/>
              <a:cs typeface="+mn-ea"/>
            </a:endParaRPr>
          </a:p>
          <a:p>
            <a:pPr lvl="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请求一：请求地址为</a:t>
            </a:r>
            <a:r>
              <a:rPr lang="en-US" altLang="zh-CN" sz="2000" dirty="0">
                <a:solidFill>
                  <a:srgbClr val="1369B2"/>
                </a:solidFill>
                <a:latin typeface="微软雅黑" panose="020B0503020204020204" pitchFamily="34" charset="-122"/>
                <a:ea typeface="微软雅黑" panose="020B0503020204020204" pitchFamily="34" charset="-122"/>
              </a:rPr>
              <a:t>http://www.weather.com.cn/data/sk/101010100.html</a:t>
            </a:r>
            <a:r>
              <a:rPr lang="zh-CN" altLang="zh-CN" sz="2000" dirty="0">
                <a:solidFill>
                  <a:srgbClr val="595959"/>
                </a:solidFill>
                <a:latin typeface="微软雅黑" panose="020B0503020204020204" pitchFamily="34" charset="-122"/>
                <a:ea typeface="微软雅黑" panose="020B0503020204020204" pitchFamily="34" charset="-122"/>
                <a:cs typeface="+mn-ea"/>
              </a:rPr>
              <a:t>，获取返回结果中的城市名称</a:t>
            </a:r>
            <a:r>
              <a:rPr lang="zh-CN" altLang="zh-CN" sz="2000" dirty="0">
                <a:solidFill>
                  <a:srgbClr val="1369B2"/>
                </a:solidFill>
                <a:latin typeface="微软雅黑" panose="020B0503020204020204" pitchFamily="34" charset="-122"/>
                <a:ea typeface="微软雅黑" panose="020B0503020204020204" pitchFamily="34" charset="-122"/>
              </a:rPr>
              <a:t>“北京</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lvl="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请求二：请求地址为</a:t>
            </a:r>
            <a:r>
              <a:rPr lang="en-US" altLang="zh-CN" sz="2000" dirty="0">
                <a:solidFill>
                  <a:srgbClr val="1369B2"/>
                </a:solidFill>
                <a:latin typeface="微软雅黑" panose="020B0503020204020204" pitchFamily="34" charset="-122"/>
                <a:ea typeface="微软雅黑" panose="020B0503020204020204" pitchFamily="34" charset="-122"/>
              </a:rPr>
              <a:t>https://www.baidu.com/S?wd=</a:t>
            </a:r>
            <a:r>
              <a:rPr lang="zh-CN" altLang="zh-CN" sz="2000" dirty="0">
                <a:solidFill>
                  <a:srgbClr val="1369B2"/>
                </a:solidFill>
                <a:latin typeface="微软雅黑" panose="020B0503020204020204" pitchFamily="34" charset="-122"/>
                <a:ea typeface="微软雅黑" panose="020B0503020204020204" pitchFamily="34" charset="-122"/>
              </a:rPr>
              <a:t>北京</a:t>
            </a:r>
            <a:r>
              <a:rPr lang="zh-CN" altLang="zh-CN" sz="2000" dirty="0">
                <a:solidFill>
                  <a:srgbClr val="595959"/>
                </a:solidFill>
                <a:latin typeface="微软雅黑" panose="020B0503020204020204" pitchFamily="34" charset="-122"/>
                <a:ea typeface="微软雅黑" panose="020B0503020204020204" pitchFamily="34" charset="-122"/>
                <a:cs typeface="+mn-ea"/>
              </a:rPr>
              <a:t>，把请求一返回的城市名称</a:t>
            </a:r>
            <a:r>
              <a:rPr lang="zh-CN" altLang="zh-CN" sz="2000" dirty="0">
                <a:solidFill>
                  <a:srgbClr val="1369B2"/>
                </a:solidFill>
                <a:latin typeface="微软雅黑" panose="020B0503020204020204" pitchFamily="34" charset="-122"/>
                <a:ea typeface="微软雅黑" panose="020B0503020204020204" pitchFamily="34" charset="-122"/>
              </a:rPr>
              <a:t>“北京</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cs typeface="+mn-ea"/>
              </a:rPr>
              <a:t>作为</a:t>
            </a:r>
            <a:r>
              <a:rPr lang="zh-CN" altLang="zh-CN" sz="2000" dirty="0">
                <a:solidFill>
                  <a:srgbClr val="1369B2"/>
                </a:solidFill>
                <a:latin typeface="微软雅黑" panose="020B0503020204020204" pitchFamily="34" charset="-122"/>
                <a:ea typeface="微软雅黑" panose="020B0503020204020204" pitchFamily="34" charset="-122"/>
              </a:rPr>
              <a:t>请求参数</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5.4.6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后置处理器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4" name="文本框 7"/>
          <p:cNvSpPr txBox="1"/>
          <p:nvPr/>
        </p:nvSpPr>
        <p:spPr>
          <a:xfrm>
            <a:off x="1090887" y="997987"/>
            <a:ext cx="10060044" cy="1015663"/>
          </a:xfrm>
          <a:prstGeom prst="rect">
            <a:avLst/>
          </a:prstGeom>
          <a:noFill/>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首先在</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中</a:t>
            </a:r>
            <a:r>
              <a:rPr lang="zh-CN" altLang="zh-CN" sz="2000" dirty="0">
                <a:solidFill>
                  <a:srgbClr val="1369B2"/>
                </a:solidFill>
                <a:latin typeface="微软雅黑" panose="020B0503020204020204" pitchFamily="34" charset="-122"/>
                <a:ea typeface="微软雅黑" panose="020B0503020204020204" pitchFamily="34" charset="-122"/>
              </a:rPr>
              <a:t>添加并配置第一个</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请求</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然后在</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中</a:t>
            </a:r>
            <a:r>
              <a:rPr lang="zh-CN" altLang="zh-CN" sz="2000" dirty="0">
                <a:solidFill>
                  <a:srgbClr val="1369B2"/>
                </a:solidFill>
                <a:latin typeface="微软雅黑" panose="020B0503020204020204" pitchFamily="34" charset="-122"/>
                <a:ea typeface="微软雅黑" panose="020B0503020204020204" pitchFamily="34" charset="-122"/>
              </a:rPr>
              <a:t>添加察看结果树并</a:t>
            </a:r>
            <a:r>
              <a:rPr lang="zh-CN" altLang="zh-CN" sz="2000">
                <a:solidFill>
                  <a:srgbClr val="1369B2"/>
                </a:solidFill>
                <a:latin typeface="微软雅黑" panose="020B0503020204020204" pitchFamily="34" charset="-122"/>
                <a:ea typeface="微软雅黑" panose="020B0503020204020204" pitchFamily="34" charset="-122"/>
              </a:rPr>
              <a:t>执行测试</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242779" y="2583138"/>
            <a:ext cx="4965614" cy="2607111"/>
          </a:xfrm>
          <a:prstGeom prst="rect">
            <a:avLst/>
          </a:prstGeom>
        </p:spPr>
      </p:pic>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12553" y="2583139"/>
            <a:ext cx="4805894" cy="252325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5.4.6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后置处理器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4" name="文本框 7"/>
          <p:cNvSpPr txBox="1"/>
          <p:nvPr/>
        </p:nvSpPr>
        <p:spPr>
          <a:xfrm>
            <a:off x="1143690" y="1058668"/>
            <a:ext cx="9755292" cy="1015663"/>
          </a:xfrm>
          <a:prstGeom prst="rect">
            <a:avLst/>
          </a:prstGeom>
          <a:noFill/>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添加</a:t>
            </a:r>
            <a:r>
              <a:rPr lang="en-US" altLang="zh-CN" sz="2000" dirty="0">
                <a:solidFill>
                  <a:srgbClr val="1369B2"/>
                </a:solidFill>
                <a:latin typeface="微软雅黑" panose="020B0503020204020204" pitchFamily="34" charset="-122"/>
                <a:ea typeface="微软雅黑" panose="020B0503020204020204" pitchFamily="34" charset="-122"/>
              </a:rPr>
              <a:t>JSON</a:t>
            </a:r>
            <a:r>
              <a:rPr lang="zh-CN" altLang="zh-CN" sz="2000" dirty="0">
                <a:solidFill>
                  <a:srgbClr val="1369B2"/>
                </a:solidFill>
                <a:latin typeface="微软雅黑" panose="020B0503020204020204" pitchFamily="34" charset="-122"/>
                <a:ea typeface="微软雅黑" panose="020B0503020204020204" pitchFamily="34" charset="-122"/>
              </a:rPr>
              <a:t>提取器提取</a:t>
            </a:r>
            <a:r>
              <a:rPr lang="zh-CN" altLang="zh-CN" sz="2000" dirty="0">
                <a:solidFill>
                  <a:srgbClr val="595959"/>
                </a:solidFill>
                <a:latin typeface="微软雅黑" panose="020B0503020204020204" pitchFamily="34" charset="-122"/>
                <a:ea typeface="微软雅黑" panose="020B0503020204020204" pitchFamily="34" charset="-122"/>
                <a:cs typeface="+mn-ea"/>
              </a:rPr>
              <a:t>需要</a:t>
            </a:r>
            <a:r>
              <a:rPr lang="zh-CN" altLang="zh-CN" sz="2000">
                <a:solidFill>
                  <a:srgbClr val="595959"/>
                </a:solidFill>
                <a:latin typeface="微软雅黑" panose="020B0503020204020204" pitchFamily="34" charset="-122"/>
                <a:ea typeface="微软雅黑" panose="020B0503020204020204" pitchFamily="34" charset="-122"/>
                <a:cs typeface="+mn-ea"/>
              </a:rPr>
              <a:t>的数据</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595959"/>
                </a:solidFill>
                <a:latin typeface="微软雅黑" panose="020B0503020204020204" pitchFamily="34" charset="-122"/>
                <a:ea typeface="微软雅黑" panose="020B0503020204020204" pitchFamily="34" charset="-122"/>
                <a:cs typeface="+mn-ea"/>
              </a:rPr>
              <a:t>在</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中添加第二个</a:t>
            </a:r>
            <a:r>
              <a:rPr lang="en-US" altLang="zh-CN" sz="2000" dirty="0">
                <a:solidFill>
                  <a:srgbClr val="595959"/>
                </a:solidFill>
                <a:latin typeface="微软雅黑" panose="020B0503020204020204" pitchFamily="34" charset="-122"/>
                <a:ea typeface="微软雅黑" panose="020B0503020204020204" pitchFamily="34" charset="-122"/>
                <a:cs typeface="+mn-ea"/>
              </a:rPr>
              <a:t>HTTP</a:t>
            </a:r>
            <a:r>
              <a:rPr lang="zh-CN" altLang="zh-CN" sz="2000" dirty="0">
                <a:solidFill>
                  <a:srgbClr val="595959"/>
                </a:solidFill>
                <a:latin typeface="微软雅黑" panose="020B0503020204020204" pitchFamily="34" charset="-122"/>
                <a:ea typeface="微软雅黑" panose="020B0503020204020204" pitchFamily="34" charset="-122"/>
                <a:cs typeface="+mn-ea"/>
              </a:rPr>
              <a:t>请求，并按照案例要求</a:t>
            </a:r>
            <a:r>
              <a:rPr lang="zh-CN" altLang="zh-CN" sz="2000" dirty="0">
                <a:solidFill>
                  <a:srgbClr val="1369B2"/>
                </a:solidFill>
                <a:latin typeface="微软雅黑" panose="020B0503020204020204" pitchFamily="34" charset="-122"/>
                <a:ea typeface="微软雅黑" panose="020B0503020204020204" pitchFamily="34" charset="-122"/>
              </a:rPr>
              <a:t>在请求二的</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请求界面中</a:t>
            </a:r>
            <a:r>
              <a:rPr lang="zh-CN" altLang="zh-CN" sz="2000">
                <a:solidFill>
                  <a:srgbClr val="1369B2"/>
                </a:solidFill>
                <a:latin typeface="微软雅黑" panose="020B0503020204020204" pitchFamily="34" charset="-122"/>
                <a:ea typeface="微软雅黑" panose="020B0503020204020204" pitchFamily="34" charset="-122"/>
              </a:rPr>
              <a:t>引用</a:t>
            </a:r>
            <a:r>
              <a:rPr lang="en-US" altLang="zh-CN" sz="2000">
                <a:solidFill>
                  <a:srgbClr val="1369B2"/>
                </a:solidFill>
                <a:latin typeface="微软雅黑" panose="020B0503020204020204" pitchFamily="34" charset="-122"/>
                <a:ea typeface="微软雅黑" panose="020B0503020204020204" pitchFamily="34" charset="-122"/>
              </a:rPr>
              <a:t>city</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43690" y="2814451"/>
            <a:ext cx="5279002" cy="2300711"/>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81899" y="2814451"/>
            <a:ext cx="4661705" cy="261257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5.4.6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后置处理器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4" name="文本框 7"/>
          <p:cNvSpPr txBox="1"/>
          <p:nvPr/>
        </p:nvSpPr>
        <p:spPr>
          <a:xfrm>
            <a:off x="1321820" y="966819"/>
            <a:ext cx="10127561" cy="553998"/>
          </a:xfrm>
          <a:prstGeom prst="rect">
            <a:avLst/>
          </a:prstGeom>
          <a:noFill/>
        </p:spPr>
        <p:txBody>
          <a:bodyPr wrap="square">
            <a:spAutoFit/>
          </a:bodyPr>
          <a:lstStyle/>
          <a:p>
            <a:pPr>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第二个</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请求</a:t>
            </a:r>
            <a:r>
              <a:rPr lang="zh-CN" altLang="zh-CN" sz="2000" dirty="0">
                <a:solidFill>
                  <a:srgbClr val="595959"/>
                </a:solidFill>
                <a:latin typeface="微软雅黑" panose="020B0503020204020204" pitchFamily="34" charset="-122"/>
                <a:ea typeface="微软雅黑" panose="020B0503020204020204" pitchFamily="34" charset="-122"/>
                <a:cs typeface="+mn-ea"/>
              </a:rPr>
              <a:t>配置完成之后，</a:t>
            </a:r>
            <a:r>
              <a:rPr lang="zh-CN" altLang="zh-CN" sz="2000" dirty="0">
                <a:solidFill>
                  <a:srgbClr val="1369B2"/>
                </a:solidFill>
                <a:latin typeface="微软雅黑" panose="020B0503020204020204" pitchFamily="34" charset="-122"/>
                <a:ea typeface="微软雅黑" panose="020B0503020204020204" pitchFamily="34" charset="-122"/>
              </a:rPr>
              <a:t>执行测试</a:t>
            </a:r>
            <a:r>
              <a:rPr lang="zh-CN" altLang="en-US" sz="2000" dirty="0">
                <a:solidFill>
                  <a:srgbClr val="595959"/>
                </a:solidFill>
                <a:latin typeface="微软雅黑" panose="020B0503020204020204" pitchFamily="34" charset="-122"/>
                <a:ea typeface="微软雅黑" panose="020B0503020204020204" pitchFamily="34" charset="-122"/>
                <a:cs typeface="+mn-ea"/>
              </a:rPr>
              <a:t>，测试结果</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39729" y="1816515"/>
            <a:ext cx="7854244" cy="462386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5.4.7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逻辑控制器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8" name="图片 7"/>
          <p:cNvPicPr>
            <a:picLocks noChangeAspect="1"/>
          </p:cNvPicPr>
          <p:nvPr/>
        </p:nvPicPr>
        <p:blipFill>
          <a:blip r:embed="rId1"/>
          <a:stretch>
            <a:fillRect/>
          </a:stretch>
        </p:blipFill>
        <p:spPr>
          <a:xfrm>
            <a:off x="944880" y="2215515"/>
            <a:ext cx="2797810" cy="3898265"/>
          </a:xfrm>
          <a:prstGeom prst="rect">
            <a:avLst/>
          </a:prstGeom>
        </p:spPr>
      </p:pic>
      <p:sp>
        <p:nvSpPr>
          <p:cNvPr id="9"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en-US" altLang="zh-CN"/>
          </a:p>
        </p:txBody>
      </p:sp>
      <p:sp>
        <p:nvSpPr>
          <p:cNvPr id="10" name="TextBox 35"/>
          <p:cNvSpPr txBox="1">
            <a:spLocks noChangeArrowheads="1"/>
          </p:cNvSpPr>
          <p:nvPr/>
        </p:nvSpPr>
        <p:spPr bwMode="auto">
          <a:xfrm>
            <a:off x="3201035" y="1706408"/>
            <a:ext cx="1606550" cy="123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595959"/>
                </a:solidFill>
                <a:latin typeface="微软雅黑" panose="020B0503020204020204" pitchFamily="34" charset="-122"/>
                <a:ea typeface="微软雅黑" panose="020B0503020204020204" pitchFamily="34" charset="-122"/>
              </a:rPr>
              <a:t>先定一个小目标！</a:t>
            </a:r>
            <a:endParaRPr lang="zh-CN" altLang="en-US" dirty="0">
              <a:solidFill>
                <a:srgbClr val="595959"/>
              </a:solidFill>
              <a:latin typeface="微软雅黑" panose="020B0503020204020204" pitchFamily="34" charset="-122"/>
              <a:ea typeface="微软雅黑" panose="020B0503020204020204" pitchFamily="34" charset="-122"/>
            </a:endParaRPr>
          </a:p>
        </p:txBody>
      </p:sp>
      <p:sp>
        <p:nvSpPr>
          <p:cNvPr id="13" name="TextBox 35"/>
          <p:cNvSpPr txBox="1">
            <a:spLocks noChangeArrowheads="1"/>
          </p:cNvSpPr>
          <p:nvPr/>
        </p:nvSpPr>
        <p:spPr bwMode="auto">
          <a:xfrm>
            <a:off x="5815965" y="3576722"/>
            <a:ext cx="5429568" cy="104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掌握逻辑控制器</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的</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使用</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，能够</a:t>
            </a:r>
            <a:r>
              <a:rPr lang="zh-CN" altLang="zh-CN" sz="2000" dirty="0">
                <a:solidFill>
                  <a:srgbClr val="1369B2"/>
                </a:solidFill>
                <a:latin typeface="微软雅黑" panose="020B0503020204020204" pitchFamily="34" charset="-122"/>
                <a:ea typeface="微软雅黑" panose="020B0503020204020204" pitchFamily="34" charset="-122"/>
                <a:cs typeface="+mn-ea"/>
              </a:rPr>
              <a:t>使用常用的逻辑控制器元件控制脚本的执行顺序</a:t>
            </a:r>
            <a:endParaRPr lang="zh-CN" altLang="zh-CN" sz="2000" dirty="0">
              <a:solidFill>
                <a:srgbClr val="1369B2"/>
              </a:solidFill>
              <a:latin typeface="微软雅黑" panose="020B0503020204020204" pitchFamily="34" charset="-122"/>
              <a:ea typeface="微软雅黑" panose="020B0503020204020204" pitchFamily="34" charset="-122"/>
              <a:cs typeface="+mn-ea"/>
            </a:endParaRPr>
          </a:p>
        </p:txBody>
      </p:sp>
      <p:grpSp>
        <p:nvGrpSpPr>
          <p:cNvPr id="11" name="组合 10"/>
          <p:cNvGrpSpPr/>
          <p:nvPr/>
        </p:nvGrpSpPr>
        <p:grpSpPr>
          <a:xfrm>
            <a:off x="5328285" y="3787143"/>
            <a:ext cx="405130" cy="405130"/>
            <a:chOff x="8881" y="4685"/>
            <a:chExt cx="638" cy="638"/>
          </a:xfrm>
        </p:grpSpPr>
        <p:sp>
          <p:nvSpPr>
            <p:cNvPr id="12" name="椭圆 11"/>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5.4.7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逻辑控制器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1" name="图片 10"/>
          <p:cNvPicPr>
            <a:picLocks noChangeAspect="1"/>
          </p:cNvPicPr>
          <p:nvPr/>
        </p:nvPicPr>
        <p:blipFill>
          <a:blip r:embed="rId1"/>
          <a:stretch>
            <a:fillRect/>
          </a:stretch>
        </p:blipFill>
        <p:spPr>
          <a:xfrm>
            <a:off x="1011196" y="1629594"/>
            <a:ext cx="3715858" cy="4006159"/>
          </a:xfrm>
          <a:prstGeom prst="rect">
            <a:avLst/>
          </a:prstGeom>
        </p:spPr>
      </p:pic>
      <p:sp>
        <p:nvSpPr>
          <p:cNvPr id="14" name="文本框 7"/>
          <p:cNvSpPr txBox="1"/>
          <p:nvPr/>
        </p:nvSpPr>
        <p:spPr>
          <a:xfrm>
            <a:off x="5169588" y="1976466"/>
            <a:ext cx="6017909" cy="1015663"/>
          </a:xfrm>
          <a:prstGeom prst="rect">
            <a:avLst/>
          </a:prstGeom>
          <a:noFill/>
        </p:spPr>
        <p:txBody>
          <a:bodyPr wrap="square">
            <a:spAutoFit/>
          </a:bodyPr>
          <a:lstStyle/>
          <a:p>
            <a:pPr>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逻辑控制器用于控制脚本的执行顺序</a:t>
            </a:r>
            <a:r>
              <a:rPr lang="zh-CN" altLang="zh-CN" sz="2000" dirty="0">
                <a:solidFill>
                  <a:srgbClr val="595959"/>
                </a:solidFill>
                <a:latin typeface="微软雅黑" panose="020B0503020204020204" pitchFamily="34" charset="-122"/>
                <a:ea typeface="微软雅黑" panose="020B0503020204020204" pitchFamily="34" charset="-122"/>
                <a:cs typeface="+mn-ea"/>
              </a:rPr>
              <a:t>。在</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中有</a:t>
            </a:r>
            <a:r>
              <a:rPr lang="en-US" altLang="zh-CN" sz="2000" dirty="0">
                <a:solidFill>
                  <a:srgbClr val="1369B2"/>
                </a:solidFill>
                <a:latin typeface="微软雅黑" panose="020B0503020204020204" pitchFamily="34" charset="-122"/>
                <a:ea typeface="微软雅黑" panose="020B0503020204020204" pitchFamily="34" charset="-122"/>
              </a:rPr>
              <a:t>17</a:t>
            </a:r>
            <a:r>
              <a:rPr lang="zh-CN" altLang="zh-CN" sz="2000" dirty="0">
                <a:solidFill>
                  <a:srgbClr val="1369B2"/>
                </a:solidFill>
                <a:latin typeface="微软雅黑" panose="020B0503020204020204" pitchFamily="34" charset="-122"/>
                <a:ea typeface="微软雅黑" panose="020B0503020204020204" pitchFamily="34" charset="-122"/>
              </a:rPr>
              <a:t>个</a:t>
            </a:r>
            <a:r>
              <a:rPr lang="zh-CN" altLang="zh-CN" sz="2000" dirty="0">
                <a:solidFill>
                  <a:srgbClr val="595959"/>
                </a:solidFill>
                <a:latin typeface="微软雅黑" panose="020B0503020204020204" pitchFamily="34" charset="-122"/>
                <a:ea typeface="微软雅黑" panose="020B0503020204020204" pitchFamily="34" charset="-122"/>
                <a:cs typeface="+mn-ea"/>
              </a:rPr>
              <a:t>逻辑控制器元件，它们可以分为两类</a:t>
            </a:r>
            <a:r>
              <a:rPr lang="zh-CN" altLang="en-US"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a:solidFill>
                  <a:srgbClr val="595959"/>
                </a:solidFill>
                <a:latin typeface="微软雅黑" panose="020B0503020204020204" pitchFamily="34" charset="-122"/>
                <a:ea typeface="微软雅黑" panose="020B0503020204020204" pitchFamily="34" charset="-122"/>
                <a:cs typeface="+mn-ea"/>
                <a:sym typeface="+mn-lt"/>
              </a:rPr>
              <a:t>5.1.2 </a:t>
            </a:r>
            <a:r>
              <a:rPr lang="zh-CN" altLang="en-US" sz="2400" b="1">
                <a:solidFill>
                  <a:srgbClr val="595959"/>
                </a:solidFill>
                <a:latin typeface="微软雅黑" panose="020B0503020204020204" pitchFamily="34" charset="-122"/>
                <a:ea typeface="微软雅黑" panose="020B0503020204020204" pitchFamily="34" charset="-122"/>
                <a:cs typeface="+mn-ea"/>
                <a:sym typeface="+mn-lt"/>
              </a:rPr>
              <a:t>性能测试种类</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6" name="原创设计师QQ598969553          _4"/>
          <p:cNvSpPr/>
          <p:nvPr/>
        </p:nvSpPr>
        <p:spPr>
          <a:xfrm>
            <a:off x="4710728" y="1413456"/>
            <a:ext cx="6953315" cy="5170646"/>
          </a:xfrm>
          <a:prstGeom prst="rect">
            <a:avLst/>
          </a:prstGeom>
        </p:spPr>
        <p:txBody>
          <a:bodyPr wrap="square">
            <a:spAutoFit/>
          </a:bodyPr>
          <a:lstStyle/>
          <a:p>
            <a:pPr>
              <a:lnSpc>
                <a:spcPct val="150000"/>
              </a:lnSpc>
            </a:pPr>
            <a:r>
              <a:rPr lang="en-US" altLang="zh-CN" sz="2000">
                <a:solidFill>
                  <a:srgbClr val="595959"/>
                </a:solidFill>
                <a:latin typeface="微软雅黑" panose="020B0503020204020204" pitchFamily="34" charset="-122"/>
                <a:ea typeface="微软雅黑" panose="020B0503020204020204" pitchFamily="34" charset="-122"/>
              </a:rPr>
              <a:t>压力测试与负载测试是有区别的，负载测试的目的是在</a:t>
            </a:r>
            <a:r>
              <a:rPr lang="en-US" altLang="zh-CN" sz="2000">
                <a:solidFill>
                  <a:srgbClr val="1369B2"/>
                </a:solidFill>
                <a:latin typeface="微软雅黑" panose="020B0503020204020204" pitchFamily="34" charset="-122"/>
                <a:ea typeface="微软雅黑" panose="020B0503020204020204" pitchFamily="34" charset="-122"/>
              </a:rPr>
              <a:t>满足性能指标要求</a:t>
            </a:r>
            <a:r>
              <a:rPr lang="en-US" altLang="zh-CN" sz="2000">
                <a:solidFill>
                  <a:srgbClr val="595959"/>
                </a:solidFill>
                <a:latin typeface="微软雅黑" panose="020B0503020204020204" pitchFamily="34" charset="-122"/>
                <a:ea typeface="微软雅黑" panose="020B0503020204020204" pitchFamily="34" charset="-122"/>
              </a:rPr>
              <a:t>的前提下，</a:t>
            </a:r>
            <a:r>
              <a:rPr lang="en-US" altLang="zh-CN" sz="2000">
                <a:solidFill>
                  <a:srgbClr val="1369B2"/>
                </a:solidFill>
                <a:latin typeface="微软雅黑" panose="020B0503020204020204" pitchFamily="34" charset="-122"/>
                <a:ea typeface="微软雅黑" panose="020B0503020204020204" pitchFamily="34" charset="-122"/>
              </a:rPr>
              <a:t>测试系统能够承受的最大负载</a:t>
            </a:r>
            <a:r>
              <a:rPr lang="en-US" altLang="zh-CN" sz="2000">
                <a:solidFill>
                  <a:srgbClr val="595959"/>
                </a:solidFill>
                <a:latin typeface="微软雅黑" panose="020B0503020204020204" pitchFamily="34" charset="-122"/>
                <a:ea typeface="微软雅黑" panose="020B0503020204020204" pitchFamily="34" charset="-122"/>
              </a:rPr>
              <a:t>，而压力测试的目的则是</a:t>
            </a:r>
            <a:r>
              <a:rPr lang="en-US" altLang="zh-CN" sz="2000">
                <a:solidFill>
                  <a:srgbClr val="1369B2"/>
                </a:solidFill>
                <a:latin typeface="微软雅黑" panose="020B0503020204020204" pitchFamily="34" charset="-122"/>
                <a:ea typeface="微软雅黑" panose="020B0503020204020204" pitchFamily="34" charset="-122"/>
              </a:rPr>
              <a:t>测试使系统性能达到极限的状态</a:t>
            </a:r>
            <a:r>
              <a:rPr lang="en-US" altLang="zh-CN" sz="2000">
                <a:solidFill>
                  <a:srgbClr val="595959"/>
                </a:solidFill>
                <a:latin typeface="微软雅黑" panose="020B0503020204020204" pitchFamily="34" charset="-122"/>
                <a:ea typeface="微软雅黑" panose="020B0503020204020204" pitchFamily="34" charset="-122"/>
              </a:rPr>
              <a:t>。</a:t>
            </a:r>
            <a:endParaRPr lang="en-US" altLang="zh-CN" sz="2000">
              <a:solidFill>
                <a:srgbClr val="595959"/>
              </a:solidFill>
              <a:latin typeface="微软雅黑" panose="020B0503020204020204" pitchFamily="34" charset="-122"/>
              <a:ea typeface="微软雅黑" panose="020B0503020204020204" pitchFamily="34" charset="-122"/>
            </a:endParaRPr>
          </a:p>
          <a:p>
            <a:pPr>
              <a:lnSpc>
                <a:spcPct val="150000"/>
              </a:lnSpc>
            </a:pPr>
            <a:endParaRPr lang="en-US" altLang="zh-CN" sz="2000">
              <a:solidFill>
                <a:srgbClr val="595959"/>
              </a:solidFill>
              <a:latin typeface="微软雅黑" panose="020B0503020204020204" pitchFamily="34" charset="-122"/>
              <a:ea typeface="微软雅黑" panose="020B0503020204020204" pitchFamily="34" charset="-122"/>
            </a:endParaRPr>
          </a:p>
          <a:p>
            <a:pPr>
              <a:lnSpc>
                <a:spcPct val="150000"/>
              </a:lnSpc>
            </a:pPr>
            <a:r>
              <a:rPr lang="en-US" altLang="zh-CN" sz="2000">
                <a:solidFill>
                  <a:srgbClr val="595959"/>
                </a:solidFill>
                <a:latin typeface="微软雅黑" panose="020B0503020204020204" pitchFamily="34" charset="-122"/>
                <a:ea typeface="微软雅黑" panose="020B0503020204020204" pitchFamily="34" charset="-122"/>
              </a:rPr>
              <a:t>例如软件系统</a:t>
            </a:r>
            <a:r>
              <a:rPr lang="en-US" altLang="zh-CN" sz="2000">
                <a:solidFill>
                  <a:srgbClr val="1369B2"/>
                </a:solidFill>
                <a:latin typeface="微软雅黑" panose="020B0503020204020204" pitchFamily="34" charset="-122"/>
                <a:ea typeface="微软雅黑" panose="020B0503020204020204" pitchFamily="34" charset="-122"/>
              </a:rPr>
              <a:t>正常的响应时间</a:t>
            </a:r>
            <a:r>
              <a:rPr lang="en-US" altLang="zh-CN" sz="2000">
                <a:solidFill>
                  <a:srgbClr val="595959"/>
                </a:solidFill>
                <a:latin typeface="微软雅黑" panose="020B0503020204020204" pitchFamily="34" charset="-122"/>
                <a:ea typeface="微软雅黑" panose="020B0503020204020204" pitchFamily="34" charset="-122"/>
              </a:rPr>
              <a:t>为 2 秒，通过负载测试确定用户访问量超过 1 万人时响应时间变慢。对于压力测试，则继续</a:t>
            </a:r>
            <a:r>
              <a:rPr lang="en-US" altLang="zh-CN" sz="2000">
                <a:solidFill>
                  <a:srgbClr val="1369B2"/>
                </a:solidFill>
                <a:latin typeface="微软雅黑" panose="020B0503020204020204" pitchFamily="34" charset="-122"/>
                <a:ea typeface="微软雅黑" panose="020B0503020204020204" pitchFamily="34" charset="-122"/>
              </a:rPr>
              <a:t>增加用户访问量</a:t>
            </a:r>
            <a:r>
              <a:rPr lang="en-US" altLang="zh-CN" sz="2000">
                <a:solidFill>
                  <a:srgbClr val="595959"/>
                </a:solidFill>
                <a:latin typeface="微软雅黑" panose="020B0503020204020204" pitchFamily="34" charset="-122"/>
                <a:ea typeface="微软雅黑" panose="020B0503020204020204" pitchFamily="34" charset="-122"/>
              </a:rPr>
              <a:t>，观察系统的性能变化，当用户访问量增加到 2 万人时系统响应时间为 3 秒，当用户访问量增加到 3 万人时响应时间为 4 秒，当用户访问量增加到 4 万人时，系统崩溃无法响应。由此确定系统能承受的最大访问量为 4 万人。</a:t>
            </a:r>
            <a:endParaRPr lang="zh-CN" altLang="zh-CN" sz="2000">
              <a:solidFill>
                <a:srgbClr val="595959"/>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839386" y="1413456"/>
            <a:ext cx="3715858" cy="400615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5.4.7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逻辑控制器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grpSp>
        <p:nvGrpSpPr>
          <p:cNvPr id="11" name="组合 10"/>
          <p:cNvGrpSpPr/>
          <p:nvPr/>
        </p:nvGrpSpPr>
        <p:grpSpPr>
          <a:xfrm>
            <a:off x="2618507" y="1568016"/>
            <a:ext cx="6963152" cy="1440000"/>
            <a:chOff x="2655457" y="2246012"/>
            <a:chExt cx="6963152" cy="1440000"/>
          </a:xfrm>
        </p:grpSpPr>
        <p:sp>
          <p:nvSpPr>
            <p:cNvPr id="12" name="Rectangle 58"/>
            <p:cNvSpPr>
              <a:spLocks noChangeArrowheads="1"/>
            </p:cNvSpPr>
            <p:nvPr/>
          </p:nvSpPr>
          <p:spPr bwMode="auto">
            <a:xfrm rot="2700000">
              <a:off x="3737952" y="2246012"/>
              <a:ext cx="1440000" cy="1440000"/>
            </a:xfrm>
            <a:prstGeom prst="rect">
              <a:avLst/>
            </a:prstGeom>
            <a:solidFill>
              <a:srgbClr val="0070C0"/>
            </a:solidFill>
            <a:ln w="25400" cap="flat" cmpd="sng" algn="ctr">
              <a:noFill/>
              <a:prstDash val="solid"/>
            </a:ln>
            <a:effectLst>
              <a:outerShdw blurRad="190500" dist="38100" dir="2700000" algn="tl" rotWithShape="0">
                <a:prstClr val="black">
                  <a:alpha val="20000"/>
                </a:prstClr>
              </a:outerShdw>
            </a:effectLst>
          </p:spPr>
          <p:txBody>
            <a:bodyPr rtlCol="0" anchor="ctr"/>
            <a:lstStyle/>
            <a:p>
              <a:pPr algn="ctr"/>
              <a:endParaRPr lang="en-US" sz="1600" kern="0">
                <a:solidFill>
                  <a:schemeClr val="tx1">
                    <a:lumMod val="75000"/>
                    <a:lumOff val="25000"/>
                  </a:schemeClr>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14" name="Rectangle 58"/>
            <p:cNvSpPr>
              <a:spLocks noChangeArrowheads="1"/>
            </p:cNvSpPr>
            <p:nvPr/>
          </p:nvSpPr>
          <p:spPr bwMode="auto">
            <a:xfrm rot="2700000">
              <a:off x="5376000" y="2246012"/>
              <a:ext cx="1440000" cy="1440000"/>
            </a:xfrm>
            <a:prstGeom prst="rect">
              <a:avLst/>
            </a:prstGeom>
            <a:solidFill>
              <a:schemeClr val="bg1"/>
            </a:solidFill>
            <a:ln w="25400" cap="flat" cmpd="sng" algn="ctr">
              <a:noFill/>
              <a:prstDash val="solid"/>
            </a:ln>
            <a:effectLst>
              <a:outerShdw blurRad="190500" dist="38100" dir="2700000" algn="tl" rotWithShape="0">
                <a:prstClr val="black">
                  <a:alpha val="20000"/>
                </a:prstClr>
              </a:outerShdw>
            </a:effectLst>
          </p:spPr>
          <p:txBody>
            <a:bodyPr rtlCol="0" anchor="ctr"/>
            <a:lstStyle/>
            <a:p>
              <a:pPr algn="ctr"/>
              <a:endParaRPr lang="en-US" sz="1600" kern="0">
                <a:solidFill>
                  <a:schemeClr val="tx1">
                    <a:lumMod val="75000"/>
                    <a:lumOff val="25000"/>
                  </a:schemeClr>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15" name="Rectangle 58"/>
            <p:cNvSpPr>
              <a:spLocks noChangeArrowheads="1"/>
            </p:cNvSpPr>
            <p:nvPr/>
          </p:nvSpPr>
          <p:spPr bwMode="auto">
            <a:xfrm rot="2700000">
              <a:off x="7084003" y="2246012"/>
              <a:ext cx="1440000" cy="1440000"/>
            </a:xfrm>
            <a:prstGeom prst="rect">
              <a:avLst/>
            </a:prstGeom>
            <a:solidFill>
              <a:srgbClr val="0070C0"/>
            </a:solidFill>
            <a:ln w="25400" cap="flat" cmpd="sng" algn="ctr">
              <a:noFill/>
              <a:prstDash val="solid"/>
            </a:ln>
            <a:effectLst>
              <a:outerShdw blurRad="190500" dist="38100" dir="2700000" algn="tl" rotWithShape="0">
                <a:prstClr val="black">
                  <a:alpha val="20000"/>
                </a:prstClr>
              </a:outerShdw>
            </a:effectLst>
          </p:spPr>
          <p:txBody>
            <a:bodyPr rtlCol="0" anchor="ctr"/>
            <a:lstStyle/>
            <a:p>
              <a:pPr algn="ctr"/>
              <a:endParaRPr lang="en-US" sz="1600" kern="0">
                <a:solidFill>
                  <a:schemeClr val="tx1">
                    <a:lumMod val="75000"/>
                    <a:lumOff val="25000"/>
                  </a:schemeClr>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16" name="Freeform 28"/>
            <p:cNvSpPr>
              <a:spLocks noEditPoints="1"/>
            </p:cNvSpPr>
            <p:nvPr/>
          </p:nvSpPr>
          <p:spPr bwMode="auto">
            <a:xfrm>
              <a:off x="5723670" y="2607118"/>
              <a:ext cx="721832" cy="688172"/>
            </a:xfrm>
            <a:custGeom>
              <a:avLst/>
              <a:gdLst>
                <a:gd name="T0" fmla="*/ 188 w 490"/>
                <a:gd name="T1" fmla="*/ 199 h 467"/>
                <a:gd name="T2" fmla="*/ 162 w 490"/>
                <a:gd name="T3" fmla="*/ 123 h 467"/>
                <a:gd name="T4" fmla="*/ 162 w 490"/>
                <a:gd name="T5" fmla="*/ 117 h 467"/>
                <a:gd name="T6" fmla="*/ 329 w 490"/>
                <a:gd name="T7" fmla="*/ 117 h 467"/>
                <a:gd name="T8" fmla="*/ 329 w 490"/>
                <a:gd name="T9" fmla="*/ 123 h 467"/>
                <a:gd name="T10" fmla="*/ 303 w 490"/>
                <a:gd name="T11" fmla="*/ 199 h 467"/>
                <a:gd name="T12" fmla="*/ 391 w 490"/>
                <a:gd name="T13" fmla="*/ 244 h 467"/>
                <a:gd name="T14" fmla="*/ 445 w 490"/>
                <a:gd name="T15" fmla="*/ 172 h 467"/>
                <a:gd name="T16" fmla="*/ 445 w 490"/>
                <a:gd name="T17" fmla="*/ 172 h 467"/>
                <a:gd name="T18" fmla="*/ 407 w 490"/>
                <a:gd name="T19" fmla="*/ 94 h 467"/>
                <a:gd name="T20" fmla="*/ 375 w 490"/>
                <a:gd name="T21" fmla="*/ 93 h 467"/>
                <a:gd name="T22" fmla="*/ 337 w 490"/>
                <a:gd name="T23" fmla="*/ 172 h 467"/>
                <a:gd name="T24" fmla="*/ 337 w 490"/>
                <a:gd name="T25" fmla="*/ 172 h 467"/>
                <a:gd name="T26" fmla="*/ 391 w 490"/>
                <a:gd name="T27" fmla="*/ 244 h 467"/>
                <a:gd name="T28" fmla="*/ 344 w 490"/>
                <a:gd name="T29" fmla="*/ 173 h 467"/>
                <a:gd name="T30" fmla="*/ 349 w 490"/>
                <a:gd name="T31" fmla="*/ 148 h 467"/>
                <a:gd name="T32" fmla="*/ 430 w 490"/>
                <a:gd name="T33" fmla="*/ 134 h 467"/>
                <a:gd name="T34" fmla="*/ 434 w 490"/>
                <a:gd name="T35" fmla="*/ 160 h 467"/>
                <a:gd name="T36" fmla="*/ 422 w 490"/>
                <a:gd name="T37" fmla="*/ 217 h 467"/>
                <a:gd name="T38" fmla="*/ 360 w 490"/>
                <a:gd name="T39" fmla="*/ 217 h 467"/>
                <a:gd name="T40" fmla="*/ 137 w 490"/>
                <a:gd name="T41" fmla="*/ 221 h 467"/>
                <a:gd name="T42" fmla="*/ 154 w 490"/>
                <a:gd name="T43" fmla="*/ 172 h 467"/>
                <a:gd name="T44" fmla="*/ 154 w 490"/>
                <a:gd name="T45" fmla="*/ 168 h 467"/>
                <a:gd name="T46" fmla="*/ 99 w 490"/>
                <a:gd name="T47" fmla="*/ 92 h 467"/>
                <a:gd name="T48" fmla="*/ 46 w 490"/>
                <a:gd name="T49" fmla="*/ 168 h 467"/>
                <a:gd name="T50" fmla="*/ 46 w 490"/>
                <a:gd name="T51" fmla="*/ 172 h 467"/>
                <a:gd name="T52" fmla="*/ 62 w 490"/>
                <a:gd name="T53" fmla="*/ 221 h 467"/>
                <a:gd name="T54" fmla="*/ 68 w 490"/>
                <a:gd name="T55" fmla="*/ 217 h 467"/>
                <a:gd name="T56" fmla="*/ 56 w 490"/>
                <a:gd name="T57" fmla="*/ 160 h 467"/>
                <a:gd name="T58" fmla="*/ 61 w 490"/>
                <a:gd name="T59" fmla="*/ 134 h 467"/>
                <a:gd name="T60" fmla="*/ 142 w 490"/>
                <a:gd name="T61" fmla="*/ 148 h 467"/>
                <a:gd name="T62" fmla="*/ 146 w 490"/>
                <a:gd name="T63" fmla="*/ 173 h 467"/>
                <a:gd name="T64" fmla="*/ 100 w 490"/>
                <a:gd name="T65" fmla="*/ 237 h 467"/>
                <a:gd name="T66" fmla="*/ 262 w 490"/>
                <a:gd name="T67" fmla="*/ 291 h 467"/>
                <a:gd name="T68" fmla="*/ 252 w 490"/>
                <a:gd name="T69" fmla="*/ 313 h 467"/>
                <a:gd name="T70" fmla="*/ 314 w 490"/>
                <a:gd name="T71" fmla="*/ 264 h 467"/>
                <a:gd name="T72" fmla="*/ 402 w 490"/>
                <a:gd name="T73" fmla="*/ 437 h 467"/>
                <a:gd name="T74" fmla="*/ 119 w 490"/>
                <a:gd name="T75" fmla="*/ 467 h 467"/>
                <a:gd name="T76" fmla="*/ 88 w 490"/>
                <a:gd name="T77" fmla="*/ 334 h 467"/>
                <a:gd name="T78" fmla="*/ 231 w 490"/>
                <a:gd name="T79" fmla="*/ 413 h 467"/>
                <a:gd name="T80" fmla="*/ 238 w 490"/>
                <a:gd name="T81" fmla="*/ 308 h 467"/>
                <a:gd name="T82" fmla="*/ 229 w 490"/>
                <a:gd name="T83" fmla="*/ 288 h 467"/>
                <a:gd name="T84" fmla="*/ 259 w 490"/>
                <a:gd name="T85" fmla="*/ 286 h 467"/>
                <a:gd name="T86" fmla="*/ 262 w 490"/>
                <a:gd name="T87" fmla="*/ 291 h 467"/>
                <a:gd name="T88" fmla="*/ 490 w 490"/>
                <a:gd name="T89" fmla="*/ 305 h 467"/>
                <a:gd name="T90" fmla="*/ 412 w 490"/>
                <a:gd name="T91" fmla="*/ 312 h 467"/>
                <a:gd name="T92" fmla="*/ 416 w 490"/>
                <a:gd name="T93" fmla="*/ 388 h 467"/>
                <a:gd name="T94" fmla="*/ 490 w 490"/>
                <a:gd name="T95" fmla="*/ 371 h 467"/>
                <a:gd name="T96" fmla="*/ 16 w 490"/>
                <a:gd name="T97" fmla="*/ 388 h 467"/>
                <a:gd name="T98" fmla="*/ 74 w 490"/>
                <a:gd name="T99" fmla="*/ 334 h 467"/>
                <a:gd name="T100" fmla="*/ 139 w 490"/>
                <a:gd name="T101" fmla="*/ 260 h 467"/>
                <a:gd name="T102" fmla="*/ 0 w 490"/>
                <a:gd name="T103" fmla="*/ 371 h 467"/>
                <a:gd name="T104" fmla="*/ 245 w 490"/>
                <a:gd name="T105" fmla="*/ 223 h 467"/>
                <a:gd name="T106" fmla="*/ 317 w 490"/>
                <a:gd name="T107" fmla="*/ 124 h 467"/>
                <a:gd name="T108" fmla="*/ 310 w 490"/>
                <a:gd name="T109" fmla="*/ 85 h 467"/>
                <a:gd name="T110" fmla="*/ 274 w 490"/>
                <a:gd name="T111" fmla="*/ 61 h 467"/>
                <a:gd name="T112" fmla="*/ 216 w 490"/>
                <a:gd name="T113" fmla="*/ 61 h 467"/>
                <a:gd name="T114" fmla="*/ 185 w 490"/>
                <a:gd name="T115" fmla="*/ 64 h 467"/>
                <a:gd name="T116" fmla="*/ 178 w 490"/>
                <a:gd name="T117" fmla="*/ 105 h 467"/>
                <a:gd name="T118" fmla="*/ 197 w 490"/>
                <a:gd name="T119" fmla="*/ 192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0" h="467">
                  <a:moveTo>
                    <a:pt x="245" y="235"/>
                  </a:moveTo>
                  <a:cubicBezTo>
                    <a:pt x="224" y="235"/>
                    <a:pt x="203" y="220"/>
                    <a:pt x="188" y="199"/>
                  </a:cubicBezTo>
                  <a:cubicBezTo>
                    <a:pt x="172" y="178"/>
                    <a:pt x="162" y="150"/>
                    <a:pt x="162" y="123"/>
                  </a:cubicBezTo>
                  <a:cubicBezTo>
                    <a:pt x="162" y="123"/>
                    <a:pt x="162" y="123"/>
                    <a:pt x="162" y="123"/>
                  </a:cubicBezTo>
                  <a:cubicBezTo>
                    <a:pt x="162" y="122"/>
                    <a:pt x="162" y="122"/>
                    <a:pt x="162" y="122"/>
                  </a:cubicBezTo>
                  <a:cubicBezTo>
                    <a:pt x="162" y="121"/>
                    <a:pt x="162" y="119"/>
                    <a:pt x="162" y="117"/>
                  </a:cubicBezTo>
                  <a:cubicBezTo>
                    <a:pt x="162" y="52"/>
                    <a:pt x="151" y="0"/>
                    <a:pt x="245" y="0"/>
                  </a:cubicBezTo>
                  <a:cubicBezTo>
                    <a:pt x="340" y="0"/>
                    <a:pt x="329" y="52"/>
                    <a:pt x="329" y="117"/>
                  </a:cubicBezTo>
                  <a:cubicBezTo>
                    <a:pt x="329" y="119"/>
                    <a:pt x="329" y="121"/>
                    <a:pt x="329" y="122"/>
                  </a:cubicBezTo>
                  <a:cubicBezTo>
                    <a:pt x="329" y="123"/>
                    <a:pt x="329" y="123"/>
                    <a:pt x="329" y="123"/>
                  </a:cubicBezTo>
                  <a:cubicBezTo>
                    <a:pt x="329" y="123"/>
                    <a:pt x="329" y="123"/>
                    <a:pt x="329" y="123"/>
                  </a:cubicBezTo>
                  <a:cubicBezTo>
                    <a:pt x="329" y="150"/>
                    <a:pt x="318" y="178"/>
                    <a:pt x="303" y="199"/>
                  </a:cubicBezTo>
                  <a:cubicBezTo>
                    <a:pt x="287" y="220"/>
                    <a:pt x="266" y="235"/>
                    <a:pt x="245" y="235"/>
                  </a:cubicBezTo>
                  <a:close/>
                  <a:moveTo>
                    <a:pt x="391" y="244"/>
                  </a:moveTo>
                  <a:cubicBezTo>
                    <a:pt x="404" y="244"/>
                    <a:pt x="418" y="235"/>
                    <a:pt x="428" y="221"/>
                  </a:cubicBezTo>
                  <a:cubicBezTo>
                    <a:pt x="438" y="208"/>
                    <a:pt x="445" y="190"/>
                    <a:pt x="445" y="172"/>
                  </a:cubicBezTo>
                  <a:cubicBezTo>
                    <a:pt x="445" y="172"/>
                    <a:pt x="445" y="172"/>
                    <a:pt x="445" y="172"/>
                  </a:cubicBezTo>
                  <a:cubicBezTo>
                    <a:pt x="445" y="172"/>
                    <a:pt x="445" y="172"/>
                    <a:pt x="445" y="172"/>
                  </a:cubicBezTo>
                  <a:cubicBezTo>
                    <a:pt x="445" y="170"/>
                    <a:pt x="445" y="169"/>
                    <a:pt x="445" y="168"/>
                  </a:cubicBezTo>
                  <a:cubicBezTo>
                    <a:pt x="445" y="131"/>
                    <a:pt x="451" y="99"/>
                    <a:pt x="407" y="94"/>
                  </a:cubicBezTo>
                  <a:cubicBezTo>
                    <a:pt x="402" y="93"/>
                    <a:pt x="397" y="92"/>
                    <a:pt x="391" y="92"/>
                  </a:cubicBezTo>
                  <a:cubicBezTo>
                    <a:pt x="385" y="92"/>
                    <a:pt x="380" y="93"/>
                    <a:pt x="375" y="93"/>
                  </a:cubicBezTo>
                  <a:cubicBezTo>
                    <a:pt x="331" y="99"/>
                    <a:pt x="337" y="130"/>
                    <a:pt x="337" y="168"/>
                  </a:cubicBezTo>
                  <a:cubicBezTo>
                    <a:pt x="337" y="169"/>
                    <a:pt x="337" y="170"/>
                    <a:pt x="337" y="172"/>
                  </a:cubicBezTo>
                  <a:cubicBezTo>
                    <a:pt x="337" y="172"/>
                    <a:pt x="337" y="172"/>
                    <a:pt x="337" y="172"/>
                  </a:cubicBezTo>
                  <a:cubicBezTo>
                    <a:pt x="337" y="172"/>
                    <a:pt x="337" y="172"/>
                    <a:pt x="337" y="172"/>
                  </a:cubicBezTo>
                  <a:cubicBezTo>
                    <a:pt x="337" y="190"/>
                    <a:pt x="344" y="208"/>
                    <a:pt x="354" y="221"/>
                  </a:cubicBezTo>
                  <a:cubicBezTo>
                    <a:pt x="364" y="235"/>
                    <a:pt x="377" y="244"/>
                    <a:pt x="391" y="244"/>
                  </a:cubicBezTo>
                  <a:close/>
                  <a:moveTo>
                    <a:pt x="360" y="217"/>
                  </a:moveTo>
                  <a:cubicBezTo>
                    <a:pt x="351" y="204"/>
                    <a:pt x="345" y="188"/>
                    <a:pt x="344" y="173"/>
                  </a:cubicBezTo>
                  <a:cubicBezTo>
                    <a:pt x="348" y="160"/>
                    <a:pt x="348" y="160"/>
                    <a:pt x="348" y="160"/>
                  </a:cubicBezTo>
                  <a:cubicBezTo>
                    <a:pt x="349" y="156"/>
                    <a:pt x="349" y="152"/>
                    <a:pt x="349" y="148"/>
                  </a:cubicBezTo>
                  <a:cubicBezTo>
                    <a:pt x="349" y="142"/>
                    <a:pt x="349" y="138"/>
                    <a:pt x="352" y="134"/>
                  </a:cubicBezTo>
                  <a:cubicBezTo>
                    <a:pt x="354" y="127"/>
                    <a:pt x="429" y="127"/>
                    <a:pt x="430" y="134"/>
                  </a:cubicBezTo>
                  <a:cubicBezTo>
                    <a:pt x="433" y="138"/>
                    <a:pt x="433" y="142"/>
                    <a:pt x="433" y="148"/>
                  </a:cubicBezTo>
                  <a:cubicBezTo>
                    <a:pt x="433" y="152"/>
                    <a:pt x="433" y="156"/>
                    <a:pt x="434" y="160"/>
                  </a:cubicBezTo>
                  <a:cubicBezTo>
                    <a:pt x="437" y="173"/>
                    <a:pt x="437" y="173"/>
                    <a:pt x="437" y="173"/>
                  </a:cubicBezTo>
                  <a:cubicBezTo>
                    <a:pt x="437" y="188"/>
                    <a:pt x="431" y="204"/>
                    <a:pt x="422" y="217"/>
                  </a:cubicBezTo>
                  <a:cubicBezTo>
                    <a:pt x="413" y="229"/>
                    <a:pt x="402" y="237"/>
                    <a:pt x="391" y="237"/>
                  </a:cubicBezTo>
                  <a:cubicBezTo>
                    <a:pt x="380" y="237"/>
                    <a:pt x="368" y="229"/>
                    <a:pt x="360" y="217"/>
                  </a:cubicBezTo>
                  <a:close/>
                  <a:moveTo>
                    <a:pt x="100" y="244"/>
                  </a:moveTo>
                  <a:cubicBezTo>
                    <a:pt x="113" y="244"/>
                    <a:pt x="127" y="235"/>
                    <a:pt x="137" y="221"/>
                  </a:cubicBezTo>
                  <a:cubicBezTo>
                    <a:pt x="147" y="208"/>
                    <a:pt x="154" y="190"/>
                    <a:pt x="154" y="172"/>
                  </a:cubicBezTo>
                  <a:cubicBezTo>
                    <a:pt x="154" y="172"/>
                    <a:pt x="154" y="172"/>
                    <a:pt x="154" y="172"/>
                  </a:cubicBezTo>
                  <a:cubicBezTo>
                    <a:pt x="154" y="172"/>
                    <a:pt x="154" y="172"/>
                    <a:pt x="154" y="172"/>
                  </a:cubicBezTo>
                  <a:cubicBezTo>
                    <a:pt x="154" y="170"/>
                    <a:pt x="154" y="169"/>
                    <a:pt x="154" y="168"/>
                  </a:cubicBezTo>
                  <a:cubicBezTo>
                    <a:pt x="154" y="130"/>
                    <a:pt x="160" y="99"/>
                    <a:pt x="114" y="93"/>
                  </a:cubicBezTo>
                  <a:cubicBezTo>
                    <a:pt x="110" y="92"/>
                    <a:pt x="105" y="92"/>
                    <a:pt x="99" y="92"/>
                  </a:cubicBezTo>
                  <a:cubicBezTo>
                    <a:pt x="93" y="92"/>
                    <a:pt x="87" y="93"/>
                    <a:pt x="82" y="94"/>
                  </a:cubicBezTo>
                  <a:cubicBezTo>
                    <a:pt x="40" y="100"/>
                    <a:pt x="46" y="131"/>
                    <a:pt x="46" y="168"/>
                  </a:cubicBezTo>
                  <a:cubicBezTo>
                    <a:pt x="46" y="169"/>
                    <a:pt x="46" y="170"/>
                    <a:pt x="46" y="172"/>
                  </a:cubicBezTo>
                  <a:cubicBezTo>
                    <a:pt x="46" y="172"/>
                    <a:pt x="46" y="172"/>
                    <a:pt x="46" y="172"/>
                  </a:cubicBezTo>
                  <a:cubicBezTo>
                    <a:pt x="46" y="172"/>
                    <a:pt x="46" y="172"/>
                    <a:pt x="46" y="172"/>
                  </a:cubicBezTo>
                  <a:cubicBezTo>
                    <a:pt x="46" y="190"/>
                    <a:pt x="52" y="208"/>
                    <a:pt x="62" y="221"/>
                  </a:cubicBezTo>
                  <a:cubicBezTo>
                    <a:pt x="72" y="235"/>
                    <a:pt x="86" y="244"/>
                    <a:pt x="100" y="244"/>
                  </a:cubicBezTo>
                  <a:close/>
                  <a:moveTo>
                    <a:pt x="68" y="217"/>
                  </a:moveTo>
                  <a:cubicBezTo>
                    <a:pt x="59" y="204"/>
                    <a:pt x="53" y="188"/>
                    <a:pt x="53" y="173"/>
                  </a:cubicBezTo>
                  <a:cubicBezTo>
                    <a:pt x="56" y="160"/>
                    <a:pt x="56" y="160"/>
                    <a:pt x="56" y="160"/>
                  </a:cubicBezTo>
                  <a:cubicBezTo>
                    <a:pt x="57" y="156"/>
                    <a:pt x="57" y="152"/>
                    <a:pt x="58" y="148"/>
                  </a:cubicBezTo>
                  <a:cubicBezTo>
                    <a:pt x="58" y="142"/>
                    <a:pt x="58" y="138"/>
                    <a:pt x="61" y="134"/>
                  </a:cubicBezTo>
                  <a:cubicBezTo>
                    <a:pt x="63" y="127"/>
                    <a:pt x="138" y="127"/>
                    <a:pt x="139" y="134"/>
                  </a:cubicBezTo>
                  <a:cubicBezTo>
                    <a:pt x="141" y="138"/>
                    <a:pt x="142" y="142"/>
                    <a:pt x="142" y="148"/>
                  </a:cubicBezTo>
                  <a:cubicBezTo>
                    <a:pt x="142" y="152"/>
                    <a:pt x="142" y="156"/>
                    <a:pt x="143" y="160"/>
                  </a:cubicBezTo>
                  <a:cubicBezTo>
                    <a:pt x="146" y="173"/>
                    <a:pt x="146" y="173"/>
                    <a:pt x="146" y="173"/>
                  </a:cubicBezTo>
                  <a:cubicBezTo>
                    <a:pt x="146" y="188"/>
                    <a:pt x="140" y="204"/>
                    <a:pt x="131" y="217"/>
                  </a:cubicBezTo>
                  <a:cubicBezTo>
                    <a:pt x="122" y="229"/>
                    <a:pt x="111" y="237"/>
                    <a:pt x="100" y="237"/>
                  </a:cubicBezTo>
                  <a:cubicBezTo>
                    <a:pt x="89" y="237"/>
                    <a:pt x="77" y="229"/>
                    <a:pt x="68" y="217"/>
                  </a:cubicBezTo>
                  <a:close/>
                  <a:moveTo>
                    <a:pt x="262" y="291"/>
                  </a:moveTo>
                  <a:cubicBezTo>
                    <a:pt x="253" y="308"/>
                    <a:pt x="253" y="308"/>
                    <a:pt x="253" y="308"/>
                  </a:cubicBezTo>
                  <a:cubicBezTo>
                    <a:pt x="252" y="310"/>
                    <a:pt x="251" y="311"/>
                    <a:pt x="252" y="313"/>
                  </a:cubicBezTo>
                  <a:cubicBezTo>
                    <a:pt x="260" y="412"/>
                    <a:pt x="260" y="412"/>
                    <a:pt x="260" y="412"/>
                  </a:cubicBezTo>
                  <a:cubicBezTo>
                    <a:pt x="285" y="360"/>
                    <a:pt x="299" y="326"/>
                    <a:pt x="314" y="264"/>
                  </a:cubicBezTo>
                  <a:cubicBezTo>
                    <a:pt x="364" y="275"/>
                    <a:pt x="402" y="298"/>
                    <a:pt x="402" y="334"/>
                  </a:cubicBezTo>
                  <a:cubicBezTo>
                    <a:pt x="402" y="437"/>
                    <a:pt x="402" y="437"/>
                    <a:pt x="402" y="437"/>
                  </a:cubicBezTo>
                  <a:cubicBezTo>
                    <a:pt x="402" y="454"/>
                    <a:pt x="388" y="467"/>
                    <a:pt x="371" y="467"/>
                  </a:cubicBezTo>
                  <a:cubicBezTo>
                    <a:pt x="287" y="467"/>
                    <a:pt x="203" y="467"/>
                    <a:pt x="119" y="467"/>
                  </a:cubicBezTo>
                  <a:cubicBezTo>
                    <a:pt x="102" y="467"/>
                    <a:pt x="88" y="454"/>
                    <a:pt x="88" y="437"/>
                  </a:cubicBezTo>
                  <a:cubicBezTo>
                    <a:pt x="88" y="402"/>
                    <a:pt x="88" y="368"/>
                    <a:pt x="88" y="334"/>
                  </a:cubicBezTo>
                  <a:cubicBezTo>
                    <a:pt x="88" y="298"/>
                    <a:pt x="126" y="275"/>
                    <a:pt x="176" y="264"/>
                  </a:cubicBezTo>
                  <a:cubicBezTo>
                    <a:pt x="191" y="327"/>
                    <a:pt x="206" y="360"/>
                    <a:pt x="231" y="413"/>
                  </a:cubicBezTo>
                  <a:cubicBezTo>
                    <a:pt x="239" y="313"/>
                    <a:pt x="239" y="313"/>
                    <a:pt x="239" y="313"/>
                  </a:cubicBezTo>
                  <a:cubicBezTo>
                    <a:pt x="239" y="311"/>
                    <a:pt x="239" y="310"/>
                    <a:pt x="238" y="308"/>
                  </a:cubicBezTo>
                  <a:cubicBezTo>
                    <a:pt x="229" y="291"/>
                    <a:pt x="229" y="291"/>
                    <a:pt x="229" y="291"/>
                  </a:cubicBezTo>
                  <a:cubicBezTo>
                    <a:pt x="228" y="290"/>
                    <a:pt x="228" y="289"/>
                    <a:pt x="229" y="288"/>
                  </a:cubicBezTo>
                  <a:cubicBezTo>
                    <a:pt x="229" y="287"/>
                    <a:pt x="230" y="286"/>
                    <a:pt x="231" y="286"/>
                  </a:cubicBezTo>
                  <a:cubicBezTo>
                    <a:pt x="241" y="286"/>
                    <a:pt x="250" y="286"/>
                    <a:pt x="259" y="286"/>
                  </a:cubicBezTo>
                  <a:cubicBezTo>
                    <a:pt x="261" y="286"/>
                    <a:pt x="262" y="287"/>
                    <a:pt x="262" y="288"/>
                  </a:cubicBezTo>
                  <a:cubicBezTo>
                    <a:pt x="263" y="289"/>
                    <a:pt x="263" y="290"/>
                    <a:pt x="262" y="291"/>
                  </a:cubicBezTo>
                  <a:close/>
                  <a:moveTo>
                    <a:pt x="490" y="371"/>
                  </a:moveTo>
                  <a:cubicBezTo>
                    <a:pt x="490" y="305"/>
                    <a:pt x="490" y="305"/>
                    <a:pt x="490" y="305"/>
                  </a:cubicBezTo>
                  <a:cubicBezTo>
                    <a:pt x="490" y="263"/>
                    <a:pt x="410" y="248"/>
                    <a:pt x="351" y="260"/>
                  </a:cubicBezTo>
                  <a:cubicBezTo>
                    <a:pt x="376" y="269"/>
                    <a:pt x="402" y="286"/>
                    <a:pt x="412" y="312"/>
                  </a:cubicBezTo>
                  <a:cubicBezTo>
                    <a:pt x="415" y="319"/>
                    <a:pt x="416" y="326"/>
                    <a:pt x="416" y="334"/>
                  </a:cubicBezTo>
                  <a:cubicBezTo>
                    <a:pt x="416" y="388"/>
                    <a:pt x="416" y="388"/>
                    <a:pt x="416" y="388"/>
                  </a:cubicBezTo>
                  <a:cubicBezTo>
                    <a:pt x="435" y="388"/>
                    <a:pt x="454" y="388"/>
                    <a:pt x="474" y="388"/>
                  </a:cubicBezTo>
                  <a:cubicBezTo>
                    <a:pt x="483" y="388"/>
                    <a:pt x="490" y="380"/>
                    <a:pt x="490" y="371"/>
                  </a:cubicBezTo>
                  <a:close/>
                  <a:moveTo>
                    <a:pt x="0" y="371"/>
                  </a:moveTo>
                  <a:cubicBezTo>
                    <a:pt x="0" y="380"/>
                    <a:pt x="7" y="388"/>
                    <a:pt x="16" y="388"/>
                  </a:cubicBezTo>
                  <a:cubicBezTo>
                    <a:pt x="36" y="388"/>
                    <a:pt x="55" y="388"/>
                    <a:pt x="74" y="388"/>
                  </a:cubicBezTo>
                  <a:cubicBezTo>
                    <a:pt x="74" y="334"/>
                    <a:pt x="74" y="334"/>
                    <a:pt x="74" y="334"/>
                  </a:cubicBezTo>
                  <a:cubicBezTo>
                    <a:pt x="74" y="326"/>
                    <a:pt x="75" y="319"/>
                    <a:pt x="78" y="312"/>
                  </a:cubicBezTo>
                  <a:cubicBezTo>
                    <a:pt x="88" y="286"/>
                    <a:pt x="114" y="269"/>
                    <a:pt x="139" y="260"/>
                  </a:cubicBezTo>
                  <a:cubicBezTo>
                    <a:pt x="80" y="248"/>
                    <a:pt x="0" y="263"/>
                    <a:pt x="0" y="305"/>
                  </a:cubicBezTo>
                  <a:cubicBezTo>
                    <a:pt x="0" y="327"/>
                    <a:pt x="0" y="349"/>
                    <a:pt x="0" y="371"/>
                  </a:cubicBezTo>
                  <a:close/>
                  <a:moveTo>
                    <a:pt x="197" y="192"/>
                  </a:moveTo>
                  <a:cubicBezTo>
                    <a:pt x="211" y="210"/>
                    <a:pt x="228" y="223"/>
                    <a:pt x="245" y="223"/>
                  </a:cubicBezTo>
                  <a:cubicBezTo>
                    <a:pt x="262" y="223"/>
                    <a:pt x="280" y="210"/>
                    <a:pt x="293" y="192"/>
                  </a:cubicBezTo>
                  <a:cubicBezTo>
                    <a:pt x="307" y="173"/>
                    <a:pt x="317" y="148"/>
                    <a:pt x="317" y="124"/>
                  </a:cubicBezTo>
                  <a:cubicBezTo>
                    <a:pt x="312" y="105"/>
                    <a:pt x="312" y="105"/>
                    <a:pt x="312" y="105"/>
                  </a:cubicBezTo>
                  <a:cubicBezTo>
                    <a:pt x="310" y="98"/>
                    <a:pt x="310" y="91"/>
                    <a:pt x="310" y="85"/>
                  </a:cubicBezTo>
                  <a:cubicBezTo>
                    <a:pt x="310" y="77"/>
                    <a:pt x="310" y="70"/>
                    <a:pt x="305" y="64"/>
                  </a:cubicBezTo>
                  <a:cubicBezTo>
                    <a:pt x="298" y="54"/>
                    <a:pt x="287" y="57"/>
                    <a:pt x="274" y="61"/>
                  </a:cubicBezTo>
                  <a:cubicBezTo>
                    <a:pt x="265" y="64"/>
                    <a:pt x="256" y="66"/>
                    <a:pt x="245" y="66"/>
                  </a:cubicBezTo>
                  <a:cubicBezTo>
                    <a:pt x="235" y="66"/>
                    <a:pt x="225" y="64"/>
                    <a:pt x="216" y="61"/>
                  </a:cubicBezTo>
                  <a:cubicBezTo>
                    <a:pt x="216" y="61"/>
                    <a:pt x="216" y="61"/>
                    <a:pt x="216" y="61"/>
                  </a:cubicBezTo>
                  <a:cubicBezTo>
                    <a:pt x="203" y="57"/>
                    <a:pt x="192" y="54"/>
                    <a:pt x="185" y="64"/>
                  </a:cubicBezTo>
                  <a:cubicBezTo>
                    <a:pt x="181" y="70"/>
                    <a:pt x="180" y="77"/>
                    <a:pt x="180" y="85"/>
                  </a:cubicBezTo>
                  <a:cubicBezTo>
                    <a:pt x="180" y="91"/>
                    <a:pt x="180" y="98"/>
                    <a:pt x="178" y="105"/>
                  </a:cubicBezTo>
                  <a:cubicBezTo>
                    <a:pt x="174" y="124"/>
                    <a:pt x="174" y="124"/>
                    <a:pt x="174" y="124"/>
                  </a:cubicBezTo>
                  <a:cubicBezTo>
                    <a:pt x="174" y="148"/>
                    <a:pt x="183" y="173"/>
                    <a:pt x="197" y="192"/>
                  </a:cubicBezTo>
                  <a:close/>
                </a:path>
              </a:pathLst>
            </a:custGeom>
            <a:solidFill>
              <a:srgbClr val="0070C0"/>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tx1">
                    <a:lumMod val="75000"/>
                    <a:lumOff val="25000"/>
                  </a:schemeClr>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17" name="Freeform 29"/>
            <p:cNvSpPr>
              <a:spLocks noEditPoints="1"/>
            </p:cNvSpPr>
            <p:nvPr/>
          </p:nvSpPr>
          <p:spPr bwMode="auto">
            <a:xfrm>
              <a:off x="4193165" y="2651859"/>
              <a:ext cx="506744" cy="598693"/>
            </a:xfrm>
            <a:custGeom>
              <a:avLst/>
              <a:gdLst>
                <a:gd name="T0" fmla="*/ 344 w 420"/>
                <a:gd name="T1" fmla="*/ 0 h 496"/>
                <a:gd name="T2" fmla="*/ 332 w 420"/>
                <a:gd name="T3" fmla="*/ 79 h 496"/>
                <a:gd name="T4" fmla="*/ 347 w 420"/>
                <a:gd name="T5" fmla="*/ 92 h 496"/>
                <a:gd name="T6" fmla="*/ 360 w 420"/>
                <a:gd name="T7" fmla="*/ 13 h 496"/>
                <a:gd name="T8" fmla="*/ 193 w 420"/>
                <a:gd name="T9" fmla="*/ 362 h 496"/>
                <a:gd name="T10" fmla="*/ 145 w 420"/>
                <a:gd name="T11" fmla="*/ 410 h 496"/>
                <a:gd name="T12" fmla="*/ 193 w 420"/>
                <a:gd name="T13" fmla="*/ 362 h 496"/>
                <a:gd name="T14" fmla="*/ 229 w 420"/>
                <a:gd name="T15" fmla="*/ 362 h 496"/>
                <a:gd name="T16" fmla="*/ 276 w 420"/>
                <a:gd name="T17" fmla="*/ 410 h 496"/>
                <a:gd name="T18" fmla="*/ 110 w 420"/>
                <a:gd name="T19" fmla="*/ 362 h 496"/>
                <a:gd name="T20" fmla="*/ 62 w 420"/>
                <a:gd name="T21" fmla="*/ 410 h 496"/>
                <a:gd name="T22" fmla="*/ 110 w 420"/>
                <a:gd name="T23" fmla="*/ 362 h 496"/>
                <a:gd name="T24" fmla="*/ 312 w 420"/>
                <a:gd name="T25" fmla="*/ 291 h 496"/>
                <a:gd name="T26" fmla="*/ 360 w 420"/>
                <a:gd name="T27" fmla="*/ 338 h 496"/>
                <a:gd name="T28" fmla="*/ 193 w 420"/>
                <a:gd name="T29" fmla="*/ 291 h 496"/>
                <a:gd name="T30" fmla="*/ 145 w 420"/>
                <a:gd name="T31" fmla="*/ 338 h 496"/>
                <a:gd name="T32" fmla="*/ 193 w 420"/>
                <a:gd name="T33" fmla="*/ 291 h 496"/>
                <a:gd name="T34" fmla="*/ 229 w 420"/>
                <a:gd name="T35" fmla="*/ 291 h 496"/>
                <a:gd name="T36" fmla="*/ 276 w 420"/>
                <a:gd name="T37" fmla="*/ 338 h 496"/>
                <a:gd name="T38" fmla="*/ 110 w 420"/>
                <a:gd name="T39" fmla="*/ 291 h 496"/>
                <a:gd name="T40" fmla="*/ 62 w 420"/>
                <a:gd name="T41" fmla="*/ 338 h 496"/>
                <a:gd name="T42" fmla="*/ 110 w 420"/>
                <a:gd name="T43" fmla="*/ 291 h 496"/>
                <a:gd name="T44" fmla="*/ 312 w 420"/>
                <a:gd name="T45" fmla="*/ 219 h 496"/>
                <a:gd name="T46" fmla="*/ 360 w 420"/>
                <a:gd name="T47" fmla="*/ 267 h 496"/>
                <a:gd name="T48" fmla="*/ 193 w 420"/>
                <a:gd name="T49" fmla="*/ 219 h 496"/>
                <a:gd name="T50" fmla="*/ 145 w 420"/>
                <a:gd name="T51" fmla="*/ 267 h 496"/>
                <a:gd name="T52" fmla="*/ 193 w 420"/>
                <a:gd name="T53" fmla="*/ 219 h 496"/>
                <a:gd name="T54" fmla="*/ 229 w 420"/>
                <a:gd name="T55" fmla="*/ 219 h 496"/>
                <a:gd name="T56" fmla="*/ 276 w 420"/>
                <a:gd name="T57" fmla="*/ 267 h 496"/>
                <a:gd name="T58" fmla="*/ 77 w 420"/>
                <a:gd name="T59" fmla="*/ 0 h 496"/>
                <a:gd name="T60" fmla="*/ 62 w 420"/>
                <a:gd name="T61" fmla="*/ 13 h 496"/>
                <a:gd name="T62" fmla="*/ 75 w 420"/>
                <a:gd name="T63" fmla="*/ 92 h 496"/>
                <a:gd name="T64" fmla="*/ 90 w 420"/>
                <a:gd name="T65" fmla="*/ 79 h 496"/>
                <a:gd name="T66" fmla="*/ 77 w 420"/>
                <a:gd name="T67" fmla="*/ 0 h 496"/>
                <a:gd name="T68" fmla="*/ 392 w 420"/>
                <a:gd name="T69" fmla="*/ 441 h 496"/>
                <a:gd name="T70" fmla="*/ 34 w 420"/>
                <a:gd name="T71" fmla="*/ 446 h 496"/>
                <a:gd name="T72" fmla="*/ 28 w 420"/>
                <a:gd name="T73" fmla="*/ 185 h 496"/>
                <a:gd name="T74" fmla="*/ 386 w 420"/>
                <a:gd name="T75" fmla="*/ 180 h 496"/>
                <a:gd name="T76" fmla="*/ 392 w 420"/>
                <a:gd name="T77" fmla="*/ 460 h 496"/>
                <a:gd name="T78" fmla="*/ 28 w 420"/>
                <a:gd name="T79" fmla="*/ 463 h 496"/>
                <a:gd name="T80" fmla="*/ 392 w 420"/>
                <a:gd name="T81" fmla="*/ 460 h 496"/>
                <a:gd name="T82" fmla="*/ 392 w 420"/>
                <a:gd name="T83" fmla="*/ 481 h 496"/>
                <a:gd name="T84" fmla="*/ 28 w 420"/>
                <a:gd name="T85" fmla="*/ 478 h 496"/>
                <a:gd name="T86" fmla="*/ 386 w 420"/>
                <a:gd name="T87" fmla="*/ 41 h 496"/>
                <a:gd name="T88" fmla="*/ 420 w 420"/>
                <a:gd name="T89" fmla="*/ 463 h 496"/>
                <a:gd name="T90" fmla="*/ 34 w 420"/>
                <a:gd name="T91" fmla="*/ 496 h 496"/>
                <a:gd name="T92" fmla="*/ 0 w 420"/>
                <a:gd name="T93" fmla="*/ 75 h 496"/>
                <a:gd name="T94" fmla="*/ 51 w 420"/>
                <a:gd name="T95" fmla="*/ 41 h 496"/>
                <a:gd name="T96" fmla="*/ 69 w 420"/>
                <a:gd name="T97" fmla="*/ 106 h 496"/>
                <a:gd name="T98" fmla="*/ 101 w 420"/>
                <a:gd name="T99" fmla="*/ 88 h 496"/>
                <a:gd name="T100" fmla="*/ 321 w 420"/>
                <a:gd name="T101" fmla="*/ 41 h 496"/>
                <a:gd name="T102" fmla="*/ 339 w 420"/>
                <a:gd name="T103" fmla="*/ 106 h 496"/>
                <a:gd name="T104" fmla="*/ 370 w 420"/>
                <a:gd name="T105" fmla="*/ 88 h 496"/>
                <a:gd name="T106" fmla="*/ 386 w 420"/>
                <a:gd name="T107" fmla="*/ 41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0" h="496">
                  <a:moveTo>
                    <a:pt x="347" y="0"/>
                  </a:moveTo>
                  <a:cubicBezTo>
                    <a:pt x="346" y="0"/>
                    <a:pt x="345" y="0"/>
                    <a:pt x="344" y="0"/>
                  </a:cubicBezTo>
                  <a:cubicBezTo>
                    <a:pt x="337" y="0"/>
                    <a:pt x="332" y="6"/>
                    <a:pt x="332" y="13"/>
                  </a:cubicBezTo>
                  <a:cubicBezTo>
                    <a:pt x="332" y="79"/>
                    <a:pt x="332" y="79"/>
                    <a:pt x="332" y="79"/>
                  </a:cubicBezTo>
                  <a:cubicBezTo>
                    <a:pt x="332" y="87"/>
                    <a:pt x="337" y="92"/>
                    <a:pt x="344" y="92"/>
                  </a:cubicBezTo>
                  <a:cubicBezTo>
                    <a:pt x="345" y="92"/>
                    <a:pt x="346" y="92"/>
                    <a:pt x="347" y="92"/>
                  </a:cubicBezTo>
                  <a:cubicBezTo>
                    <a:pt x="354" y="92"/>
                    <a:pt x="360" y="87"/>
                    <a:pt x="360" y="79"/>
                  </a:cubicBezTo>
                  <a:cubicBezTo>
                    <a:pt x="360" y="13"/>
                    <a:pt x="360" y="13"/>
                    <a:pt x="360" y="13"/>
                  </a:cubicBezTo>
                  <a:cubicBezTo>
                    <a:pt x="360" y="6"/>
                    <a:pt x="354" y="0"/>
                    <a:pt x="347" y="0"/>
                  </a:cubicBezTo>
                  <a:close/>
                  <a:moveTo>
                    <a:pt x="193" y="362"/>
                  </a:moveTo>
                  <a:cubicBezTo>
                    <a:pt x="177" y="362"/>
                    <a:pt x="161" y="362"/>
                    <a:pt x="145" y="362"/>
                  </a:cubicBezTo>
                  <a:cubicBezTo>
                    <a:pt x="145" y="378"/>
                    <a:pt x="145" y="394"/>
                    <a:pt x="145" y="410"/>
                  </a:cubicBezTo>
                  <a:cubicBezTo>
                    <a:pt x="161" y="410"/>
                    <a:pt x="177" y="410"/>
                    <a:pt x="193" y="410"/>
                  </a:cubicBezTo>
                  <a:cubicBezTo>
                    <a:pt x="193" y="394"/>
                    <a:pt x="193" y="378"/>
                    <a:pt x="193" y="362"/>
                  </a:cubicBezTo>
                  <a:close/>
                  <a:moveTo>
                    <a:pt x="276" y="362"/>
                  </a:moveTo>
                  <a:cubicBezTo>
                    <a:pt x="260" y="362"/>
                    <a:pt x="245" y="362"/>
                    <a:pt x="229" y="362"/>
                  </a:cubicBezTo>
                  <a:cubicBezTo>
                    <a:pt x="229" y="378"/>
                    <a:pt x="229" y="394"/>
                    <a:pt x="229" y="410"/>
                  </a:cubicBezTo>
                  <a:cubicBezTo>
                    <a:pt x="245" y="410"/>
                    <a:pt x="260" y="410"/>
                    <a:pt x="276" y="410"/>
                  </a:cubicBezTo>
                  <a:cubicBezTo>
                    <a:pt x="276" y="394"/>
                    <a:pt x="276" y="378"/>
                    <a:pt x="276" y="362"/>
                  </a:cubicBezTo>
                  <a:close/>
                  <a:moveTo>
                    <a:pt x="110" y="362"/>
                  </a:moveTo>
                  <a:cubicBezTo>
                    <a:pt x="62" y="362"/>
                    <a:pt x="62" y="362"/>
                    <a:pt x="62" y="362"/>
                  </a:cubicBezTo>
                  <a:cubicBezTo>
                    <a:pt x="62" y="410"/>
                    <a:pt x="62" y="410"/>
                    <a:pt x="62" y="410"/>
                  </a:cubicBezTo>
                  <a:cubicBezTo>
                    <a:pt x="110" y="410"/>
                    <a:pt x="110" y="410"/>
                    <a:pt x="110" y="410"/>
                  </a:cubicBezTo>
                  <a:cubicBezTo>
                    <a:pt x="110" y="362"/>
                    <a:pt x="110" y="362"/>
                    <a:pt x="110" y="362"/>
                  </a:cubicBezTo>
                  <a:close/>
                  <a:moveTo>
                    <a:pt x="360" y="291"/>
                  </a:moveTo>
                  <a:cubicBezTo>
                    <a:pt x="312" y="291"/>
                    <a:pt x="312" y="291"/>
                    <a:pt x="312" y="291"/>
                  </a:cubicBezTo>
                  <a:cubicBezTo>
                    <a:pt x="312" y="338"/>
                    <a:pt x="312" y="338"/>
                    <a:pt x="312" y="338"/>
                  </a:cubicBezTo>
                  <a:cubicBezTo>
                    <a:pt x="360" y="338"/>
                    <a:pt x="360" y="338"/>
                    <a:pt x="360" y="338"/>
                  </a:cubicBezTo>
                  <a:cubicBezTo>
                    <a:pt x="360" y="291"/>
                    <a:pt x="360" y="291"/>
                    <a:pt x="360" y="291"/>
                  </a:cubicBezTo>
                  <a:close/>
                  <a:moveTo>
                    <a:pt x="193" y="291"/>
                  </a:moveTo>
                  <a:cubicBezTo>
                    <a:pt x="177" y="291"/>
                    <a:pt x="161" y="291"/>
                    <a:pt x="145" y="291"/>
                  </a:cubicBezTo>
                  <a:cubicBezTo>
                    <a:pt x="145" y="306"/>
                    <a:pt x="145" y="322"/>
                    <a:pt x="145" y="338"/>
                  </a:cubicBezTo>
                  <a:cubicBezTo>
                    <a:pt x="161" y="338"/>
                    <a:pt x="177" y="338"/>
                    <a:pt x="193" y="338"/>
                  </a:cubicBezTo>
                  <a:cubicBezTo>
                    <a:pt x="193" y="322"/>
                    <a:pt x="193" y="306"/>
                    <a:pt x="193" y="291"/>
                  </a:cubicBezTo>
                  <a:close/>
                  <a:moveTo>
                    <a:pt x="276" y="291"/>
                  </a:moveTo>
                  <a:cubicBezTo>
                    <a:pt x="260" y="291"/>
                    <a:pt x="245" y="291"/>
                    <a:pt x="229" y="291"/>
                  </a:cubicBezTo>
                  <a:cubicBezTo>
                    <a:pt x="229" y="306"/>
                    <a:pt x="229" y="322"/>
                    <a:pt x="229" y="338"/>
                  </a:cubicBezTo>
                  <a:cubicBezTo>
                    <a:pt x="245" y="338"/>
                    <a:pt x="260" y="338"/>
                    <a:pt x="276" y="338"/>
                  </a:cubicBezTo>
                  <a:cubicBezTo>
                    <a:pt x="276" y="322"/>
                    <a:pt x="276" y="306"/>
                    <a:pt x="276" y="291"/>
                  </a:cubicBezTo>
                  <a:close/>
                  <a:moveTo>
                    <a:pt x="110" y="291"/>
                  </a:moveTo>
                  <a:cubicBezTo>
                    <a:pt x="62" y="291"/>
                    <a:pt x="62" y="291"/>
                    <a:pt x="62" y="291"/>
                  </a:cubicBezTo>
                  <a:cubicBezTo>
                    <a:pt x="62" y="338"/>
                    <a:pt x="62" y="338"/>
                    <a:pt x="62" y="338"/>
                  </a:cubicBezTo>
                  <a:cubicBezTo>
                    <a:pt x="110" y="338"/>
                    <a:pt x="110" y="338"/>
                    <a:pt x="110" y="338"/>
                  </a:cubicBezTo>
                  <a:cubicBezTo>
                    <a:pt x="110" y="291"/>
                    <a:pt x="110" y="291"/>
                    <a:pt x="110" y="291"/>
                  </a:cubicBezTo>
                  <a:close/>
                  <a:moveTo>
                    <a:pt x="360" y="219"/>
                  </a:moveTo>
                  <a:cubicBezTo>
                    <a:pt x="312" y="219"/>
                    <a:pt x="312" y="219"/>
                    <a:pt x="312" y="219"/>
                  </a:cubicBezTo>
                  <a:cubicBezTo>
                    <a:pt x="312" y="267"/>
                    <a:pt x="312" y="267"/>
                    <a:pt x="312" y="267"/>
                  </a:cubicBezTo>
                  <a:cubicBezTo>
                    <a:pt x="360" y="267"/>
                    <a:pt x="360" y="267"/>
                    <a:pt x="360" y="267"/>
                  </a:cubicBezTo>
                  <a:cubicBezTo>
                    <a:pt x="360" y="219"/>
                    <a:pt x="360" y="219"/>
                    <a:pt x="360" y="219"/>
                  </a:cubicBezTo>
                  <a:close/>
                  <a:moveTo>
                    <a:pt x="193" y="219"/>
                  </a:moveTo>
                  <a:cubicBezTo>
                    <a:pt x="177" y="219"/>
                    <a:pt x="161" y="219"/>
                    <a:pt x="145" y="219"/>
                  </a:cubicBezTo>
                  <a:cubicBezTo>
                    <a:pt x="145" y="235"/>
                    <a:pt x="145" y="251"/>
                    <a:pt x="145" y="267"/>
                  </a:cubicBezTo>
                  <a:cubicBezTo>
                    <a:pt x="161" y="267"/>
                    <a:pt x="177" y="267"/>
                    <a:pt x="193" y="267"/>
                  </a:cubicBezTo>
                  <a:cubicBezTo>
                    <a:pt x="193" y="251"/>
                    <a:pt x="193" y="235"/>
                    <a:pt x="193" y="219"/>
                  </a:cubicBezTo>
                  <a:close/>
                  <a:moveTo>
                    <a:pt x="276" y="219"/>
                  </a:moveTo>
                  <a:cubicBezTo>
                    <a:pt x="260" y="219"/>
                    <a:pt x="245" y="219"/>
                    <a:pt x="229" y="219"/>
                  </a:cubicBezTo>
                  <a:cubicBezTo>
                    <a:pt x="229" y="235"/>
                    <a:pt x="229" y="251"/>
                    <a:pt x="229" y="267"/>
                  </a:cubicBezTo>
                  <a:cubicBezTo>
                    <a:pt x="245" y="267"/>
                    <a:pt x="260" y="267"/>
                    <a:pt x="276" y="267"/>
                  </a:cubicBezTo>
                  <a:cubicBezTo>
                    <a:pt x="276" y="251"/>
                    <a:pt x="276" y="235"/>
                    <a:pt x="276" y="219"/>
                  </a:cubicBezTo>
                  <a:close/>
                  <a:moveTo>
                    <a:pt x="77" y="0"/>
                  </a:moveTo>
                  <a:cubicBezTo>
                    <a:pt x="76" y="0"/>
                    <a:pt x="76" y="0"/>
                    <a:pt x="75" y="0"/>
                  </a:cubicBezTo>
                  <a:cubicBezTo>
                    <a:pt x="68" y="0"/>
                    <a:pt x="62" y="6"/>
                    <a:pt x="62" y="13"/>
                  </a:cubicBezTo>
                  <a:cubicBezTo>
                    <a:pt x="62" y="79"/>
                    <a:pt x="62" y="79"/>
                    <a:pt x="62" y="79"/>
                  </a:cubicBezTo>
                  <a:cubicBezTo>
                    <a:pt x="62" y="87"/>
                    <a:pt x="68" y="92"/>
                    <a:pt x="75" y="92"/>
                  </a:cubicBezTo>
                  <a:cubicBezTo>
                    <a:pt x="76" y="92"/>
                    <a:pt x="76" y="92"/>
                    <a:pt x="77" y="92"/>
                  </a:cubicBezTo>
                  <a:cubicBezTo>
                    <a:pt x="84" y="92"/>
                    <a:pt x="90" y="87"/>
                    <a:pt x="90" y="79"/>
                  </a:cubicBezTo>
                  <a:cubicBezTo>
                    <a:pt x="90" y="13"/>
                    <a:pt x="90" y="13"/>
                    <a:pt x="90" y="13"/>
                  </a:cubicBezTo>
                  <a:cubicBezTo>
                    <a:pt x="90" y="6"/>
                    <a:pt x="84" y="0"/>
                    <a:pt x="77" y="0"/>
                  </a:cubicBezTo>
                  <a:close/>
                  <a:moveTo>
                    <a:pt x="392" y="185"/>
                  </a:moveTo>
                  <a:cubicBezTo>
                    <a:pt x="392" y="441"/>
                    <a:pt x="392" y="441"/>
                    <a:pt x="392" y="441"/>
                  </a:cubicBezTo>
                  <a:cubicBezTo>
                    <a:pt x="392" y="443"/>
                    <a:pt x="389" y="446"/>
                    <a:pt x="386" y="446"/>
                  </a:cubicBezTo>
                  <a:cubicBezTo>
                    <a:pt x="34" y="446"/>
                    <a:pt x="34" y="446"/>
                    <a:pt x="34" y="446"/>
                  </a:cubicBezTo>
                  <a:cubicBezTo>
                    <a:pt x="31" y="446"/>
                    <a:pt x="28" y="443"/>
                    <a:pt x="28" y="441"/>
                  </a:cubicBezTo>
                  <a:cubicBezTo>
                    <a:pt x="28" y="185"/>
                    <a:pt x="28" y="185"/>
                    <a:pt x="28" y="185"/>
                  </a:cubicBezTo>
                  <a:cubicBezTo>
                    <a:pt x="28" y="182"/>
                    <a:pt x="31" y="180"/>
                    <a:pt x="34" y="180"/>
                  </a:cubicBezTo>
                  <a:cubicBezTo>
                    <a:pt x="386" y="180"/>
                    <a:pt x="386" y="180"/>
                    <a:pt x="386" y="180"/>
                  </a:cubicBezTo>
                  <a:cubicBezTo>
                    <a:pt x="389" y="180"/>
                    <a:pt x="392" y="182"/>
                    <a:pt x="392" y="185"/>
                  </a:cubicBezTo>
                  <a:close/>
                  <a:moveTo>
                    <a:pt x="392" y="460"/>
                  </a:moveTo>
                  <a:cubicBezTo>
                    <a:pt x="392" y="463"/>
                    <a:pt x="392" y="463"/>
                    <a:pt x="392" y="463"/>
                  </a:cubicBezTo>
                  <a:cubicBezTo>
                    <a:pt x="28" y="463"/>
                    <a:pt x="28" y="463"/>
                    <a:pt x="28" y="463"/>
                  </a:cubicBezTo>
                  <a:cubicBezTo>
                    <a:pt x="28" y="460"/>
                    <a:pt x="28" y="460"/>
                    <a:pt x="28" y="460"/>
                  </a:cubicBezTo>
                  <a:cubicBezTo>
                    <a:pt x="392" y="460"/>
                    <a:pt x="392" y="460"/>
                    <a:pt x="392" y="460"/>
                  </a:cubicBezTo>
                  <a:close/>
                  <a:moveTo>
                    <a:pt x="392" y="478"/>
                  </a:moveTo>
                  <a:cubicBezTo>
                    <a:pt x="392" y="481"/>
                    <a:pt x="392" y="481"/>
                    <a:pt x="392" y="481"/>
                  </a:cubicBezTo>
                  <a:cubicBezTo>
                    <a:pt x="28" y="481"/>
                    <a:pt x="28" y="481"/>
                    <a:pt x="28" y="481"/>
                  </a:cubicBezTo>
                  <a:cubicBezTo>
                    <a:pt x="28" y="478"/>
                    <a:pt x="28" y="478"/>
                    <a:pt x="28" y="478"/>
                  </a:cubicBezTo>
                  <a:cubicBezTo>
                    <a:pt x="392" y="478"/>
                    <a:pt x="392" y="478"/>
                    <a:pt x="392" y="478"/>
                  </a:cubicBezTo>
                  <a:close/>
                  <a:moveTo>
                    <a:pt x="386" y="41"/>
                  </a:moveTo>
                  <a:cubicBezTo>
                    <a:pt x="405" y="41"/>
                    <a:pt x="420" y="56"/>
                    <a:pt x="420" y="75"/>
                  </a:cubicBezTo>
                  <a:cubicBezTo>
                    <a:pt x="420" y="463"/>
                    <a:pt x="420" y="463"/>
                    <a:pt x="420" y="463"/>
                  </a:cubicBezTo>
                  <a:cubicBezTo>
                    <a:pt x="420" y="481"/>
                    <a:pt x="405" y="496"/>
                    <a:pt x="386" y="496"/>
                  </a:cubicBezTo>
                  <a:cubicBezTo>
                    <a:pt x="269" y="496"/>
                    <a:pt x="151" y="496"/>
                    <a:pt x="34" y="496"/>
                  </a:cubicBezTo>
                  <a:cubicBezTo>
                    <a:pt x="15" y="496"/>
                    <a:pt x="0" y="481"/>
                    <a:pt x="0" y="463"/>
                  </a:cubicBezTo>
                  <a:cubicBezTo>
                    <a:pt x="0" y="75"/>
                    <a:pt x="0" y="75"/>
                    <a:pt x="0" y="75"/>
                  </a:cubicBezTo>
                  <a:cubicBezTo>
                    <a:pt x="0" y="56"/>
                    <a:pt x="15" y="41"/>
                    <a:pt x="34" y="41"/>
                  </a:cubicBezTo>
                  <a:cubicBezTo>
                    <a:pt x="51" y="41"/>
                    <a:pt x="51" y="41"/>
                    <a:pt x="51" y="41"/>
                  </a:cubicBezTo>
                  <a:cubicBezTo>
                    <a:pt x="51" y="57"/>
                    <a:pt x="51" y="72"/>
                    <a:pt x="51" y="88"/>
                  </a:cubicBezTo>
                  <a:cubicBezTo>
                    <a:pt x="51" y="98"/>
                    <a:pt x="59" y="106"/>
                    <a:pt x="69" y="106"/>
                  </a:cubicBezTo>
                  <a:cubicBezTo>
                    <a:pt x="74" y="106"/>
                    <a:pt x="78" y="106"/>
                    <a:pt x="83" y="106"/>
                  </a:cubicBezTo>
                  <a:cubicBezTo>
                    <a:pt x="93" y="106"/>
                    <a:pt x="101" y="98"/>
                    <a:pt x="101" y="88"/>
                  </a:cubicBezTo>
                  <a:cubicBezTo>
                    <a:pt x="101" y="72"/>
                    <a:pt x="101" y="57"/>
                    <a:pt x="101" y="41"/>
                  </a:cubicBezTo>
                  <a:cubicBezTo>
                    <a:pt x="321" y="41"/>
                    <a:pt x="321" y="41"/>
                    <a:pt x="321" y="41"/>
                  </a:cubicBezTo>
                  <a:cubicBezTo>
                    <a:pt x="321" y="57"/>
                    <a:pt x="321" y="72"/>
                    <a:pt x="321" y="88"/>
                  </a:cubicBezTo>
                  <a:cubicBezTo>
                    <a:pt x="321" y="98"/>
                    <a:pt x="329" y="106"/>
                    <a:pt x="339" y="106"/>
                  </a:cubicBezTo>
                  <a:cubicBezTo>
                    <a:pt x="343" y="106"/>
                    <a:pt x="348" y="106"/>
                    <a:pt x="352" y="106"/>
                  </a:cubicBezTo>
                  <a:cubicBezTo>
                    <a:pt x="362" y="106"/>
                    <a:pt x="370" y="98"/>
                    <a:pt x="370" y="88"/>
                  </a:cubicBezTo>
                  <a:cubicBezTo>
                    <a:pt x="370" y="72"/>
                    <a:pt x="370" y="57"/>
                    <a:pt x="370" y="41"/>
                  </a:cubicBezTo>
                  <a:lnTo>
                    <a:pt x="386" y="41"/>
                  </a:lnTo>
                  <a:close/>
                </a:path>
              </a:pathLst>
            </a:custGeom>
            <a:solidFill>
              <a:schemeClr val="bg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tx1">
                    <a:lumMod val="75000"/>
                    <a:lumOff val="25000"/>
                  </a:schemeClr>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18" name="Freeform 30"/>
            <p:cNvSpPr>
              <a:spLocks noEditPoints="1"/>
            </p:cNvSpPr>
            <p:nvPr/>
          </p:nvSpPr>
          <p:spPr bwMode="auto">
            <a:xfrm>
              <a:off x="7516809" y="2606482"/>
              <a:ext cx="551558" cy="689448"/>
            </a:xfrm>
            <a:custGeom>
              <a:avLst/>
              <a:gdLst>
                <a:gd name="T0" fmla="*/ 100 w 408"/>
                <a:gd name="T1" fmla="*/ 18 h 510"/>
                <a:gd name="T2" fmla="*/ 290 w 408"/>
                <a:gd name="T3" fmla="*/ 368 h 510"/>
                <a:gd name="T4" fmla="*/ 345 w 408"/>
                <a:gd name="T5" fmla="*/ 332 h 510"/>
                <a:gd name="T6" fmla="*/ 259 w 408"/>
                <a:gd name="T7" fmla="*/ 464 h 510"/>
                <a:gd name="T8" fmla="*/ 267 w 408"/>
                <a:gd name="T9" fmla="*/ 397 h 510"/>
                <a:gd name="T10" fmla="*/ 241 w 408"/>
                <a:gd name="T11" fmla="*/ 345 h 510"/>
                <a:gd name="T12" fmla="*/ 216 w 408"/>
                <a:gd name="T13" fmla="*/ 319 h 510"/>
                <a:gd name="T14" fmla="*/ 320 w 408"/>
                <a:gd name="T15" fmla="*/ 474 h 510"/>
                <a:gd name="T16" fmla="*/ 159 w 408"/>
                <a:gd name="T17" fmla="*/ 386 h 510"/>
                <a:gd name="T18" fmla="*/ 196 w 408"/>
                <a:gd name="T19" fmla="*/ 298 h 510"/>
                <a:gd name="T20" fmla="*/ 229 w 408"/>
                <a:gd name="T21" fmla="*/ 381 h 510"/>
                <a:gd name="T22" fmla="*/ 338 w 408"/>
                <a:gd name="T23" fmla="*/ 391 h 510"/>
                <a:gd name="T24" fmla="*/ 278 w 408"/>
                <a:gd name="T25" fmla="*/ 440 h 510"/>
                <a:gd name="T26" fmla="*/ 289 w 408"/>
                <a:gd name="T27" fmla="*/ 332 h 510"/>
                <a:gd name="T28" fmla="*/ 126 w 408"/>
                <a:gd name="T29" fmla="*/ 86 h 510"/>
                <a:gd name="T30" fmla="*/ 138 w 408"/>
                <a:gd name="T31" fmla="*/ 19 h 510"/>
                <a:gd name="T32" fmla="*/ 217 w 408"/>
                <a:gd name="T33" fmla="*/ 61 h 510"/>
                <a:gd name="T34" fmla="*/ 127 w 408"/>
                <a:gd name="T35" fmla="*/ 22 h 510"/>
                <a:gd name="T36" fmla="*/ 244 w 408"/>
                <a:gd name="T37" fmla="*/ 59 h 510"/>
                <a:gd name="T38" fmla="*/ 134 w 408"/>
                <a:gd name="T39" fmla="*/ 343 h 510"/>
                <a:gd name="T40" fmla="*/ 87 w 408"/>
                <a:gd name="T41" fmla="*/ 290 h 510"/>
                <a:gd name="T42" fmla="*/ 86 w 408"/>
                <a:gd name="T43" fmla="*/ 290 h 510"/>
                <a:gd name="T44" fmla="*/ 85 w 408"/>
                <a:gd name="T45" fmla="*/ 290 h 510"/>
                <a:gd name="T46" fmla="*/ 84 w 408"/>
                <a:gd name="T47" fmla="*/ 289 h 510"/>
                <a:gd name="T48" fmla="*/ 83 w 408"/>
                <a:gd name="T49" fmla="*/ 289 h 510"/>
                <a:gd name="T50" fmla="*/ 83 w 408"/>
                <a:gd name="T51" fmla="*/ 289 h 510"/>
                <a:gd name="T52" fmla="*/ 82 w 408"/>
                <a:gd name="T53" fmla="*/ 289 h 510"/>
                <a:gd name="T54" fmla="*/ 81 w 408"/>
                <a:gd name="T55" fmla="*/ 288 h 510"/>
                <a:gd name="T56" fmla="*/ 81 w 408"/>
                <a:gd name="T57" fmla="*/ 288 h 510"/>
                <a:gd name="T58" fmla="*/ 80 w 408"/>
                <a:gd name="T59" fmla="*/ 287 h 510"/>
                <a:gd name="T60" fmla="*/ 80 w 408"/>
                <a:gd name="T61" fmla="*/ 287 h 510"/>
                <a:gd name="T62" fmla="*/ 79 w 408"/>
                <a:gd name="T63" fmla="*/ 286 h 510"/>
                <a:gd name="T64" fmla="*/ 79 w 408"/>
                <a:gd name="T65" fmla="*/ 285 h 510"/>
                <a:gd name="T66" fmla="*/ 78 w 408"/>
                <a:gd name="T67" fmla="*/ 284 h 510"/>
                <a:gd name="T68" fmla="*/ 78 w 408"/>
                <a:gd name="T69" fmla="*/ 284 h 510"/>
                <a:gd name="T70" fmla="*/ 78 w 408"/>
                <a:gd name="T71" fmla="*/ 283 h 510"/>
                <a:gd name="T72" fmla="*/ 78 w 408"/>
                <a:gd name="T73" fmla="*/ 282 h 510"/>
                <a:gd name="T74" fmla="*/ 77 w 408"/>
                <a:gd name="T75" fmla="*/ 281 h 510"/>
                <a:gd name="T76" fmla="*/ 77 w 408"/>
                <a:gd name="T77" fmla="*/ 281 h 510"/>
                <a:gd name="T78" fmla="*/ 77 w 408"/>
                <a:gd name="T79" fmla="*/ 280 h 510"/>
                <a:gd name="T80" fmla="*/ 77 w 408"/>
                <a:gd name="T81" fmla="*/ 279 h 510"/>
                <a:gd name="T82" fmla="*/ 78 w 408"/>
                <a:gd name="T83" fmla="*/ 278 h 510"/>
                <a:gd name="T84" fmla="*/ 78 w 408"/>
                <a:gd name="T85" fmla="*/ 278 h 510"/>
                <a:gd name="T86" fmla="*/ 78 w 408"/>
                <a:gd name="T87" fmla="*/ 277 h 510"/>
                <a:gd name="T88" fmla="*/ 79 w 408"/>
                <a:gd name="T89" fmla="*/ 276 h 510"/>
                <a:gd name="T90" fmla="*/ 79 w 408"/>
                <a:gd name="T91" fmla="*/ 275 h 510"/>
                <a:gd name="T92" fmla="*/ 80 w 408"/>
                <a:gd name="T93" fmla="*/ 274 h 510"/>
                <a:gd name="T94" fmla="*/ 80 w 408"/>
                <a:gd name="T95" fmla="*/ 274 h 510"/>
                <a:gd name="T96" fmla="*/ 81 w 408"/>
                <a:gd name="T97" fmla="*/ 273 h 510"/>
                <a:gd name="T98" fmla="*/ 82 w 408"/>
                <a:gd name="T99" fmla="*/ 272 h 510"/>
                <a:gd name="T100" fmla="*/ 83 w 408"/>
                <a:gd name="T101" fmla="*/ 272 h 510"/>
                <a:gd name="T102" fmla="*/ 84 w 408"/>
                <a:gd name="T103" fmla="*/ 272 h 510"/>
                <a:gd name="T104" fmla="*/ 86 w 408"/>
                <a:gd name="T105" fmla="*/ 271 h 510"/>
                <a:gd name="T106" fmla="*/ 77 w 408"/>
                <a:gd name="T107" fmla="*/ 280 h 510"/>
                <a:gd name="T108" fmla="*/ 87 w 408"/>
                <a:gd name="T109" fmla="*/ 237 h 510"/>
                <a:gd name="T110" fmla="*/ 267 w 408"/>
                <a:gd name="T111" fmla="*/ 175 h 510"/>
                <a:gd name="T112" fmla="*/ 258 w 408"/>
                <a:gd name="T113" fmla="*/ 115 h 510"/>
                <a:gd name="T114" fmla="*/ 87 w 408"/>
                <a:gd name="T115" fmla="*/ 115 h 510"/>
                <a:gd name="T116" fmla="*/ 212 w 408"/>
                <a:gd name="T117" fmla="*/ 28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8" h="510">
                  <a:moveTo>
                    <a:pt x="23" y="460"/>
                  </a:moveTo>
                  <a:cubicBezTo>
                    <a:pt x="147" y="460"/>
                    <a:pt x="147" y="460"/>
                    <a:pt x="147" y="460"/>
                  </a:cubicBezTo>
                  <a:cubicBezTo>
                    <a:pt x="140" y="447"/>
                    <a:pt x="135" y="434"/>
                    <a:pt x="132" y="419"/>
                  </a:cubicBezTo>
                  <a:cubicBezTo>
                    <a:pt x="43" y="419"/>
                    <a:pt x="43" y="419"/>
                    <a:pt x="43" y="419"/>
                  </a:cubicBezTo>
                  <a:cubicBezTo>
                    <a:pt x="43" y="59"/>
                    <a:pt x="43" y="59"/>
                    <a:pt x="43" y="59"/>
                  </a:cubicBezTo>
                  <a:cubicBezTo>
                    <a:pt x="100" y="59"/>
                    <a:pt x="100" y="59"/>
                    <a:pt x="100" y="59"/>
                  </a:cubicBezTo>
                  <a:cubicBezTo>
                    <a:pt x="100" y="18"/>
                    <a:pt x="100" y="18"/>
                    <a:pt x="100" y="18"/>
                  </a:cubicBezTo>
                  <a:cubicBezTo>
                    <a:pt x="23" y="18"/>
                    <a:pt x="23" y="18"/>
                    <a:pt x="23" y="18"/>
                  </a:cubicBezTo>
                  <a:cubicBezTo>
                    <a:pt x="11" y="18"/>
                    <a:pt x="0" y="28"/>
                    <a:pt x="0" y="41"/>
                  </a:cubicBezTo>
                  <a:cubicBezTo>
                    <a:pt x="0" y="437"/>
                    <a:pt x="0" y="437"/>
                    <a:pt x="0" y="437"/>
                  </a:cubicBezTo>
                  <a:cubicBezTo>
                    <a:pt x="0" y="450"/>
                    <a:pt x="11" y="460"/>
                    <a:pt x="23" y="460"/>
                  </a:cubicBezTo>
                  <a:close/>
                  <a:moveTo>
                    <a:pt x="286" y="370"/>
                  </a:moveTo>
                  <a:cubicBezTo>
                    <a:pt x="286" y="370"/>
                    <a:pt x="287" y="369"/>
                    <a:pt x="287" y="369"/>
                  </a:cubicBezTo>
                  <a:cubicBezTo>
                    <a:pt x="288" y="368"/>
                    <a:pt x="289" y="368"/>
                    <a:pt x="290" y="368"/>
                  </a:cubicBezTo>
                  <a:cubicBezTo>
                    <a:pt x="291" y="369"/>
                    <a:pt x="291" y="369"/>
                    <a:pt x="291" y="370"/>
                  </a:cubicBezTo>
                  <a:cubicBezTo>
                    <a:pt x="292" y="370"/>
                    <a:pt x="292" y="370"/>
                    <a:pt x="292" y="370"/>
                  </a:cubicBezTo>
                  <a:cubicBezTo>
                    <a:pt x="337" y="325"/>
                    <a:pt x="337" y="325"/>
                    <a:pt x="337" y="325"/>
                  </a:cubicBezTo>
                  <a:cubicBezTo>
                    <a:pt x="338" y="324"/>
                    <a:pt x="340" y="323"/>
                    <a:pt x="341" y="323"/>
                  </a:cubicBezTo>
                  <a:cubicBezTo>
                    <a:pt x="342" y="323"/>
                    <a:pt x="344" y="324"/>
                    <a:pt x="345" y="325"/>
                  </a:cubicBezTo>
                  <a:cubicBezTo>
                    <a:pt x="346" y="326"/>
                    <a:pt x="346" y="327"/>
                    <a:pt x="346" y="329"/>
                  </a:cubicBezTo>
                  <a:cubicBezTo>
                    <a:pt x="346" y="330"/>
                    <a:pt x="346" y="331"/>
                    <a:pt x="345" y="332"/>
                  </a:cubicBezTo>
                  <a:cubicBezTo>
                    <a:pt x="293" y="384"/>
                    <a:pt x="293" y="384"/>
                    <a:pt x="293" y="384"/>
                  </a:cubicBezTo>
                  <a:cubicBezTo>
                    <a:pt x="300" y="389"/>
                    <a:pt x="300" y="389"/>
                    <a:pt x="300" y="389"/>
                  </a:cubicBezTo>
                  <a:cubicBezTo>
                    <a:pt x="302" y="391"/>
                    <a:pt x="303" y="392"/>
                    <a:pt x="303" y="394"/>
                  </a:cubicBezTo>
                  <a:cubicBezTo>
                    <a:pt x="304" y="398"/>
                    <a:pt x="301" y="402"/>
                    <a:pt x="297" y="403"/>
                  </a:cubicBezTo>
                  <a:cubicBezTo>
                    <a:pt x="295" y="403"/>
                    <a:pt x="293" y="403"/>
                    <a:pt x="291" y="401"/>
                  </a:cubicBezTo>
                  <a:cubicBezTo>
                    <a:pt x="283" y="396"/>
                    <a:pt x="283" y="396"/>
                    <a:pt x="283" y="396"/>
                  </a:cubicBezTo>
                  <a:cubicBezTo>
                    <a:pt x="259" y="464"/>
                    <a:pt x="259" y="464"/>
                    <a:pt x="259" y="464"/>
                  </a:cubicBezTo>
                  <a:cubicBezTo>
                    <a:pt x="259" y="465"/>
                    <a:pt x="258" y="465"/>
                    <a:pt x="258" y="466"/>
                  </a:cubicBezTo>
                  <a:cubicBezTo>
                    <a:pt x="256" y="466"/>
                    <a:pt x="254" y="466"/>
                    <a:pt x="253" y="464"/>
                  </a:cubicBezTo>
                  <a:cubicBezTo>
                    <a:pt x="253" y="463"/>
                    <a:pt x="253" y="463"/>
                    <a:pt x="253" y="462"/>
                  </a:cubicBezTo>
                  <a:cubicBezTo>
                    <a:pt x="274" y="402"/>
                    <a:pt x="274" y="402"/>
                    <a:pt x="274" y="402"/>
                  </a:cubicBezTo>
                  <a:cubicBezTo>
                    <a:pt x="274" y="402"/>
                    <a:pt x="273" y="403"/>
                    <a:pt x="272" y="403"/>
                  </a:cubicBezTo>
                  <a:cubicBezTo>
                    <a:pt x="271" y="403"/>
                    <a:pt x="270" y="402"/>
                    <a:pt x="269" y="401"/>
                  </a:cubicBezTo>
                  <a:cubicBezTo>
                    <a:pt x="268" y="400"/>
                    <a:pt x="267" y="399"/>
                    <a:pt x="267" y="397"/>
                  </a:cubicBezTo>
                  <a:cubicBezTo>
                    <a:pt x="267" y="396"/>
                    <a:pt x="268" y="394"/>
                    <a:pt x="269" y="393"/>
                  </a:cubicBezTo>
                  <a:cubicBezTo>
                    <a:pt x="274" y="388"/>
                    <a:pt x="274" y="388"/>
                    <a:pt x="274" y="388"/>
                  </a:cubicBezTo>
                  <a:cubicBezTo>
                    <a:pt x="232" y="357"/>
                    <a:pt x="232" y="357"/>
                    <a:pt x="232" y="357"/>
                  </a:cubicBezTo>
                  <a:cubicBezTo>
                    <a:pt x="231" y="356"/>
                    <a:pt x="230" y="354"/>
                    <a:pt x="229" y="352"/>
                  </a:cubicBezTo>
                  <a:cubicBezTo>
                    <a:pt x="229" y="350"/>
                    <a:pt x="230" y="348"/>
                    <a:pt x="231" y="347"/>
                  </a:cubicBezTo>
                  <a:cubicBezTo>
                    <a:pt x="232" y="345"/>
                    <a:pt x="234" y="344"/>
                    <a:pt x="236" y="344"/>
                  </a:cubicBezTo>
                  <a:cubicBezTo>
                    <a:pt x="238" y="344"/>
                    <a:pt x="240" y="344"/>
                    <a:pt x="241" y="345"/>
                  </a:cubicBezTo>
                  <a:cubicBezTo>
                    <a:pt x="283" y="377"/>
                    <a:pt x="283" y="377"/>
                    <a:pt x="283" y="377"/>
                  </a:cubicBezTo>
                  <a:cubicBezTo>
                    <a:pt x="286" y="370"/>
                    <a:pt x="286" y="370"/>
                    <a:pt x="286" y="370"/>
                  </a:cubicBezTo>
                  <a:close/>
                  <a:moveTo>
                    <a:pt x="350" y="319"/>
                  </a:moveTo>
                  <a:cubicBezTo>
                    <a:pt x="342" y="310"/>
                    <a:pt x="331" y="303"/>
                    <a:pt x="320" y="299"/>
                  </a:cubicBezTo>
                  <a:cubicBezTo>
                    <a:pt x="309" y="294"/>
                    <a:pt x="296" y="291"/>
                    <a:pt x="283" y="291"/>
                  </a:cubicBezTo>
                  <a:cubicBezTo>
                    <a:pt x="271" y="291"/>
                    <a:pt x="258" y="294"/>
                    <a:pt x="247" y="299"/>
                  </a:cubicBezTo>
                  <a:cubicBezTo>
                    <a:pt x="236" y="303"/>
                    <a:pt x="225" y="310"/>
                    <a:pt x="216" y="319"/>
                  </a:cubicBezTo>
                  <a:cubicBezTo>
                    <a:pt x="208" y="328"/>
                    <a:pt x="201" y="338"/>
                    <a:pt x="196" y="350"/>
                  </a:cubicBezTo>
                  <a:cubicBezTo>
                    <a:pt x="191" y="361"/>
                    <a:pt x="189" y="373"/>
                    <a:pt x="189" y="386"/>
                  </a:cubicBezTo>
                  <a:cubicBezTo>
                    <a:pt x="189" y="399"/>
                    <a:pt x="191" y="411"/>
                    <a:pt x="196" y="422"/>
                  </a:cubicBezTo>
                  <a:cubicBezTo>
                    <a:pt x="201" y="434"/>
                    <a:pt x="208" y="444"/>
                    <a:pt x="216" y="453"/>
                  </a:cubicBezTo>
                  <a:cubicBezTo>
                    <a:pt x="225" y="462"/>
                    <a:pt x="236" y="469"/>
                    <a:pt x="247" y="474"/>
                  </a:cubicBezTo>
                  <a:cubicBezTo>
                    <a:pt x="258" y="478"/>
                    <a:pt x="271" y="481"/>
                    <a:pt x="283" y="481"/>
                  </a:cubicBezTo>
                  <a:cubicBezTo>
                    <a:pt x="296" y="481"/>
                    <a:pt x="309" y="478"/>
                    <a:pt x="320" y="474"/>
                  </a:cubicBezTo>
                  <a:cubicBezTo>
                    <a:pt x="331" y="469"/>
                    <a:pt x="342" y="462"/>
                    <a:pt x="350" y="453"/>
                  </a:cubicBezTo>
                  <a:cubicBezTo>
                    <a:pt x="359" y="444"/>
                    <a:pt x="366" y="434"/>
                    <a:pt x="371" y="422"/>
                  </a:cubicBezTo>
                  <a:cubicBezTo>
                    <a:pt x="376" y="411"/>
                    <a:pt x="378" y="399"/>
                    <a:pt x="378" y="386"/>
                  </a:cubicBezTo>
                  <a:cubicBezTo>
                    <a:pt x="378" y="373"/>
                    <a:pt x="376" y="361"/>
                    <a:pt x="371" y="350"/>
                  </a:cubicBezTo>
                  <a:cubicBezTo>
                    <a:pt x="366" y="338"/>
                    <a:pt x="359" y="328"/>
                    <a:pt x="350" y="319"/>
                  </a:cubicBezTo>
                  <a:close/>
                  <a:moveTo>
                    <a:pt x="196" y="298"/>
                  </a:moveTo>
                  <a:cubicBezTo>
                    <a:pt x="173" y="321"/>
                    <a:pt x="159" y="352"/>
                    <a:pt x="159" y="386"/>
                  </a:cubicBezTo>
                  <a:cubicBezTo>
                    <a:pt x="159" y="420"/>
                    <a:pt x="173" y="451"/>
                    <a:pt x="196" y="474"/>
                  </a:cubicBezTo>
                  <a:cubicBezTo>
                    <a:pt x="218" y="496"/>
                    <a:pt x="249" y="510"/>
                    <a:pt x="283" y="510"/>
                  </a:cubicBezTo>
                  <a:cubicBezTo>
                    <a:pt x="318" y="510"/>
                    <a:pt x="349" y="496"/>
                    <a:pt x="371" y="474"/>
                  </a:cubicBezTo>
                  <a:cubicBezTo>
                    <a:pt x="394" y="451"/>
                    <a:pt x="408" y="420"/>
                    <a:pt x="408" y="386"/>
                  </a:cubicBezTo>
                  <a:cubicBezTo>
                    <a:pt x="408" y="352"/>
                    <a:pt x="394" y="321"/>
                    <a:pt x="371" y="298"/>
                  </a:cubicBezTo>
                  <a:cubicBezTo>
                    <a:pt x="349" y="276"/>
                    <a:pt x="318" y="262"/>
                    <a:pt x="283" y="262"/>
                  </a:cubicBezTo>
                  <a:cubicBezTo>
                    <a:pt x="249" y="262"/>
                    <a:pt x="218" y="276"/>
                    <a:pt x="196" y="298"/>
                  </a:cubicBezTo>
                  <a:close/>
                  <a:moveTo>
                    <a:pt x="229" y="381"/>
                  </a:moveTo>
                  <a:cubicBezTo>
                    <a:pt x="202" y="381"/>
                    <a:pt x="202" y="381"/>
                    <a:pt x="202" y="381"/>
                  </a:cubicBezTo>
                  <a:cubicBezTo>
                    <a:pt x="199" y="381"/>
                    <a:pt x="197" y="383"/>
                    <a:pt x="197" y="386"/>
                  </a:cubicBezTo>
                  <a:cubicBezTo>
                    <a:pt x="197" y="389"/>
                    <a:pt x="199" y="391"/>
                    <a:pt x="202" y="391"/>
                  </a:cubicBezTo>
                  <a:cubicBezTo>
                    <a:pt x="229" y="391"/>
                    <a:pt x="229" y="391"/>
                    <a:pt x="229" y="391"/>
                  </a:cubicBezTo>
                  <a:cubicBezTo>
                    <a:pt x="232" y="391"/>
                    <a:pt x="235" y="389"/>
                    <a:pt x="235" y="386"/>
                  </a:cubicBezTo>
                  <a:cubicBezTo>
                    <a:pt x="235" y="383"/>
                    <a:pt x="232" y="381"/>
                    <a:pt x="229" y="381"/>
                  </a:cubicBezTo>
                  <a:close/>
                  <a:moveTo>
                    <a:pt x="338" y="391"/>
                  </a:moveTo>
                  <a:cubicBezTo>
                    <a:pt x="365" y="391"/>
                    <a:pt x="365" y="391"/>
                    <a:pt x="365" y="391"/>
                  </a:cubicBezTo>
                  <a:cubicBezTo>
                    <a:pt x="368" y="391"/>
                    <a:pt x="370" y="389"/>
                    <a:pt x="370" y="386"/>
                  </a:cubicBezTo>
                  <a:cubicBezTo>
                    <a:pt x="370" y="383"/>
                    <a:pt x="368" y="381"/>
                    <a:pt x="365" y="381"/>
                  </a:cubicBezTo>
                  <a:cubicBezTo>
                    <a:pt x="338" y="381"/>
                    <a:pt x="338" y="381"/>
                    <a:pt x="338" y="381"/>
                  </a:cubicBezTo>
                  <a:cubicBezTo>
                    <a:pt x="335" y="381"/>
                    <a:pt x="332" y="383"/>
                    <a:pt x="332" y="386"/>
                  </a:cubicBezTo>
                  <a:cubicBezTo>
                    <a:pt x="332" y="389"/>
                    <a:pt x="335" y="391"/>
                    <a:pt x="338" y="391"/>
                  </a:cubicBezTo>
                  <a:close/>
                  <a:moveTo>
                    <a:pt x="278" y="440"/>
                  </a:moveTo>
                  <a:cubicBezTo>
                    <a:pt x="278" y="467"/>
                    <a:pt x="278" y="467"/>
                    <a:pt x="278" y="467"/>
                  </a:cubicBezTo>
                  <a:cubicBezTo>
                    <a:pt x="278" y="470"/>
                    <a:pt x="280" y="473"/>
                    <a:pt x="283" y="473"/>
                  </a:cubicBezTo>
                  <a:cubicBezTo>
                    <a:pt x="286" y="473"/>
                    <a:pt x="289" y="470"/>
                    <a:pt x="289" y="467"/>
                  </a:cubicBezTo>
                  <a:cubicBezTo>
                    <a:pt x="289" y="440"/>
                    <a:pt x="289" y="440"/>
                    <a:pt x="289" y="440"/>
                  </a:cubicBezTo>
                  <a:cubicBezTo>
                    <a:pt x="289" y="437"/>
                    <a:pt x="286" y="435"/>
                    <a:pt x="283" y="435"/>
                  </a:cubicBezTo>
                  <a:cubicBezTo>
                    <a:pt x="280" y="435"/>
                    <a:pt x="278" y="437"/>
                    <a:pt x="278" y="440"/>
                  </a:cubicBezTo>
                  <a:close/>
                  <a:moveTo>
                    <a:pt x="289" y="332"/>
                  </a:moveTo>
                  <a:cubicBezTo>
                    <a:pt x="289" y="305"/>
                    <a:pt x="289" y="305"/>
                    <a:pt x="289" y="305"/>
                  </a:cubicBezTo>
                  <a:cubicBezTo>
                    <a:pt x="289" y="302"/>
                    <a:pt x="286" y="299"/>
                    <a:pt x="283" y="299"/>
                  </a:cubicBezTo>
                  <a:cubicBezTo>
                    <a:pt x="280" y="299"/>
                    <a:pt x="278" y="302"/>
                    <a:pt x="278" y="305"/>
                  </a:cubicBezTo>
                  <a:cubicBezTo>
                    <a:pt x="278" y="332"/>
                    <a:pt x="278" y="332"/>
                    <a:pt x="278" y="332"/>
                  </a:cubicBezTo>
                  <a:cubicBezTo>
                    <a:pt x="278" y="335"/>
                    <a:pt x="280" y="337"/>
                    <a:pt x="283" y="337"/>
                  </a:cubicBezTo>
                  <a:cubicBezTo>
                    <a:pt x="286" y="337"/>
                    <a:pt x="289" y="335"/>
                    <a:pt x="289" y="332"/>
                  </a:cubicBezTo>
                  <a:close/>
                  <a:moveTo>
                    <a:pt x="218" y="0"/>
                  </a:moveTo>
                  <a:cubicBezTo>
                    <a:pt x="224" y="0"/>
                    <a:pt x="228" y="2"/>
                    <a:pt x="232" y="4"/>
                  </a:cubicBezTo>
                  <a:cubicBezTo>
                    <a:pt x="235" y="7"/>
                    <a:pt x="237" y="11"/>
                    <a:pt x="237" y="14"/>
                  </a:cubicBezTo>
                  <a:cubicBezTo>
                    <a:pt x="237" y="72"/>
                    <a:pt x="237" y="72"/>
                    <a:pt x="237" y="72"/>
                  </a:cubicBezTo>
                  <a:cubicBezTo>
                    <a:pt x="237" y="75"/>
                    <a:pt x="235" y="79"/>
                    <a:pt x="232" y="82"/>
                  </a:cubicBezTo>
                  <a:cubicBezTo>
                    <a:pt x="228" y="84"/>
                    <a:pt x="224" y="86"/>
                    <a:pt x="218" y="86"/>
                  </a:cubicBezTo>
                  <a:cubicBezTo>
                    <a:pt x="126" y="86"/>
                    <a:pt x="126" y="86"/>
                    <a:pt x="126" y="86"/>
                  </a:cubicBezTo>
                  <a:cubicBezTo>
                    <a:pt x="121" y="86"/>
                    <a:pt x="116" y="84"/>
                    <a:pt x="113" y="82"/>
                  </a:cubicBezTo>
                  <a:cubicBezTo>
                    <a:pt x="110" y="79"/>
                    <a:pt x="108" y="75"/>
                    <a:pt x="108" y="72"/>
                  </a:cubicBezTo>
                  <a:cubicBezTo>
                    <a:pt x="108" y="14"/>
                    <a:pt x="108" y="14"/>
                    <a:pt x="108" y="14"/>
                  </a:cubicBezTo>
                  <a:cubicBezTo>
                    <a:pt x="108" y="11"/>
                    <a:pt x="110" y="7"/>
                    <a:pt x="113" y="4"/>
                  </a:cubicBezTo>
                  <a:cubicBezTo>
                    <a:pt x="116" y="2"/>
                    <a:pt x="121" y="0"/>
                    <a:pt x="126" y="0"/>
                  </a:cubicBezTo>
                  <a:cubicBezTo>
                    <a:pt x="218" y="0"/>
                    <a:pt x="218" y="0"/>
                    <a:pt x="218" y="0"/>
                  </a:cubicBezTo>
                  <a:close/>
                  <a:moveTo>
                    <a:pt x="138" y="19"/>
                  </a:moveTo>
                  <a:cubicBezTo>
                    <a:pt x="206" y="19"/>
                    <a:pt x="206" y="19"/>
                    <a:pt x="206" y="19"/>
                  </a:cubicBezTo>
                  <a:cubicBezTo>
                    <a:pt x="210" y="19"/>
                    <a:pt x="214" y="20"/>
                    <a:pt x="217" y="22"/>
                  </a:cubicBezTo>
                  <a:cubicBezTo>
                    <a:pt x="217" y="22"/>
                    <a:pt x="217" y="22"/>
                    <a:pt x="217" y="22"/>
                  </a:cubicBezTo>
                  <a:cubicBezTo>
                    <a:pt x="220" y="25"/>
                    <a:pt x="222" y="29"/>
                    <a:pt x="222" y="33"/>
                  </a:cubicBezTo>
                  <a:cubicBezTo>
                    <a:pt x="222" y="51"/>
                    <a:pt x="222" y="51"/>
                    <a:pt x="222" y="51"/>
                  </a:cubicBezTo>
                  <a:cubicBezTo>
                    <a:pt x="222" y="55"/>
                    <a:pt x="220" y="58"/>
                    <a:pt x="217" y="61"/>
                  </a:cubicBezTo>
                  <a:cubicBezTo>
                    <a:pt x="217" y="61"/>
                    <a:pt x="217" y="61"/>
                    <a:pt x="217" y="61"/>
                  </a:cubicBezTo>
                  <a:cubicBezTo>
                    <a:pt x="214" y="63"/>
                    <a:pt x="210" y="65"/>
                    <a:pt x="206" y="65"/>
                  </a:cubicBezTo>
                  <a:cubicBezTo>
                    <a:pt x="138" y="65"/>
                    <a:pt x="138" y="65"/>
                    <a:pt x="138" y="65"/>
                  </a:cubicBezTo>
                  <a:cubicBezTo>
                    <a:pt x="134" y="65"/>
                    <a:pt x="130" y="63"/>
                    <a:pt x="127" y="61"/>
                  </a:cubicBezTo>
                  <a:cubicBezTo>
                    <a:pt x="127" y="61"/>
                    <a:pt x="127" y="61"/>
                    <a:pt x="127" y="61"/>
                  </a:cubicBezTo>
                  <a:cubicBezTo>
                    <a:pt x="124" y="58"/>
                    <a:pt x="122" y="55"/>
                    <a:pt x="122" y="51"/>
                  </a:cubicBezTo>
                  <a:cubicBezTo>
                    <a:pt x="122" y="33"/>
                    <a:pt x="122" y="33"/>
                    <a:pt x="122" y="33"/>
                  </a:cubicBezTo>
                  <a:cubicBezTo>
                    <a:pt x="122" y="29"/>
                    <a:pt x="124" y="25"/>
                    <a:pt x="127" y="22"/>
                  </a:cubicBezTo>
                  <a:cubicBezTo>
                    <a:pt x="127" y="22"/>
                    <a:pt x="127" y="22"/>
                    <a:pt x="127" y="22"/>
                  </a:cubicBezTo>
                  <a:cubicBezTo>
                    <a:pt x="130" y="20"/>
                    <a:pt x="134" y="19"/>
                    <a:pt x="138" y="19"/>
                  </a:cubicBezTo>
                  <a:close/>
                  <a:moveTo>
                    <a:pt x="344" y="243"/>
                  </a:moveTo>
                  <a:cubicBezTo>
                    <a:pt x="344" y="41"/>
                    <a:pt x="344" y="41"/>
                    <a:pt x="344" y="41"/>
                  </a:cubicBezTo>
                  <a:cubicBezTo>
                    <a:pt x="344" y="28"/>
                    <a:pt x="334" y="18"/>
                    <a:pt x="321" y="18"/>
                  </a:cubicBezTo>
                  <a:cubicBezTo>
                    <a:pt x="244" y="18"/>
                    <a:pt x="244" y="18"/>
                    <a:pt x="244" y="18"/>
                  </a:cubicBezTo>
                  <a:cubicBezTo>
                    <a:pt x="244" y="59"/>
                    <a:pt x="244" y="59"/>
                    <a:pt x="244" y="59"/>
                  </a:cubicBezTo>
                  <a:cubicBezTo>
                    <a:pt x="302" y="59"/>
                    <a:pt x="302" y="59"/>
                    <a:pt x="302" y="59"/>
                  </a:cubicBezTo>
                  <a:cubicBezTo>
                    <a:pt x="302" y="92"/>
                    <a:pt x="302" y="92"/>
                    <a:pt x="302" y="92"/>
                  </a:cubicBezTo>
                  <a:cubicBezTo>
                    <a:pt x="302" y="232"/>
                    <a:pt x="302" y="232"/>
                    <a:pt x="302" y="232"/>
                  </a:cubicBezTo>
                  <a:cubicBezTo>
                    <a:pt x="317" y="234"/>
                    <a:pt x="331" y="238"/>
                    <a:pt x="344" y="243"/>
                  </a:cubicBezTo>
                  <a:close/>
                  <a:moveTo>
                    <a:pt x="87" y="324"/>
                  </a:moveTo>
                  <a:cubicBezTo>
                    <a:pt x="141" y="324"/>
                    <a:pt x="141" y="324"/>
                    <a:pt x="141" y="324"/>
                  </a:cubicBezTo>
                  <a:cubicBezTo>
                    <a:pt x="139" y="330"/>
                    <a:pt x="136" y="336"/>
                    <a:pt x="134" y="343"/>
                  </a:cubicBezTo>
                  <a:cubicBezTo>
                    <a:pt x="87" y="343"/>
                    <a:pt x="87" y="343"/>
                    <a:pt x="87" y="343"/>
                  </a:cubicBezTo>
                  <a:cubicBezTo>
                    <a:pt x="82" y="343"/>
                    <a:pt x="77" y="339"/>
                    <a:pt x="77" y="333"/>
                  </a:cubicBezTo>
                  <a:cubicBezTo>
                    <a:pt x="77" y="333"/>
                    <a:pt x="77" y="333"/>
                    <a:pt x="77" y="333"/>
                  </a:cubicBezTo>
                  <a:cubicBezTo>
                    <a:pt x="77" y="328"/>
                    <a:pt x="82" y="324"/>
                    <a:pt x="87" y="324"/>
                  </a:cubicBezTo>
                  <a:close/>
                  <a:moveTo>
                    <a:pt x="162" y="290"/>
                  </a:moveTo>
                  <a:cubicBezTo>
                    <a:pt x="87" y="290"/>
                    <a:pt x="87" y="290"/>
                    <a:pt x="87" y="290"/>
                  </a:cubicBezTo>
                  <a:cubicBezTo>
                    <a:pt x="87" y="290"/>
                    <a:pt x="87" y="290"/>
                    <a:pt x="87" y="290"/>
                  </a:cubicBezTo>
                  <a:cubicBezTo>
                    <a:pt x="86" y="290"/>
                    <a:pt x="86" y="290"/>
                    <a:pt x="86" y="290"/>
                  </a:cubicBezTo>
                  <a:cubicBezTo>
                    <a:pt x="86" y="290"/>
                    <a:pt x="86" y="290"/>
                    <a:pt x="86" y="290"/>
                  </a:cubicBezTo>
                  <a:cubicBezTo>
                    <a:pt x="86" y="290"/>
                    <a:pt x="86" y="290"/>
                    <a:pt x="86" y="290"/>
                  </a:cubicBezTo>
                  <a:cubicBezTo>
                    <a:pt x="86" y="290"/>
                    <a:pt x="86" y="290"/>
                    <a:pt x="86" y="290"/>
                  </a:cubicBezTo>
                  <a:cubicBezTo>
                    <a:pt x="86" y="290"/>
                    <a:pt x="86" y="290"/>
                    <a:pt x="86" y="290"/>
                  </a:cubicBezTo>
                  <a:cubicBezTo>
                    <a:pt x="86" y="290"/>
                    <a:pt x="86" y="290"/>
                    <a:pt x="86" y="290"/>
                  </a:cubicBezTo>
                  <a:cubicBezTo>
                    <a:pt x="86" y="290"/>
                    <a:pt x="86" y="290"/>
                    <a:pt x="86" y="290"/>
                  </a:cubicBezTo>
                  <a:cubicBezTo>
                    <a:pt x="86" y="290"/>
                    <a:pt x="86" y="290"/>
                    <a:pt x="86"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4" y="289"/>
                    <a:pt x="84" y="289"/>
                    <a:pt x="84" y="289"/>
                  </a:cubicBezTo>
                  <a:cubicBezTo>
                    <a:pt x="84" y="289"/>
                    <a:pt x="84" y="289"/>
                    <a:pt x="84" y="289"/>
                  </a:cubicBezTo>
                  <a:cubicBezTo>
                    <a:pt x="84" y="289"/>
                    <a:pt x="84" y="289"/>
                    <a:pt x="84" y="289"/>
                  </a:cubicBezTo>
                  <a:cubicBezTo>
                    <a:pt x="84" y="289"/>
                    <a:pt x="84" y="289"/>
                    <a:pt x="84" y="289"/>
                  </a:cubicBezTo>
                  <a:cubicBezTo>
                    <a:pt x="84" y="289"/>
                    <a:pt x="84" y="289"/>
                    <a:pt x="84" y="289"/>
                  </a:cubicBezTo>
                  <a:cubicBezTo>
                    <a:pt x="84" y="289"/>
                    <a:pt x="84" y="289"/>
                    <a:pt x="84" y="289"/>
                  </a:cubicBezTo>
                  <a:cubicBezTo>
                    <a:pt x="84" y="289"/>
                    <a:pt x="84" y="289"/>
                    <a:pt x="84" y="289"/>
                  </a:cubicBezTo>
                  <a:cubicBezTo>
                    <a:pt x="84" y="289"/>
                    <a:pt x="84" y="289"/>
                    <a:pt x="84"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2" y="289"/>
                    <a:pt x="82" y="289"/>
                    <a:pt x="82" y="289"/>
                  </a:cubicBezTo>
                  <a:cubicBezTo>
                    <a:pt x="82" y="289"/>
                    <a:pt x="82" y="289"/>
                    <a:pt x="82" y="289"/>
                  </a:cubicBezTo>
                  <a:cubicBezTo>
                    <a:pt x="82" y="289"/>
                    <a:pt x="82" y="289"/>
                    <a:pt x="82" y="289"/>
                  </a:cubicBezTo>
                  <a:cubicBezTo>
                    <a:pt x="82" y="289"/>
                    <a:pt x="82" y="289"/>
                    <a:pt x="82" y="289"/>
                  </a:cubicBezTo>
                  <a:cubicBezTo>
                    <a:pt x="82" y="289"/>
                    <a:pt x="82" y="289"/>
                    <a:pt x="82" y="289"/>
                  </a:cubicBezTo>
                  <a:cubicBezTo>
                    <a:pt x="82" y="289"/>
                    <a:pt x="82" y="289"/>
                    <a:pt x="82" y="289"/>
                  </a:cubicBezTo>
                  <a:cubicBezTo>
                    <a:pt x="82" y="288"/>
                    <a:pt x="82" y="288"/>
                    <a:pt x="82" y="288"/>
                  </a:cubicBezTo>
                  <a:cubicBezTo>
                    <a:pt x="82" y="288"/>
                    <a:pt x="82" y="288"/>
                    <a:pt x="82" y="288"/>
                  </a:cubicBezTo>
                  <a:cubicBezTo>
                    <a:pt x="82" y="288"/>
                    <a:pt x="82" y="288"/>
                    <a:pt x="82" y="288"/>
                  </a:cubicBezTo>
                  <a:cubicBezTo>
                    <a:pt x="82" y="288"/>
                    <a:pt x="82" y="288"/>
                    <a:pt x="82"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7"/>
                    <a:pt x="81" y="287"/>
                    <a:pt x="81" y="287"/>
                  </a:cubicBezTo>
                  <a:cubicBezTo>
                    <a:pt x="81" y="287"/>
                    <a:pt x="81" y="287"/>
                    <a:pt x="81"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6"/>
                    <a:pt x="80" y="286"/>
                    <a:pt x="80" y="286"/>
                  </a:cubicBezTo>
                  <a:cubicBezTo>
                    <a:pt x="80" y="286"/>
                    <a:pt x="80" y="286"/>
                    <a:pt x="80" y="286"/>
                  </a:cubicBezTo>
                  <a:cubicBezTo>
                    <a:pt x="79" y="286"/>
                    <a:pt x="79" y="286"/>
                    <a:pt x="79" y="286"/>
                  </a:cubicBezTo>
                  <a:cubicBezTo>
                    <a:pt x="79" y="286"/>
                    <a:pt x="79" y="286"/>
                    <a:pt x="79" y="286"/>
                  </a:cubicBezTo>
                  <a:cubicBezTo>
                    <a:pt x="79" y="286"/>
                    <a:pt x="79" y="286"/>
                    <a:pt x="79" y="286"/>
                  </a:cubicBezTo>
                  <a:cubicBezTo>
                    <a:pt x="79" y="286"/>
                    <a:pt x="79" y="286"/>
                    <a:pt x="79" y="286"/>
                  </a:cubicBezTo>
                  <a:cubicBezTo>
                    <a:pt x="79" y="286"/>
                    <a:pt x="79" y="286"/>
                    <a:pt x="79" y="286"/>
                  </a:cubicBezTo>
                  <a:cubicBezTo>
                    <a:pt x="79" y="286"/>
                    <a:pt x="79" y="286"/>
                    <a:pt x="79" y="286"/>
                  </a:cubicBezTo>
                  <a:cubicBezTo>
                    <a:pt x="79" y="286"/>
                    <a:pt x="79" y="286"/>
                    <a:pt x="79" y="286"/>
                  </a:cubicBezTo>
                  <a:cubicBezTo>
                    <a:pt x="79" y="286"/>
                    <a:pt x="79" y="286"/>
                    <a:pt x="79" y="286"/>
                  </a:cubicBezTo>
                  <a:cubicBezTo>
                    <a:pt x="79" y="285"/>
                    <a:pt x="79" y="285"/>
                    <a:pt x="79" y="285"/>
                  </a:cubicBezTo>
                  <a:cubicBezTo>
                    <a:pt x="79" y="285"/>
                    <a:pt x="79" y="285"/>
                    <a:pt x="79" y="285"/>
                  </a:cubicBezTo>
                  <a:cubicBezTo>
                    <a:pt x="79" y="285"/>
                    <a:pt x="79" y="285"/>
                    <a:pt x="79" y="285"/>
                  </a:cubicBezTo>
                  <a:cubicBezTo>
                    <a:pt x="79" y="285"/>
                    <a:pt x="79" y="285"/>
                    <a:pt x="79" y="285"/>
                  </a:cubicBezTo>
                  <a:cubicBezTo>
                    <a:pt x="79" y="285"/>
                    <a:pt x="79" y="285"/>
                    <a:pt x="79" y="285"/>
                  </a:cubicBezTo>
                  <a:cubicBezTo>
                    <a:pt x="79" y="285"/>
                    <a:pt x="79" y="285"/>
                    <a:pt x="79" y="285"/>
                  </a:cubicBezTo>
                  <a:cubicBezTo>
                    <a:pt x="78" y="285"/>
                    <a:pt x="78" y="285"/>
                    <a:pt x="78" y="285"/>
                  </a:cubicBezTo>
                  <a:cubicBezTo>
                    <a:pt x="78" y="285"/>
                    <a:pt x="78" y="285"/>
                    <a:pt x="78" y="285"/>
                  </a:cubicBezTo>
                  <a:cubicBezTo>
                    <a:pt x="78" y="285"/>
                    <a:pt x="78" y="285"/>
                    <a:pt x="78" y="285"/>
                  </a:cubicBezTo>
                  <a:cubicBezTo>
                    <a:pt x="78" y="285"/>
                    <a:pt x="78" y="285"/>
                    <a:pt x="78" y="285"/>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2"/>
                    <a:pt x="78" y="282"/>
                    <a:pt x="78" y="282"/>
                  </a:cubicBezTo>
                  <a:cubicBezTo>
                    <a:pt x="78" y="282"/>
                    <a:pt x="78" y="282"/>
                    <a:pt x="78" y="282"/>
                  </a:cubicBezTo>
                  <a:cubicBezTo>
                    <a:pt x="78" y="282"/>
                    <a:pt x="78" y="282"/>
                    <a:pt x="78" y="282"/>
                  </a:cubicBezTo>
                  <a:cubicBezTo>
                    <a:pt x="78" y="282"/>
                    <a:pt x="78" y="282"/>
                    <a:pt x="78" y="282"/>
                  </a:cubicBezTo>
                  <a:cubicBezTo>
                    <a:pt x="77" y="282"/>
                    <a:pt x="77" y="282"/>
                    <a:pt x="77" y="282"/>
                  </a:cubicBezTo>
                  <a:cubicBezTo>
                    <a:pt x="77" y="282"/>
                    <a:pt x="77" y="282"/>
                    <a:pt x="77" y="282"/>
                  </a:cubicBezTo>
                  <a:cubicBezTo>
                    <a:pt x="77" y="282"/>
                    <a:pt x="77" y="282"/>
                    <a:pt x="77" y="282"/>
                  </a:cubicBezTo>
                  <a:cubicBezTo>
                    <a:pt x="77" y="282"/>
                    <a:pt x="77" y="282"/>
                    <a:pt x="77" y="282"/>
                  </a:cubicBezTo>
                  <a:cubicBezTo>
                    <a:pt x="77" y="281"/>
                    <a:pt x="77" y="281"/>
                    <a:pt x="77" y="281"/>
                  </a:cubicBezTo>
                  <a:cubicBezTo>
                    <a:pt x="77" y="281"/>
                    <a:pt x="77" y="281"/>
                    <a:pt x="77" y="281"/>
                  </a:cubicBezTo>
                  <a:cubicBezTo>
                    <a:pt x="77" y="281"/>
                    <a:pt x="77" y="281"/>
                    <a:pt x="77" y="281"/>
                  </a:cubicBezTo>
                  <a:cubicBezTo>
                    <a:pt x="77" y="281"/>
                    <a:pt x="77" y="281"/>
                    <a:pt x="77" y="281"/>
                  </a:cubicBezTo>
                  <a:cubicBezTo>
                    <a:pt x="77" y="281"/>
                    <a:pt x="77" y="281"/>
                    <a:pt x="77" y="281"/>
                  </a:cubicBezTo>
                  <a:cubicBezTo>
                    <a:pt x="77" y="281"/>
                    <a:pt x="77" y="281"/>
                    <a:pt x="77" y="281"/>
                  </a:cubicBezTo>
                  <a:cubicBezTo>
                    <a:pt x="77" y="281"/>
                    <a:pt x="77" y="281"/>
                    <a:pt x="77" y="281"/>
                  </a:cubicBezTo>
                  <a:cubicBezTo>
                    <a:pt x="77" y="281"/>
                    <a:pt x="77" y="281"/>
                    <a:pt x="77" y="281"/>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79"/>
                    <a:pt x="77" y="279"/>
                    <a:pt x="77" y="279"/>
                  </a:cubicBezTo>
                  <a:cubicBezTo>
                    <a:pt x="77" y="279"/>
                    <a:pt x="77" y="279"/>
                    <a:pt x="77" y="279"/>
                  </a:cubicBezTo>
                  <a:cubicBezTo>
                    <a:pt x="77" y="279"/>
                    <a:pt x="77" y="279"/>
                    <a:pt x="77" y="279"/>
                  </a:cubicBezTo>
                  <a:cubicBezTo>
                    <a:pt x="77" y="279"/>
                    <a:pt x="77" y="279"/>
                    <a:pt x="77" y="279"/>
                  </a:cubicBezTo>
                  <a:cubicBezTo>
                    <a:pt x="78" y="279"/>
                    <a:pt x="78" y="279"/>
                    <a:pt x="78" y="279"/>
                  </a:cubicBezTo>
                  <a:cubicBezTo>
                    <a:pt x="78" y="279"/>
                    <a:pt x="78" y="279"/>
                    <a:pt x="78" y="279"/>
                  </a:cubicBezTo>
                  <a:cubicBezTo>
                    <a:pt x="78" y="279"/>
                    <a:pt x="78" y="279"/>
                    <a:pt x="78" y="279"/>
                  </a:cubicBezTo>
                  <a:cubicBezTo>
                    <a:pt x="78" y="279"/>
                    <a:pt x="78" y="279"/>
                    <a:pt x="78" y="279"/>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7"/>
                    <a:pt x="78" y="277"/>
                    <a:pt x="78" y="277"/>
                  </a:cubicBezTo>
                  <a:cubicBezTo>
                    <a:pt x="78" y="277"/>
                    <a:pt x="78" y="277"/>
                    <a:pt x="78" y="277"/>
                  </a:cubicBezTo>
                  <a:cubicBezTo>
                    <a:pt x="78" y="277"/>
                    <a:pt x="78" y="277"/>
                    <a:pt x="78" y="277"/>
                  </a:cubicBezTo>
                  <a:cubicBezTo>
                    <a:pt x="78" y="277"/>
                    <a:pt x="78" y="277"/>
                    <a:pt x="78" y="277"/>
                  </a:cubicBezTo>
                  <a:cubicBezTo>
                    <a:pt x="78" y="277"/>
                    <a:pt x="78" y="277"/>
                    <a:pt x="78" y="277"/>
                  </a:cubicBezTo>
                  <a:cubicBezTo>
                    <a:pt x="78" y="277"/>
                    <a:pt x="78" y="277"/>
                    <a:pt x="78" y="277"/>
                  </a:cubicBezTo>
                  <a:cubicBezTo>
                    <a:pt x="78" y="277"/>
                    <a:pt x="78" y="277"/>
                    <a:pt x="78" y="277"/>
                  </a:cubicBezTo>
                  <a:cubicBezTo>
                    <a:pt x="78" y="277"/>
                    <a:pt x="78" y="277"/>
                    <a:pt x="78" y="277"/>
                  </a:cubicBezTo>
                  <a:cubicBezTo>
                    <a:pt x="78" y="276"/>
                    <a:pt x="78" y="276"/>
                    <a:pt x="78" y="276"/>
                  </a:cubicBezTo>
                  <a:cubicBezTo>
                    <a:pt x="78" y="276"/>
                    <a:pt x="78" y="276"/>
                    <a:pt x="78" y="276"/>
                  </a:cubicBezTo>
                  <a:cubicBezTo>
                    <a:pt x="78" y="276"/>
                    <a:pt x="78" y="276"/>
                    <a:pt x="78" y="276"/>
                  </a:cubicBezTo>
                  <a:cubicBezTo>
                    <a:pt x="78" y="276"/>
                    <a:pt x="78" y="276"/>
                    <a:pt x="78" y="276"/>
                  </a:cubicBezTo>
                  <a:cubicBezTo>
                    <a:pt x="78" y="276"/>
                    <a:pt x="78" y="276"/>
                    <a:pt x="78" y="276"/>
                  </a:cubicBezTo>
                  <a:cubicBezTo>
                    <a:pt x="79" y="276"/>
                    <a:pt x="79" y="276"/>
                    <a:pt x="79" y="276"/>
                  </a:cubicBezTo>
                  <a:cubicBezTo>
                    <a:pt x="79" y="276"/>
                    <a:pt x="79" y="276"/>
                    <a:pt x="79" y="276"/>
                  </a:cubicBezTo>
                  <a:cubicBezTo>
                    <a:pt x="79" y="276"/>
                    <a:pt x="79" y="276"/>
                    <a:pt x="79" y="276"/>
                  </a:cubicBezTo>
                  <a:cubicBezTo>
                    <a:pt x="79" y="276"/>
                    <a:pt x="79" y="276"/>
                    <a:pt x="79" y="276"/>
                  </a:cubicBezTo>
                  <a:cubicBezTo>
                    <a:pt x="79" y="275"/>
                    <a:pt x="79" y="275"/>
                    <a:pt x="79" y="275"/>
                  </a:cubicBezTo>
                  <a:cubicBezTo>
                    <a:pt x="79" y="275"/>
                    <a:pt x="79" y="275"/>
                    <a:pt x="79" y="275"/>
                  </a:cubicBezTo>
                  <a:cubicBezTo>
                    <a:pt x="79" y="275"/>
                    <a:pt x="79" y="275"/>
                    <a:pt x="79" y="275"/>
                  </a:cubicBezTo>
                  <a:cubicBezTo>
                    <a:pt x="79" y="275"/>
                    <a:pt x="79" y="275"/>
                    <a:pt x="79" y="275"/>
                  </a:cubicBezTo>
                  <a:cubicBezTo>
                    <a:pt x="79" y="275"/>
                    <a:pt x="79" y="275"/>
                    <a:pt x="79" y="275"/>
                  </a:cubicBezTo>
                  <a:cubicBezTo>
                    <a:pt x="79" y="275"/>
                    <a:pt x="79" y="275"/>
                    <a:pt x="79" y="275"/>
                  </a:cubicBezTo>
                  <a:cubicBezTo>
                    <a:pt x="79" y="275"/>
                    <a:pt x="79" y="275"/>
                    <a:pt x="79" y="275"/>
                  </a:cubicBezTo>
                  <a:cubicBezTo>
                    <a:pt x="79" y="275"/>
                    <a:pt x="79" y="275"/>
                    <a:pt x="79" y="275"/>
                  </a:cubicBezTo>
                  <a:cubicBezTo>
                    <a:pt x="80" y="275"/>
                    <a:pt x="80" y="275"/>
                    <a:pt x="80" y="275"/>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1" y="273"/>
                    <a:pt x="81" y="273"/>
                    <a:pt x="81" y="273"/>
                  </a:cubicBezTo>
                  <a:cubicBezTo>
                    <a:pt x="81" y="273"/>
                    <a:pt x="81" y="273"/>
                    <a:pt x="81" y="273"/>
                  </a:cubicBezTo>
                  <a:cubicBezTo>
                    <a:pt x="81" y="273"/>
                    <a:pt x="81" y="273"/>
                    <a:pt x="81" y="273"/>
                  </a:cubicBezTo>
                  <a:cubicBezTo>
                    <a:pt x="81" y="273"/>
                    <a:pt x="81" y="273"/>
                    <a:pt x="81" y="273"/>
                  </a:cubicBezTo>
                  <a:cubicBezTo>
                    <a:pt x="81" y="273"/>
                    <a:pt x="81" y="273"/>
                    <a:pt x="81" y="273"/>
                  </a:cubicBezTo>
                  <a:cubicBezTo>
                    <a:pt x="81" y="273"/>
                    <a:pt x="81" y="273"/>
                    <a:pt x="81" y="273"/>
                  </a:cubicBezTo>
                  <a:cubicBezTo>
                    <a:pt x="81" y="273"/>
                    <a:pt x="81" y="273"/>
                    <a:pt x="81" y="273"/>
                  </a:cubicBezTo>
                  <a:cubicBezTo>
                    <a:pt x="81" y="273"/>
                    <a:pt x="81" y="273"/>
                    <a:pt x="81" y="273"/>
                  </a:cubicBezTo>
                  <a:cubicBezTo>
                    <a:pt x="82" y="273"/>
                    <a:pt x="82" y="273"/>
                    <a:pt x="82" y="273"/>
                  </a:cubicBezTo>
                  <a:cubicBezTo>
                    <a:pt x="82" y="273"/>
                    <a:pt x="82" y="273"/>
                    <a:pt x="82" y="273"/>
                  </a:cubicBezTo>
                  <a:cubicBezTo>
                    <a:pt x="82" y="273"/>
                    <a:pt x="82" y="273"/>
                    <a:pt x="82" y="273"/>
                  </a:cubicBezTo>
                  <a:cubicBezTo>
                    <a:pt x="82" y="272"/>
                    <a:pt x="82" y="272"/>
                    <a:pt x="82" y="272"/>
                  </a:cubicBezTo>
                  <a:cubicBezTo>
                    <a:pt x="82" y="272"/>
                    <a:pt x="82" y="272"/>
                    <a:pt x="82" y="272"/>
                  </a:cubicBezTo>
                  <a:cubicBezTo>
                    <a:pt x="82" y="272"/>
                    <a:pt x="82" y="272"/>
                    <a:pt x="82" y="272"/>
                  </a:cubicBezTo>
                  <a:cubicBezTo>
                    <a:pt x="82" y="272"/>
                    <a:pt x="82" y="272"/>
                    <a:pt x="82" y="272"/>
                  </a:cubicBezTo>
                  <a:cubicBezTo>
                    <a:pt x="83" y="272"/>
                    <a:pt x="83" y="272"/>
                    <a:pt x="83" y="272"/>
                  </a:cubicBezTo>
                  <a:cubicBezTo>
                    <a:pt x="83" y="272"/>
                    <a:pt x="83" y="272"/>
                    <a:pt x="83" y="272"/>
                  </a:cubicBezTo>
                  <a:cubicBezTo>
                    <a:pt x="83" y="272"/>
                    <a:pt x="83" y="272"/>
                    <a:pt x="83" y="272"/>
                  </a:cubicBezTo>
                  <a:cubicBezTo>
                    <a:pt x="83" y="272"/>
                    <a:pt x="83" y="272"/>
                    <a:pt x="83" y="272"/>
                  </a:cubicBezTo>
                  <a:cubicBezTo>
                    <a:pt x="83" y="272"/>
                    <a:pt x="83" y="272"/>
                    <a:pt x="83" y="272"/>
                  </a:cubicBezTo>
                  <a:cubicBezTo>
                    <a:pt x="83" y="272"/>
                    <a:pt x="83" y="272"/>
                    <a:pt x="83" y="272"/>
                  </a:cubicBezTo>
                  <a:cubicBezTo>
                    <a:pt x="83" y="272"/>
                    <a:pt x="83" y="272"/>
                    <a:pt x="83" y="272"/>
                  </a:cubicBezTo>
                  <a:cubicBezTo>
                    <a:pt x="84" y="272"/>
                    <a:pt x="84" y="272"/>
                    <a:pt x="84" y="272"/>
                  </a:cubicBezTo>
                  <a:cubicBezTo>
                    <a:pt x="84" y="272"/>
                    <a:pt x="84" y="272"/>
                    <a:pt x="84" y="272"/>
                  </a:cubicBezTo>
                  <a:cubicBezTo>
                    <a:pt x="84" y="272"/>
                    <a:pt x="84" y="272"/>
                    <a:pt x="84" y="272"/>
                  </a:cubicBezTo>
                  <a:cubicBezTo>
                    <a:pt x="84" y="272"/>
                    <a:pt x="84" y="272"/>
                    <a:pt x="84" y="272"/>
                  </a:cubicBezTo>
                  <a:cubicBezTo>
                    <a:pt x="84" y="272"/>
                    <a:pt x="84" y="272"/>
                    <a:pt x="84" y="272"/>
                  </a:cubicBezTo>
                  <a:cubicBezTo>
                    <a:pt x="85" y="271"/>
                    <a:pt x="85" y="271"/>
                    <a:pt x="85" y="271"/>
                  </a:cubicBezTo>
                  <a:cubicBezTo>
                    <a:pt x="85" y="271"/>
                    <a:pt x="85" y="271"/>
                    <a:pt x="85" y="271"/>
                  </a:cubicBezTo>
                  <a:cubicBezTo>
                    <a:pt x="85" y="271"/>
                    <a:pt x="85" y="271"/>
                    <a:pt x="85" y="271"/>
                  </a:cubicBezTo>
                  <a:cubicBezTo>
                    <a:pt x="85" y="271"/>
                    <a:pt x="85" y="271"/>
                    <a:pt x="85" y="271"/>
                  </a:cubicBezTo>
                  <a:cubicBezTo>
                    <a:pt x="85" y="271"/>
                    <a:pt x="85" y="271"/>
                    <a:pt x="85" y="271"/>
                  </a:cubicBezTo>
                  <a:cubicBezTo>
                    <a:pt x="86" y="271"/>
                    <a:pt x="86" y="271"/>
                    <a:pt x="86" y="271"/>
                  </a:cubicBezTo>
                  <a:cubicBezTo>
                    <a:pt x="86" y="271"/>
                    <a:pt x="86" y="271"/>
                    <a:pt x="86" y="271"/>
                  </a:cubicBezTo>
                  <a:cubicBezTo>
                    <a:pt x="86" y="271"/>
                    <a:pt x="86" y="271"/>
                    <a:pt x="86" y="271"/>
                  </a:cubicBezTo>
                  <a:cubicBezTo>
                    <a:pt x="86" y="271"/>
                    <a:pt x="86" y="271"/>
                    <a:pt x="86" y="271"/>
                  </a:cubicBezTo>
                  <a:cubicBezTo>
                    <a:pt x="87" y="271"/>
                    <a:pt x="87" y="271"/>
                    <a:pt x="87" y="271"/>
                  </a:cubicBezTo>
                  <a:cubicBezTo>
                    <a:pt x="179" y="271"/>
                    <a:pt x="179" y="271"/>
                    <a:pt x="179" y="271"/>
                  </a:cubicBezTo>
                  <a:cubicBezTo>
                    <a:pt x="173" y="277"/>
                    <a:pt x="167" y="283"/>
                    <a:pt x="162" y="290"/>
                  </a:cubicBezTo>
                  <a:close/>
                  <a:moveTo>
                    <a:pt x="77" y="280"/>
                  </a:moveTo>
                  <a:cubicBezTo>
                    <a:pt x="77" y="280"/>
                    <a:pt x="77" y="280"/>
                    <a:pt x="77" y="280"/>
                  </a:cubicBezTo>
                  <a:close/>
                  <a:moveTo>
                    <a:pt x="87" y="218"/>
                  </a:moveTo>
                  <a:cubicBezTo>
                    <a:pt x="258" y="218"/>
                    <a:pt x="258" y="218"/>
                    <a:pt x="258" y="218"/>
                  </a:cubicBezTo>
                  <a:cubicBezTo>
                    <a:pt x="263" y="218"/>
                    <a:pt x="267" y="222"/>
                    <a:pt x="267" y="228"/>
                  </a:cubicBezTo>
                  <a:cubicBezTo>
                    <a:pt x="267" y="228"/>
                    <a:pt x="267" y="228"/>
                    <a:pt x="267" y="228"/>
                  </a:cubicBezTo>
                  <a:cubicBezTo>
                    <a:pt x="267" y="229"/>
                    <a:pt x="267" y="231"/>
                    <a:pt x="266" y="232"/>
                  </a:cubicBezTo>
                  <a:cubicBezTo>
                    <a:pt x="257" y="233"/>
                    <a:pt x="249" y="235"/>
                    <a:pt x="241" y="237"/>
                  </a:cubicBezTo>
                  <a:cubicBezTo>
                    <a:pt x="87" y="237"/>
                    <a:pt x="87" y="237"/>
                    <a:pt x="87" y="237"/>
                  </a:cubicBezTo>
                  <a:cubicBezTo>
                    <a:pt x="82" y="237"/>
                    <a:pt x="77" y="233"/>
                    <a:pt x="77" y="228"/>
                  </a:cubicBezTo>
                  <a:cubicBezTo>
                    <a:pt x="77" y="228"/>
                    <a:pt x="77" y="228"/>
                    <a:pt x="77" y="228"/>
                  </a:cubicBezTo>
                  <a:cubicBezTo>
                    <a:pt x="77" y="222"/>
                    <a:pt x="82" y="218"/>
                    <a:pt x="87" y="218"/>
                  </a:cubicBezTo>
                  <a:close/>
                  <a:moveTo>
                    <a:pt x="87" y="165"/>
                  </a:moveTo>
                  <a:cubicBezTo>
                    <a:pt x="258" y="165"/>
                    <a:pt x="258" y="165"/>
                    <a:pt x="258" y="165"/>
                  </a:cubicBezTo>
                  <a:cubicBezTo>
                    <a:pt x="263" y="165"/>
                    <a:pt x="267" y="170"/>
                    <a:pt x="267" y="175"/>
                  </a:cubicBezTo>
                  <a:cubicBezTo>
                    <a:pt x="267" y="175"/>
                    <a:pt x="267" y="175"/>
                    <a:pt x="267" y="175"/>
                  </a:cubicBezTo>
                  <a:cubicBezTo>
                    <a:pt x="267" y="180"/>
                    <a:pt x="263" y="184"/>
                    <a:pt x="258" y="184"/>
                  </a:cubicBezTo>
                  <a:cubicBezTo>
                    <a:pt x="87" y="184"/>
                    <a:pt x="87" y="184"/>
                    <a:pt x="87" y="184"/>
                  </a:cubicBezTo>
                  <a:cubicBezTo>
                    <a:pt x="82" y="184"/>
                    <a:pt x="77" y="180"/>
                    <a:pt x="77" y="175"/>
                  </a:cubicBezTo>
                  <a:cubicBezTo>
                    <a:pt x="77" y="175"/>
                    <a:pt x="77" y="175"/>
                    <a:pt x="77" y="175"/>
                  </a:cubicBezTo>
                  <a:cubicBezTo>
                    <a:pt x="77" y="170"/>
                    <a:pt x="82" y="165"/>
                    <a:pt x="87" y="165"/>
                  </a:cubicBezTo>
                  <a:close/>
                  <a:moveTo>
                    <a:pt x="87" y="115"/>
                  </a:moveTo>
                  <a:cubicBezTo>
                    <a:pt x="258" y="115"/>
                    <a:pt x="258" y="115"/>
                    <a:pt x="258" y="115"/>
                  </a:cubicBezTo>
                  <a:cubicBezTo>
                    <a:pt x="263" y="115"/>
                    <a:pt x="267" y="120"/>
                    <a:pt x="267" y="125"/>
                  </a:cubicBezTo>
                  <a:cubicBezTo>
                    <a:pt x="267" y="125"/>
                    <a:pt x="267" y="125"/>
                    <a:pt x="267" y="125"/>
                  </a:cubicBezTo>
                  <a:cubicBezTo>
                    <a:pt x="267" y="130"/>
                    <a:pt x="263" y="134"/>
                    <a:pt x="258" y="134"/>
                  </a:cubicBezTo>
                  <a:cubicBezTo>
                    <a:pt x="87" y="134"/>
                    <a:pt x="87" y="134"/>
                    <a:pt x="87" y="134"/>
                  </a:cubicBezTo>
                  <a:cubicBezTo>
                    <a:pt x="82" y="134"/>
                    <a:pt x="77" y="130"/>
                    <a:pt x="77" y="125"/>
                  </a:cubicBezTo>
                  <a:cubicBezTo>
                    <a:pt x="77" y="125"/>
                    <a:pt x="77" y="125"/>
                    <a:pt x="77" y="125"/>
                  </a:cubicBezTo>
                  <a:cubicBezTo>
                    <a:pt x="77" y="120"/>
                    <a:pt x="82" y="115"/>
                    <a:pt x="87" y="115"/>
                  </a:cubicBezTo>
                  <a:close/>
                  <a:moveTo>
                    <a:pt x="130" y="59"/>
                  </a:moveTo>
                  <a:cubicBezTo>
                    <a:pt x="130" y="33"/>
                    <a:pt x="130" y="33"/>
                    <a:pt x="130" y="33"/>
                  </a:cubicBezTo>
                  <a:cubicBezTo>
                    <a:pt x="130" y="31"/>
                    <a:pt x="131" y="29"/>
                    <a:pt x="132" y="28"/>
                  </a:cubicBezTo>
                  <a:cubicBezTo>
                    <a:pt x="132" y="28"/>
                    <a:pt x="132" y="28"/>
                    <a:pt x="132" y="28"/>
                  </a:cubicBezTo>
                  <a:cubicBezTo>
                    <a:pt x="134" y="27"/>
                    <a:pt x="136" y="26"/>
                    <a:pt x="138" y="26"/>
                  </a:cubicBezTo>
                  <a:cubicBezTo>
                    <a:pt x="206" y="26"/>
                    <a:pt x="206" y="26"/>
                    <a:pt x="206" y="26"/>
                  </a:cubicBezTo>
                  <a:cubicBezTo>
                    <a:pt x="208" y="26"/>
                    <a:pt x="211" y="27"/>
                    <a:pt x="212" y="28"/>
                  </a:cubicBezTo>
                  <a:cubicBezTo>
                    <a:pt x="212" y="28"/>
                    <a:pt x="212" y="28"/>
                    <a:pt x="212" y="28"/>
                  </a:cubicBezTo>
                  <a:cubicBezTo>
                    <a:pt x="214" y="29"/>
                    <a:pt x="215" y="31"/>
                    <a:pt x="215" y="33"/>
                  </a:cubicBezTo>
                  <a:cubicBezTo>
                    <a:pt x="215" y="59"/>
                    <a:pt x="215" y="59"/>
                    <a:pt x="215" y="59"/>
                  </a:cubicBezTo>
                  <a:lnTo>
                    <a:pt x="130" y="59"/>
                  </a:lnTo>
                  <a:close/>
                </a:path>
              </a:pathLst>
            </a:custGeom>
            <a:solidFill>
              <a:schemeClr val="bg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tx1">
                    <a:lumMod val="75000"/>
                    <a:lumOff val="25000"/>
                  </a:schemeClr>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19" name="Rectangle 58"/>
            <p:cNvSpPr>
              <a:spLocks noChangeArrowheads="1"/>
            </p:cNvSpPr>
            <p:nvPr/>
          </p:nvSpPr>
          <p:spPr bwMode="auto">
            <a:xfrm rot="2700000">
              <a:off x="2655457" y="2650490"/>
              <a:ext cx="631043" cy="631043"/>
            </a:xfrm>
            <a:prstGeom prst="rect">
              <a:avLst/>
            </a:prstGeom>
            <a:solidFill>
              <a:schemeClr val="bg1"/>
            </a:solidFill>
            <a:ln w="25400" cap="flat" cmpd="sng" algn="ctr">
              <a:noFill/>
              <a:prstDash val="solid"/>
            </a:ln>
            <a:effectLst>
              <a:outerShdw blurRad="190500" dist="38100" dir="2700000" algn="tl" rotWithShape="0">
                <a:prstClr val="black">
                  <a:alpha val="20000"/>
                </a:prstClr>
              </a:outerShdw>
            </a:effectLst>
          </p:spPr>
          <p:txBody>
            <a:bodyPr rtlCol="0" anchor="ctr"/>
            <a:lstStyle/>
            <a:p>
              <a:pPr algn="ctr"/>
              <a:endParaRPr lang="en-US" sz="1600" kern="0">
                <a:solidFill>
                  <a:schemeClr val="tx1">
                    <a:lumMod val="75000"/>
                    <a:lumOff val="25000"/>
                  </a:schemeClr>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0" name="Rectangle 58"/>
            <p:cNvSpPr>
              <a:spLocks noChangeArrowheads="1"/>
            </p:cNvSpPr>
            <p:nvPr/>
          </p:nvSpPr>
          <p:spPr bwMode="auto">
            <a:xfrm rot="2700000">
              <a:off x="8987566" y="2650490"/>
              <a:ext cx="631043" cy="631043"/>
            </a:xfrm>
            <a:prstGeom prst="rect">
              <a:avLst/>
            </a:prstGeom>
            <a:solidFill>
              <a:schemeClr val="bg1"/>
            </a:solidFill>
            <a:ln w="25400" cap="flat" cmpd="sng" algn="ctr">
              <a:noFill/>
              <a:prstDash val="solid"/>
            </a:ln>
            <a:effectLst>
              <a:outerShdw blurRad="190500" dist="38100" dir="2700000" algn="tl" rotWithShape="0">
                <a:prstClr val="black">
                  <a:alpha val="20000"/>
                </a:prstClr>
              </a:outerShdw>
            </a:effectLst>
          </p:spPr>
          <p:txBody>
            <a:bodyPr rtlCol="0" anchor="ctr"/>
            <a:lstStyle/>
            <a:p>
              <a:pPr algn="ctr"/>
              <a:endParaRPr lang="en-US" sz="1600" kern="0">
                <a:solidFill>
                  <a:schemeClr val="tx1">
                    <a:lumMod val="75000"/>
                    <a:lumOff val="25000"/>
                  </a:schemeClr>
                </a:solidFill>
                <a:latin typeface="Arial" panose="020B0604020202020204" pitchFamily="34" charset="0"/>
                <a:ea typeface="思源黑体 CN Normal" panose="020B0400000000000000" pitchFamily="34" charset="-122"/>
                <a:sym typeface="Arial" panose="020B0604020202020204" pitchFamily="34" charset="0"/>
              </a:endParaRPr>
            </a:p>
          </p:txBody>
        </p:sp>
      </p:grpSp>
      <p:sp>
        <p:nvSpPr>
          <p:cNvPr id="22" name="TextBox 76"/>
          <p:cNvSpPr txBox="1"/>
          <p:nvPr/>
        </p:nvSpPr>
        <p:spPr>
          <a:xfrm>
            <a:off x="2070049" y="3581872"/>
            <a:ext cx="2036467" cy="461665"/>
          </a:xfrm>
          <a:prstGeom prst="rect">
            <a:avLst/>
          </a:prstGeom>
          <a:noFill/>
          <a:effectLst/>
        </p:spPr>
        <p:txBody>
          <a:bodyPr wrap="square" rtlCol="0">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分类</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1</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5" name="TextBox 76"/>
          <p:cNvSpPr txBox="1"/>
          <p:nvPr/>
        </p:nvSpPr>
        <p:spPr>
          <a:xfrm>
            <a:off x="6741705" y="3551095"/>
            <a:ext cx="1957435" cy="461665"/>
          </a:xfrm>
          <a:prstGeom prst="rect">
            <a:avLst/>
          </a:prstGeom>
          <a:noFill/>
          <a:effectLst/>
        </p:spPr>
        <p:txBody>
          <a:bodyPr wrap="square" rtlCol="0">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分类</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2</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 name="矩形 1"/>
          <p:cNvSpPr/>
          <p:nvPr/>
        </p:nvSpPr>
        <p:spPr>
          <a:xfrm>
            <a:off x="2070050" y="4100938"/>
            <a:ext cx="3540176" cy="1477328"/>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控制测试计划节点发送请求的逻辑顺序控制器，包括</a:t>
            </a:r>
            <a:r>
              <a:rPr lang="zh-CN" altLang="zh-CN" sz="2000" dirty="0">
                <a:solidFill>
                  <a:srgbClr val="1369B2"/>
                </a:solidFill>
                <a:latin typeface="微软雅黑" panose="020B0503020204020204" pitchFamily="34" charset="-122"/>
                <a:ea typeface="微软雅黑" panose="020B0503020204020204" pitchFamily="34" charset="-122"/>
              </a:rPr>
              <a:t>如果（</a:t>
            </a:r>
            <a:r>
              <a:rPr lang="en-US" altLang="zh-CN" sz="2000" dirty="0">
                <a:solidFill>
                  <a:srgbClr val="1369B2"/>
                </a:solidFill>
                <a:latin typeface="微软雅黑" panose="020B0503020204020204" pitchFamily="34" charset="-122"/>
                <a:ea typeface="微软雅黑" panose="020B0503020204020204" pitchFamily="34" charset="-122"/>
              </a:rPr>
              <a:t>If</a:t>
            </a:r>
            <a:r>
              <a:rPr lang="zh-CN" altLang="zh-CN" sz="2000" dirty="0">
                <a:solidFill>
                  <a:srgbClr val="1369B2"/>
                </a:solidFill>
                <a:latin typeface="微软雅黑" panose="020B0503020204020204" pitchFamily="34" charset="-122"/>
                <a:ea typeface="微软雅黑" panose="020B0503020204020204" pitchFamily="34" charset="-122"/>
              </a:rPr>
              <a:t>）控制器</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1369B2"/>
                </a:solidFill>
                <a:latin typeface="微软雅黑" panose="020B0503020204020204" pitchFamily="34" charset="-122"/>
                <a:ea typeface="微软雅黑" panose="020B0503020204020204" pitchFamily="34" charset="-122"/>
              </a:rPr>
              <a:t>循环控制器</a:t>
            </a:r>
            <a:r>
              <a:rPr lang="zh-CN" altLang="en-US" sz="2000">
                <a:solidFill>
                  <a:srgbClr val="595959"/>
                </a:solidFill>
                <a:latin typeface="微软雅黑" panose="020B0503020204020204" pitchFamily="34" charset="-122"/>
                <a:ea typeface="微软雅黑" panose="020B0503020204020204" pitchFamily="34" charset="-122"/>
                <a:cs typeface="+mn-ea"/>
              </a:rPr>
              <a:t>等。</a:t>
            </a:r>
            <a:endParaRPr lang="zh-CN" altLang="en-US" sz="2000" dirty="0">
              <a:solidFill>
                <a:srgbClr val="595959"/>
              </a:solidFill>
              <a:latin typeface="微软雅黑" panose="020B0503020204020204" pitchFamily="34" charset="-122"/>
              <a:ea typeface="微软雅黑" panose="020B0503020204020204" pitchFamily="34" charset="-122"/>
              <a:cs typeface="+mn-ea"/>
            </a:endParaRPr>
          </a:p>
        </p:txBody>
      </p:sp>
      <p:sp>
        <p:nvSpPr>
          <p:cNvPr id="3" name="矩形 2"/>
          <p:cNvSpPr/>
          <p:nvPr/>
        </p:nvSpPr>
        <p:spPr>
          <a:xfrm>
            <a:off x="6599201" y="4100938"/>
            <a:ext cx="4619749" cy="1938992"/>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用来对测试计划中的脚本进行分组，方便</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统计执行结果以及进行脚本的运行时控制等，包括</a:t>
            </a:r>
            <a:r>
              <a:rPr lang="zh-CN" altLang="zh-CN" sz="2000" dirty="0">
                <a:solidFill>
                  <a:srgbClr val="1369B2"/>
                </a:solidFill>
                <a:latin typeface="微软雅黑" panose="020B0503020204020204" pitchFamily="34" charset="-122"/>
                <a:ea typeface="微软雅黑" panose="020B0503020204020204" pitchFamily="34" charset="-122"/>
              </a:rPr>
              <a:t>事务控制器</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1369B2"/>
                </a:solidFill>
                <a:latin typeface="微软雅黑" panose="020B0503020204020204" pitchFamily="34" charset="-122"/>
                <a:ea typeface="微软雅黑" panose="020B0503020204020204" pitchFamily="34" charset="-122"/>
              </a:rPr>
              <a:t>吞吐量控制器</a:t>
            </a:r>
            <a:r>
              <a:rPr lang="zh-CN" altLang="en-US" sz="2000">
                <a:solidFill>
                  <a:srgbClr val="595959"/>
                </a:solidFill>
                <a:latin typeface="微软雅黑" panose="020B0503020204020204" pitchFamily="34" charset="-122"/>
                <a:ea typeface="微软雅黑" panose="020B0503020204020204" pitchFamily="34" charset="-122"/>
                <a:cs typeface="+mn-ea"/>
              </a:rPr>
              <a:t>等</a:t>
            </a:r>
            <a:r>
              <a:rPr lang="zh-CN" altLang="zh-CN" sz="2000">
                <a:solidFill>
                  <a:srgbClr val="595959"/>
                </a:solidFill>
                <a:latin typeface="微软雅黑" panose="020B0503020204020204" pitchFamily="34" charset="-122"/>
                <a:ea typeface="微软雅黑" panose="020B0503020204020204" pitchFamily="34" charset="-122"/>
                <a:cs typeface="+mn-ea"/>
              </a:rPr>
              <a:t>。</a:t>
            </a:r>
            <a:endParaRPr lang="zh-CN" altLang="en-US" sz="2000"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5.4.7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逻辑控制器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960363" y="1822992"/>
            <a:ext cx="10499325" cy="1938992"/>
          </a:xfrm>
          <a:prstGeom prst="rect">
            <a:avLst/>
          </a:prstGeom>
        </p:spPr>
        <p:txBody>
          <a:bodyPr wrap="square">
            <a:spAutoFit/>
          </a:bodyPr>
          <a:lstStyle/>
          <a:p>
            <a:pPr>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如果（</a:t>
            </a:r>
            <a:r>
              <a:rPr lang="en-US" altLang="zh-CN" sz="2000" dirty="0">
                <a:solidFill>
                  <a:srgbClr val="1369B2"/>
                </a:solidFill>
                <a:latin typeface="微软雅黑" panose="020B0503020204020204" pitchFamily="34" charset="-122"/>
                <a:ea typeface="微软雅黑" panose="020B0503020204020204" pitchFamily="34" charset="-122"/>
              </a:rPr>
              <a:t>If</a:t>
            </a:r>
            <a:r>
              <a:rPr lang="zh-CN" altLang="zh-CN" sz="2000" dirty="0">
                <a:solidFill>
                  <a:srgbClr val="1369B2"/>
                </a:solidFill>
                <a:latin typeface="微软雅黑" panose="020B0503020204020204" pitchFamily="34" charset="-122"/>
                <a:ea typeface="微软雅黑" panose="020B0503020204020204" pitchFamily="34" charset="-122"/>
              </a:rPr>
              <a:t>）控制器用于控制测试请求</a:t>
            </a:r>
            <a:r>
              <a:rPr lang="zh-CN" altLang="zh-CN" sz="2000">
                <a:solidFill>
                  <a:srgbClr val="1369B2"/>
                </a:solidFill>
                <a:latin typeface="微软雅黑" panose="020B0503020204020204" pitchFamily="34" charset="-122"/>
                <a:ea typeface="微软雅黑" panose="020B0503020204020204" pitchFamily="34" charset="-122"/>
              </a:rPr>
              <a:t>是否执行</a:t>
            </a:r>
            <a:r>
              <a:rPr lang="zh-CN" altLang="en-US" sz="2000">
                <a:solidFill>
                  <a:srgbClr val="595959"/>
                </a:solidFill>
                <a:latin typeface="微软雅黑" panose="020B0503020204020204" pitchFamily="34" charset="-122"/>
                <a:ea typeface="微软雅黑" panose="020B0503020204020204" pitchFamily="34" charset="-122"/>
                <a:cs typeface="+mn-ea"/>
              </a:rPr>
              <a:t>（如果</a:t>
            </a:r>
            <a:r>
              <a:rPr lang="zh-CN" altLang="zh-CN" sz="2000">
                <a:solidFill>
                  <a:srgbClr val="595959"/>
                </a:solidFill>
                <a:latin typeface="微软雅黑" panose="020B0503020204020204" pitchFamily="34" charset="-122"/>
                <a:ea typeface="微软雅黑" panose="020B0503020204020204" pitchFamily="34" charset="-122"/>
                <a:cs typeface="+mn-ea"/>
              </a:rPr>
              <a:t>条件成立时执行，条件不成立时不执行</a:t>
            </a:r>
            <a:r>
              <a:rPr lang="zh-CN" altLang="en-US" sz="200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如果在线程组中需要使用如果（</a:t>
            </a:r>
            <a:r>
              <a:rPr lang="en-US" altLang="zh-CN" sz="2000" dirty="0">
                <a:solidFill>
                  <a:srgbClr val="595959"/>
                </a:solidFill>
                <a:latin typeface="微软雅黑" panose="020B0503020204020204" pitchFamily="34" charset="-122"/>
                <a:ea typeface="微软雅黑" panose="020B0503020204020204" pitchFamily="34" charset="-122"/>
                <a:cs typeface="+mn-ea"/>
              </a:rPr>
              <a:t>If</a:t>
            </a:r>
            <a:r>
              <a:rPr lang="zh-CN" altLang="zh-CN" sz="2000" dirty="0">
                <a:solidFill>
                  <a:srgbClr val="595959"/>
                </a:solidFill>
                <a:latin typeface="微软雅黑" panose="020B0503020204020204" pitchFamily="34" charset="-122"/>
                <a:ea typeface="微软雅黑" panose="020B0503020204020204" pitchFamily="34" charset="-122"/>
                <a:cs typeface="+mn-ea"/>
              </a:rPr>
              <a:t>）控制器，则首先在</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主界面的测试计划中添加一个线程组，然后选中线程</a:t>
            </a:r>
            <a:r>
              <a:rPr lang="zh-CN" altLang="zh-CN" sz="2000">
                <a:solidFill>
                  <a:srgbClr val="595959"/>
                </a:solidFill>
                <a:latin typeface="微软雅黑" panose="020B0503020204020204" pitchFamily="34" charset="-122"/>
                <a:ea typeface="微软雅黑" panose="020B0503020204020204" pitchFamily="34" charset="-122"/>
                <a:cs typeface="+mn-ea"/>
              </a:rPr>
              <a:t>组并</a:t>
            </a:r>
            <a:r>
              <a:rPr lang="zh-CN" altLang="en-US" sz="2000">
                <a:solidFill>
                  <a:srgbClr val="595959"/>
                </a:solidFill>
                <a:latin typeface="微软雅黑" panose="020B0503020204020204" pitchFamily="34" charset="-122"/>
                <a:ea typeface="微软雅黑" panose="020B0503020204020204" pitchFamily="34" charset="-122"/>
                <a:cs typeface="+mn-ea"/>
              </a:rPr>
              <a:t>右键单击</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在弹</a:t>
            </a:r>
            <a:r>
              <a:rPr lang="zh-CN" altLang="zh-CN" sz="2000">
                <a:solidFill>
                  <a:srgbClr val="595959"/>
                </a:solidFill>
                <a:latin typeface="微软雅黑" panose="020B0503020204020204" pitchFamily="34" charset="-122"/>
                <a:ea typeface="微软雅黑" panose="020B0503020204020204" pitchFamily="34" charset="-122"/>
                <a:cs typeface="+mn-ea"/>
              </a:rPr>
              <a:t>出的</a:t>
            </a:r>
            <a:r>
              <a:rPr lang="zh-CN" altLang="en-US" sz="2000">
                <a:solidFill>
                  <a:srgbClr val="595959"/>
                </a:solidFill>
                <a:latin typeface="微软雅黑" panose="020B0503020204020204" pitchFamily="34" charset="-122"/>
                <a:ea typeface="微软雅黑" panose="020B0503020204020204" pitchFamily="34" charset="-122"/>
                <a:cs typeface="+mn-ea"/>
              </a:rPr>
              <a:t>快捷菜单</a:t>
            </a:r>
            <a:r>
              <a:rPr lang="zh-CN" altLang="zh-CN" sz="2000">
                <a:solidFill>
                  <a:srgbClr val="595959"/>
                </a:solidFill>
                <a:latin typeface="微软雅黑" panose="020B0503020204020204" pitchFamily="34" charset="-122"/>
                <a:ea typeface="微软雅黑" panose="020B0503020204020204" pitchFamily="34" charset="-122"/>
                <a:cs typeface="+mn-ea"/>
              </a:rPr>
              <a:t>中</a:t>
            </a:r>
            <a:r>
              <a:rPr lang="zh-CN" altLang="zh-CN" sz="2000" dirty="0">
                <a:solidFill>
                  <a:srgbClr val="595959"/>
                </a:solidFill>
                <a:latin typeface="微软雅黑" panose="020B0503020204020204" pitchFamily="34" charset="-122"/>
                <a:ea typeface="微软雅黑" panose="020B0503020204020204" pitchFamily="34" charset="-122"/>
                <a:cs typeface="+mn-ea"/>
              </a:rPr>
              <a:t>依次选择</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“逻辑控制器”</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“如果（</a:t>
            </a:r>
            <a:r>
              <a:rPr lang="en-US" altLang="zh-CN" sz="2000" dirty="0">
                <a:solidFill>
                  <a:srgbClr val="1369B2"/>
                </a:solidFill>
                <a:latin typeface="微软雅黑" panose="020B0503020204020204" pitchFamily="34" charset="-122"/>
                <a:ea typeface="微软雅黑" panose="020B0503020204020204" pitchFamily="34" charset="-122"/>
              </a:rPr>
              <a:t>If</a:t>
            </a:r>
            <a:r>
              <a:rPr lang="zh-CN" altLang="zh-CN" sz="2000" dirty="0">
                <a:solidFill>
                  <a:srgbClr val="1369B2"/>
                </a:solidFill>
                <a:latin typeface="微软雅黑" panose="020B0503020204020204" pitchFamily="34" charset="-122"/>
                <a:ea typeface="微软雅黑" panose="020B0503020204020204" pitchFamily="34" charset="-122"/>
              </a:rPr>
              <a:t>）控制器”</a:t>
            </a:r>
            <a:r>
              <a:rPr lang="zh-CN" altLang="zh-CN" sz="2000" dirty="0">
                <a:solidFill>
                  <a:srgbClr val="595959"/>
                </a:solidFill>
                <a:latin typeface="微软雅黑" panose="020B0503020204020204" pitchFamily="34" charset="-122"/>
                <a:ea typeface="微软雅黑" panose="020B0503020204020204" pitchFamily="34" charset="-122"/>
                <a:cs typeface="+mn-ea"/>
              </a:rPr>
              <a:t>，会添加一个如果（</a:t>
            </a:r>
            <a:r>
              <a:rPr lang="en-US" altLang="zh-CN" sz="2000" dirty="0">
                <a:solidFill>
                  <a:srgbClr val="595959"/>
                </a:solidFill>
                <a:latin typeface="微软雅黑" panose="020B0503020204020204" pitchFamily="34" charset="-122"/>
                <a:ea typeface="微软雅黑" panose="020B0503020204020204" pitchFamily="34" charset="-122"/>
                <a:cs typeface="+mn-ea"/>
              </a:rPr>
              <a:t>If</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595959"/>
                </a:solidFill>
                <a:latin typeface="微软雅黑" panose="020B0503020204020204" pitchFamily="34" charset="-122"/>
                <a:ea typeface="微软雅黑" panose="020B0503020204020204" pitchFamily="34" charset="-122"/>
                <a:cs typeface="+mn-ea"/>
              </a:rPr>
              <a:t>控制器界面</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684525" y="3954568"/>
            <a:ext cx="7073770" cy="2469983"/>
          </a:xfrm>
          <a:prstGeom prst="rect">
            <a:avLst/>
          </a:prstGeom>
        </p:spPr>
      </p:pic>
      <p:sp>
        <p:nvSpPr>
          <p:cNvPr id="6" name="圆角矩形 5"/>
          <p:cNvSpPr/>
          <p:nvPr/>
        </p:nvSpPr>
        <p:spPr>
          <a:xfrm>
            <a:off x="1043491" y="965665"/>
            <a:ext cx="2709111" cy="664743"/>
          </a:xfrm>
          <a:prstGeom prst="roundRect">
            <a:avLst/>
          </a:prstGeom>
          <a:solidFill>
            <a:srgbClr val="1369B2"/>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000">
                <a:latin typeface="微软雅黑" panose="020B0503020204020204" pitchFamily="34" charset="-122"/>
                <a:ea typeface="微软雅黑" panose="020B0503020204020204" pitchFamily="34" charset="-122"/>
              </a:rPr>
              <a:t>1.</a:t>
            </a:r>
            <a:r>
              <a:rPr lang="zh-CN" altLang="en-US" sz="2000">
                <a:latin typeface="微软雅黑" panose="020B0503020204020204" pitchFamily="34" charset="-122"/>
                <a:ea typeface="微软雅黑" panose="020B0503020204020204" pitchFamily="34" charset="-122"/>
              </a:rPr>
              <a:t>如果（</a:t>
            </a:r>
            <a:r>
              <a:rPr lang="en-US" altLang="zh-CN" sz="2000">
                <a:latin typeface="微软雅黑" panose="020B0503020204020204" pitchFamily="34" charset="-122"/>
                <a:ea typeface="微软雅黑" panose="020B0503020204020204" pitchFamily="34" charset="-122"/>
              </a:rPr>
              <a:t>If</a:t>
            </a:r>
            <a:r>
              <a:rPr lang="zh-CN" altLang="en-US" sz="2000">
                <a:latin typeface="微软雅黑" panose="020B0503020204020204" pitchFamily="34" charset="-122"/>
                <a:ea typeface="微软雅黑" panose="020B0503020204020204" pitchFamily="34" charset="-122"/>
              </a:rPr>
              <a:t>）控制器</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5.4.7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逻辑控制器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257988" y="1152046"/>
            <a:ext cx="9895785" cy="1015663"/>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勾选</a:t>
            </a:r>
            <a:r>
              <a:rPr lang="en-US" altLang="zh-CN" sz="2000" dirty="0">
                <a:solidFill>
                  <a:srgbClr val="1369B2"/>
                </a:solidFill>
                <a:latin typeface="微软雅黑" panose="020B0503020204020204" pitchFamily="34" charset="-122"/>
                <a:ea typeface="微软雅黑" panose="020B0503020204020204" pitchFamily="34" charset="-122"/>
              </a:rPr>
              <a:t>“Interpret Condition as Variable </a:t>
            </a:r>
            <a:r>
              <a:rPr lang="en-US" altLang="zh-CN" sz="2000">
                <a:solidFill>
                  <a:srgbClr val="1369B2"/>
                </a:solidFill>
                <a:latin typeface="微软雅黑" panose="020B0503020204020204" pitchFamily="34" charset="-122"/>
                <a:ea typeface="微软雅黑" panose="020B0503020204020204" pitchFamily="34" charset="-122"/>
              </a:rPr>
              <a:t>Expression?”</a:t>
            </a:r>
            <a:r>
              <a:rPr lang="zh-CN" altLang="zh-CN" sz="2000">
                <a:solidFill>
                  <a:srgbClr val="595959"/>
                </a:solidFill>
                <a:latin typeface="微软雅黑" panose="020B0503020204020204" pitchFamily="34" charset="-122"/>
                <a:ea typeface="微软雅黑" panose="020B0503020204020204" pitchFamily="34" charset="-122"/>
                <a:cs typeface="+mn-ea"/>
              </a:rPr>
              <a:t>复选框，表示</a:t>
            </a:r>
            <a:r>
              <a:rPr lang="zh-CN" altLang="zh-CN" sz="2000" dirty="0">
                <a:solidFill>
                  <a:srgbClr val="1369B2"/>
                </a:solidFill>
                <a:latin typeface="微软雅黑" panose="020B0503020204020204" pitchFamily="34" charset="-122"/>
                <a:ea typeface="微软雅黑" panose="020B0503020204020204" pitchFamily="34" charset="-122"/>
              </a:rPr>
              <a:t>将条件解释为变量表达式</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595959"/>
                </a:solidFill>
                <a:latin typeface="微软雅黑" panose="020B0503020204020204" pitchFamily="34" charset="-122"/>
                <a:ea typeface="微软雅黑" panose="020B0503020204020204" pitchFamily="34" charset="-122"/>
                <a:cs typeface="+mn-ea"/>
              </a:rPr>
              <a:t>勾选该复选框</a:t>
            </a:r>
            <a:r>
              <a:rPr lang="zh-CN" altLang="zh-CN" sz="2000" dirty="0">
                <a:solidFill>
                  <a:srgbClr val="595959"/>
                </a:solidFill>
                <a:latin typeface="微软雅黑" panose="020B0503020204020204" pitchFamily="34" charset="-122"/>
                <a:ea typeface="微软雅黑" panose="020B0503020204020204" pitchFamily="34" charset="-122"/>
                <a:cs typeface="+mn-ea"/>
              </a:rPr>
              <a:t>之后，如果（</a:t>
            </a:r>
            <a:r>
              <a:rPr lang="en-US" altLang="zh-CN" sz="2000" dirty="0">
                <a:solidFill>
                  <a:srgbClr val="595959"/>
                </a:solidFill>
                <a:latin typeface="微软雅黑" panose="020B0503020204020204" pitchFamily="34" charset="-122"/>
                <a:ea typeface="微软雅黑" panose="020B0503020204020204" pitchFamily="34" charset="-122"/>
                <a:cs typeface="+mn-ea"/>
              </a:rPr>
              <a:t>If</a:t>
            </a:r>
            <a:r>
              <a:rPr lang="zh-CN" altLang="zh-CN" sz="2000" dirty="0">
                <a:solidFill>
                  <a:srgbClr val="595959"/>
                </a:solidFill>
                <a:latin typeface="微软雅黑" panose="020B0503020204020204" pitchFamily="34" charset="-122"/>
                <a:ea typeface="微软雅黑" panose="020B0503020204020204" pitchFamily="34" charset="-122"/>
                <a:cs typeface="+mn-ea"/>
              </a:rPr>
              <a:t>）控制器界面会</a:t>
            </a:r>
            <a:r>
              <a:rPr lang="zh-CN" altLang="zh-CN" sz="2000">
                <a:solidFill>
                  <a:srgbClr val="595959"/>
                </a:solidFill>
                <a:latin typeface="微软雅黑" panose="020B0503020204020204" pitchFamily="34" charset="-122"/>
                <a:ea typeface="微软雅黑" panose="020B0503020204020204" pitchFamily="34" charset="-122"/>
                <a:cs typeface="+mn-ea"/>
              </a:rPr>
              <a:t>发生变化</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62172" y="2272069"/>
            <a:ext cx="8087415" cy="2901267"/>
          </a:xfrm>
          <a:prstGeom prst="rect">
            <a:avLst/>
          </a:prstGeom>
        </p:spPr>
      </p:pic>
      <p:sp>
        <p:nvSpPr>
          <p:cNvPr id="3" name="矩形 2"/>
          <p:cNvSpPr/>
          <p:nvPr/>
        </p:nvSpPr>
        <p:spPr>
          <a:xfrm>
            <a:off x="1143690" y="5173336"/>
            <a:ext cx="9734107" cy="1477328"/>
          </a:xfrm>
          <a:prstGeom prst="rect">
            <a:avLst/>
          </a:prstGeom>
        </p:spPr>
        <p:txBody>
          <a:bodyPr wrap="square">
            <a:spAutoFit/>
          </a:bodyPr>
          <a:lstStyle/>
          <a:p>
            <a:pPr marL="121285" marR="138430" indent="229235" algn="just">
              <a:lnSpc>
                <a:spcPct val="150000"/>
              </a:lnSpc>
              <a:spcBef>
                <a:spcPts val="670"/>
              </a:spcBef>
              <a:spcAft>
                <a:spcPts val="0"/>
              </a:spcAft>
            </a:pPr>
            <a:r>
              <a:rPr lang="en-US" altLang="zh-CN" sz="2000">
                <a:solidFill>
                  <a:srgbClr val="595959"/>
                </a:solidFill>
                <a:latin typeface="微软雅黑" panose="020B0503020204020204" pitchFamily="34" charset="-122"/>
                <a:ea typeface="微软雅黑" panose="020B0503020204020204" pitchFamily="34" charset="-122"/>
                <a:cs typeface="+mn-ea"/>
              </a:rPr>
              <a:t>输入框中的条件表达式不会再按照JavaScript 语法进行解析，</a:t>
            </a:r>
            <a:r>
              <a:rPr lang="en-US" altLang="zh-CN" sz="2000">
                <a:solidFill>
                  <a:srgbClr val="1369B2"/>
                </a:solidFill>
                <a:latin typeface="微软雅黑" panose="020B0503020204020204" pitchFamily="34" charset="-122"/>
                <a:ea typeface="微软雅黑" panose="020B0503020204020204" pitchFamily="34" charset="-122"/>
              </a:rPr>
              <a:t>而是被视为 JMeter 的变量表达式</a:t>
            </a:r>
            <a:r>
              <a:rPr lang="en-US"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595959"/>
                </a:solidFill>
                <a:latin typeface="微软雅黑" panose="020B0503020204020204" pitchFamily="34" charset="-122"/>
                <a:ea typeface="微软雅黑" panose="020B0503020204020204" pitchFamily="34" charset="-122"/>
                <a:cs typeface="+mn-ea"/>
              </a:rPr>
              <a:t>输入框中不能直接填写条件表达式，而是输入使用</a:t>
            </a:r>
            <a:r>
              <a:rPr lang="en-US" altLang="zh-CN" sz="2000">
                <a:solidFill>
                  <a:srgbClr val="1369B2"/>
                </a:solidFill>
                <a:latin typeface="微软雅黑" panose="020B0503020204020204" pitchFamily="34" charset="-122"/>
                <a:ea typeface="微软雅黑" panose="020B0503020204020204" pitchFamily="34" charset="-122"/>
              </a:rPr>
              <a:t>__jexl3()</a:t>
            </a:r>
            <a:r>
              <a:rPr lang="zh-CN" altLang="zh-CN" sz="2000">
                <a:solidFill>
                  <a:srgbClr val="595959"/>
                </a:solidFill>
                <a:latin typeface="微软雅黑" panose="020B0503020204020204" pitchFamily="34" charset="-122"/>
                <a:ea typeface="微软雅黑" panose="020B0503020204020204" pitchFamily="34" charset="-122"/>
                <a:cs typeface="+mn-ea"/>
              </a:rPr>
              <a:t>或者 </a:t>
            </a:r>
            <a:r>
              <a:rPr lang="en-US" altLang="zh-CN" sz="2000">
                <a:solidFill>
                  <a:srgbClr val="1369B2"/>
                </a:solidFill>
                <a:latin typeface="微软雅黑" panose="020B0503020204020204" pitchFamily="34" charset="-122"/>
                <a:ea typeface="微软雅黑" panose="020B0503020204020204" pitchFamily="34" charset="-122"/>
              </a:rPr>
              <a:t>groovy()</a:t>
            </a:r>
            <a:r>
              <a:rPr lang="zh-CN" altLang="zh-CN" sz="2000">
                <a:solidFill>
                  <a:srgbClr val="1369B2"/>
                </a:solidFill>
                <a:latin typeface="微软雅黑" panose="020B0503020204020204" pitchFamily="34" charset="-122"/>
                <a:ea typeface="微软雅黑" panose="020B0503020204020204" pitchFamily="34" charset="-122"/>
              </a:rPr>
              <a:t>函数</a:t>
            </a:r>
            <a:r>
              <a:rPr lang="zh-CN" altLang="zh-CN" sz="2000">
                <a:solidFill>
                  <a:srgbClr val="595959"/>
                </a:solidFill>
                <a:latin typeface="微软雅黑" panose="020B0503020204020204" pitchFamily="34" charset="-122"/>
                <a:ea typeface="微软雅黑" panose="020B0503020204020204" pitchFamily="34" charset="-122"/>
                <a:cs typeface="+mn-ea"/>
              </a:rPr>
              <a:t>生成的函数表达式。</a:t>
            </a:r>
            <a:endParaRPr lang="zh-CN" altLang="zh-CN" sz="200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5.4.7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逻辑控制器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4" name="文本框 7"/>
          <p:cNvSpPr txBox="1"/>
          <p:nvPr/>
        </p:nvSpPr>
        <p:spPr>
          <a:xfrm>
            <a:off x="1143688" y="1030061"/>
            <a:ext cx="10127561" cy="2862322"/>
          </a:xfrm>
          <a:prstGeom prst="rect">
            <a:avLst/>
          </a:prstGeom>
          <a:noFill/>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下面通过一个案例演示</a:t>
            </a:r>
            <a:r>
              <a:rPr lang="zh-CN" altLang="en-US" sz="2000" dirty="0">
                <a:solidFill>
                  <a:srgbClr val="1369B2"/>
                </a:solidFill>
                <a:latin typeface="微软雅黑" panose="020B0503020204020204" pitchFamily="34" charset="-122"/>
                <a:ea typeface="微软雅黑" panose="020B0503020204020204" pitchFamily="34" charset="-122"/>
              </a:rPr>
              <a:t>如果（</a:t>
            </a:r>
            <a:r>
              <a:rPr lang="en-US" altLang="zh-CN" sz="2000" dirty="0">
                <a:solidFill>
                  <a:srgbClr val="1369B2"/>
                </a:solidFill>
                <a:latin typeface="微软雅黑" panose="020B0503020204020204" pitchFamily="34" charset="-122"/>
                <a:ea typeface="微软雅黑" panose="020B0503020204020204" pitchFamily="34" charset="-122"/>
              </a:rPr>
              <a:t>If</a:t>
            </a:r>
            <a:r>
              <a:rPr lang="zh-CN" altLang="en-US" sz="2000" dirty="0">
                <a:solidFill>
                  <a:srgbClr val="1369B2"/>
                </a:solidFill>
                <a:latin typeface="微软雅黑" panose="020B0503020204020204" pitchFamily="34" charset="-122"/>
                <a:ea typeface="微软雅黑" panose="020B0503020204020204" pitchFamily="34" charset="-122"/>
              </a:rPr>
              <a:t>）控制器</a:t>
            </a:r>
            <a:r>
              <a:rPr lang="zh-CN" altLang="zh-CN" sz="2000">
                <a:solidFill>
                  <a:srgbClr val="595959"/>
                </a:solidFill>
                <a:latin typeface="微软雅黑" panose="020B0503020204020204" pitchFamily="34" charset="-122"/>
                <a:ea typeface="微软雅黑" panose="020B0503020204020204" pitchFamily="34" charset="-122"/>
                <a:cs typeface="+mn-ea"/>
              </a:rPr>
              <a:t>的使用</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595959"/>
                </a:solidFill>
                <a:latin typeface="微软雅黑" panose="020B0503020204020204" pitchFamily="34" charset="-122"/>
                <a:ea typeface="微软雅黑" panose="020B0503020204020204" pitchFamily="34" charset="-122"/>
                <a:cs typeface="+mn-ea"/>
              </a:rPr>
              <a:t>本</a:t>
            </a:r>
            <a:r>
              <a:rPr lang="zh-CN" altLang="zh-CN" sz="2000" dirty="0">
                <a:solidFill>
                  <a:srgbClr val="595959"/>
                </a:solidFill>
                <a:latin typeface="微软雅黑" panose="020B0503020204020204" pitchFamily="34" charset="-122"/>
                <a:ea typeface="微软雅黑" panose="020B0503020204020204" pitchFamily="34" charset="-122"/>
                <a:cs typeface="+mn-ea"/>
              </a:rPr>
              <a:t>案例</a:t>
            </a:r>
            <a:r>
              <a:rPr lang="zh-CN" altLang="zh-CN" sz="2000">
                <a:solidFill>
                  <a:srgbClr val="595959"/>
                </a:solidFill>
                <a:latin typeface="微软雅黑" panose="020B0503020204020204" pitchFamily="34" charset="-122"/>
                <a:ea typeface="微软雅黑" panose="020B0503020204020204" pitchFamily="34" charset="-122"/>
                <a:cs typeface="+mn-ea"/>
              </a:rPr>
              <a:t>要求使用</a:t>
            </a:r>
            <a:r>
              <a:rPr lang="zh-CN" altLang="zh-CN" sz="2000">
                <a:solidFill>
                  <a:srgbClr val="1369B2"/>
                </a:solidFill>
                <a:latin typeface="微软雅黑" panose="020B0503020204020204" pitchFamily="34" charset="-122"/>
                <a:ea typeface="微软雅黑" panose="020B0503020204020204" pitchFamily="34" charset="-122"/>
              </a:rPr>
              <a:t>用户</a:t>
            </a:r>
            <a:r>
              <a:rPr lang="zh-CN" altLang="zh-CN" sz="2000" dirty="0">
                <a:solidFill>
                  <a:srgbClr val="1369B2"/>
                </a:solidFill>
                <a:latin typeface="微软雅黑" panose="020B0503020204020204" pitchFamily="34" charset="-122"/>
                <a:ea typeface="微软雅黑" panose="020B0503020204020204" pitchFamily="34" charset="-122"/>
              </a:rPr>
              <a:t>定义</a:t>
            </a:r>
            <a:r>
              <a:rPr lang="zh-CN" altLang="zh-CN" sz="2000">
                <a:solidFill>
                  <a:srgbClr val="1369B2"/>
                </a:solidFill>
                <a:latin typeface="微软雅黑" panose="020B0503020204020204" pitchFamily="34" charset="-122"/>
                <a:ea typeface="微软雅黑" panose="020B0503020204020204" pitchFamily="34" charset="-122"/>
              </a:rPr>
              <a:t>的变量</a:t>
            </a:r>
            <a:r>
              <a:rPr lang="zh-CN" altLang="zh-CN" sz="2000">
                <a:solidFill>
                  <a:srgbClr val="595959"/>
                </a:solidFill>
                <a:latin typeface="微软雅黑" panose="020B0503020204020204" pitchFamily="34" charset="-122"/>
                <a:ea typeface="微软雅黑" panose="020B0503020204020204" pitchFamily="34" charset="-122"/>
                <a:cs typeface="+mn-ea"/>
              </a:rPr>
              <a:t>定义</a:t>
            </a:r>
            <a:r>
              <a:rPr lang="zh-CN" altLang="zh-CN" sz="2000" dirty="0">
                <a:solidFill>
                  <a:srgbClr val="595959"/>
                </a:solidFill>
                <a:latin typeface="微软雅黑" panose="020B0503020204020204" pitchFamily="34" charset="-122"/>
                <a:ea typeface="微软雅黑" panose="020B0503020204020204" pitchFamily="34" charset="-122"/>
                <a:cs typeface="+mn-ea"/>
              </a:rPr>
              <a:t>一个</a:t>
            </a:r>
            <a:r>
              <a:rPr lang="zh-CN" altLang="zh-CN" sz="2000" dirty="0">
                <a:solidFill>
                  <a:srgbClr val="1369B2"/>
                </a:solidFill>
                <a:latin typeface="微软雅黑" panose="020B0503020204020204" pitchFamily="34" charset="-122"/>
                <a:ea typeface="微软雅黑" panose="020B0503020204020204" pitchFamily="34" charset="-122"/>
              </a:rPr>
              <a:t>变量</a:t>
            </a:r>
            <a:r>
              <a:rPr lang="en-US" altLang="zh-CN" sz="2000" dirty="0">
                <a:solidFill>
                  <a:srgbClr val="1369B2"/>
                </a:solidFill>
                <a:latin typeface="微软雅黑" panose="020B0503020204020204" pitchFamily="34" charset="-122"/>
                <a:ea typeface="微软雅黑" panose="020B0503020204020204" pitchFamily="34" charset="-122"/>
              </a:rPr>
              <a:t>name</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595959"/>
                </a:solidFill>
                <a:latin typeface="微软雅黑" panose="020B0503020204020204" pitchFamily="34" charset="-122"/>
                <a:ea typeface="微软雅黑" panose="020B0503020204020204" pitchFamily="34" charset="-122"/>
                <a:cs typeface="+mn-ea"/>
              </a:rPr>
              <a:t>name</a:t>
            </a:r>
            <a:r>
              <a:rPr lang="zh-CN" altLang="zh-CN" sz="2000" dirty="0">
                <a:solidFill>
                  <a:srgbClr val="595959"/>
                </a:solidFill>
                <a:latin typeface="微软雅黑" panose="020B0503020204020204" pitchFamily="34" charset="-122"/>
                <a:ea typeface="微软雅黑" panose="020B0503020204020204" pitchFamily="34" charset="-122"/>
                <a:cs typeface="+mn-ea"/>
              </a:rPr>
              <a:t>有两个可选值：</a:t>
            </a:r>
            <a:r>
              <a:rPr lang="en-US" altLang="zh-CN" sz="2000" dirty="0" err="1">
                <a:solidFill>
                  <a:srgbClr val="1369B2"/>
                </a:solidFill>
                <a:latin typeface="微软雅黑" panose="020B0503020204020204" pitchFamily="34" charset="-122"/>
                <a:ea typeface="微软雅黑" panose="020B0503020204020204" pitchFamily="34" charset="-122"/>
              </a:rPr>
              <a:t>baidu</a:t>
            </a:r>
            <a:r>
              <a:rPr lang="zh-CN" altLang="zh-CN" sz="2000" dirty="0">
                <a:solidFill>
                  <a:srgbClr val="595959"/>
                </a:solidFill>
                <a:latin typeface="微软雅黑" panose="020B0503020204020204" pitchFamily="34" charset="-122"/>
                <a:ea typeface="微软雅黑" panose="020B0503020204020204" pitchFamily="34" charset="-122"/>
                <a:cs typeface="+mn-ea"/>
              </a:rPr>
              <a:t>和</a:t>
            </a:r>
            <a:r>
              <a:rPr lang="en-US" altLang="zh-CN" sz="2000" dirty="0" err="1">
                <a:solidFill>
                  <a:srgbClr val="1369B2"/>
                </a:solidFill>
                <a:latin typeface="微软雅黑" panose="020B0503020204020204" pitchFamily="34" charset="-122"/>
                <a:ea typeface="微软雅黑" panose="020B0503020204020204" pitchFamily="34" charset="-122"/>
              </a:rPr>
              <a:t>itcast</a:t>
            </a:r>
            <a:r>
              <a:rPr lang="zh-CN" altLang="zh-CN" sz="2000" dirty="0">
                <a:solidFill>
                  <a:srgbClr val="595959"/>
                </a:solidFill>
                <a:latin typeface="微软雅黑" panose="020B0503020204020204" pitchFamily="34" charset="-122"/>
                <a:ea typeface="微软雅黑" panose="020B0503020204020204" pitchFamily="34" charset="-122"/>
                <a:cs typeface="+mn-ea"/>
              </a:rPr>
              <a:t>。如果</a:t>
            </a:r>
            <a:r>
              <a:rPr lang="en-US" altLang="zh-CN" sz="2000" dirty="0">
                <a:solidFill>
                  <a:srgbClr val="595959"/>
                </a:solidFill>
                <a:latin typeface="微软雅黑" panose="020B0503020204020204" pitchFamily="34" charset="-122"/>
                <a:ea typeface="微软雅黑" panose="020B0503020204020204" pitchFamily="34" charset="-122"/>
                <a:cs typeface="+mn-ea"/>
              </a:rPr>
              <a:t>name</a:t>
            </a:r>
            <a:r>
              <a:rPr lang="zh-CN" altLang="zh-CN" sz="2000" dirty="0">
                <a:solidFill>
                  <a:srgbClr val="595959"/>
                </a:solidFill>
                <a:latin typeface="微软雅黑" panose="020B0503020204020204" pitchFamily="34" charset="-122"/>
                <a:ea typeface="微软雅黑" panose="020B0503020204020204" pitchFamily="34" charset="-122"/>
                <a:cs typeface="+mn-ea"/>
              </a:rPr>
              <a:t>的值为</a:t>
            </a:r>
            <a:r>
              <a:rPr lang="en-US" altLang="zh-CN" sz="2000" dirty="0" err="1">
                <a:solidFill>
                  <a:srgbClr val="595959"/>
                </a:solidFill>
                <a:latin typeface="微软雅黑" panose="020B0503020204020204" pitchFamily="34" charset="-122"/>
                <a:ea typeface="微软雅黑" panose="020B0503020204020204" pitchFamily="34" charset="-122"/>
                <a:cs typeface="+mn-ea"/>
              </a:rPr>
              <a:t>baidu</a:t>
            </a:r>
            <a:r>
              <a:rPr lang="zh-CN" altLang="zh-CN" sz="2000" dirty="0">
                <a:solidFill>
                  <a:srgbClr val="595959"/>
                </a:solidFill>
                <a:latin typeface="微软雅黑" panose="020B0503020204020204" pitchFamily="34" charset="-122"/>
                <a:ea typeface="微软雅黑" panose="020B0503020204020204" pitchFamily="34" charset="-122"/>
                <a:cs typeface="+mn-ea"/>
              </a:rPr>
              <a:t>，则请求</a:t>
            </a:r>
            <a:r>
              <a:rPr lang="en-US" altLang="zh-CN" sz="2000" dirty="0">
                <a:solidFill>
                  <a:srgbClr val="595959"/>
                </a:solidFill>
                <a:latin typeface="微软雅黑" panose="020B0503020204020204" pitchFamily="34" charset="-122"/>
                <a:ea typeface="微软雅黑" panose="020B0503020204020204" pitchFamily="34" charset="-122"/>
                <a:cs typeface="+mn-ea"/>
              </a:rPr>
              <a:t>https://www.baidu.com</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如果</a:t>
            </a:r>
            <a:r>
              <a:rPr lang="en-US" altLang="zh-CN" sz="2000" dirty="0">
                <a:solidFill>
                  <a:srgbClr val="595959"/>
                </a:solidFill>
                <a:latin typeface="微软雅黑" panose="020B0503020204020204" pitchFamily="34" charset="-122"/>
                <a:ea typeface="微软雅黑" panose="020B0503020204020204" pitchFamily="34" charset="-122"/>
                <a:cs typeface="+mn-ea"/>
              </a:rPr>
              <a:t>name</a:t>
            </a:r>
            <a:r>
              <a:rPr lang="zh-CN" altLang="zh-CN" sz="2000" dirty="0">
                <a:solidFill>
                  <a:srgbClr val="595959"/>
                </a:solidFill>
                <a:latin typeface="微软雅黑" panose="020B0503020204020204" pitchFamily="34" charset="-122"/>
                <a:ea typeface="微软雅黑" panose="020B0503020204020204" pitchFamily="34" charset="-122"/>
                <a:cs typeface="+mn-ea"/>
              </a:rPr>
              <a:t>的值为</a:t>
            </a:r>
            <a:r>
              <a:rPr lang="en-US" altLang="zh-CN" sz="2000" dirty="0" err="1">
                <a:solidFill>
                  <a:srgbClr val="595959"/>
                </a:solidFill>
                <a:latin typeface="微软雅黑" panose="020B0503020204020204" pitchFamily="34" charset="-122"/>
                <a:ea typeface="微软雅黑" panose="020B0503020204020204" pitchFamily="34" charset="-122"/>
                <a:cs typeface="+mn-ea"/>
              </a:rPr>
              <a:t>itcast</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595959"/>
                </a:solidFill>
                <a:latin typeface="微软雅黑" panose="020B0503020204020204" pitchFamily="34" charset="-122"/>
                <a:ea typeface="微软雅黑" panose="020B0503020204020204" pitchFamily="34" charset="-122"/>
                <a:cs typeface="+mn-ea"/>
              </a:rPr>
              <a:t>则请求</a:t>
            </a:r>
            <a:r>
              <a:rPr lang="en-US" altLang="zh-CN" sz="2000" dirty="0">
                <a:solidFill>
                  <a:srgbClr val="595959"/>
                </a:solidFill>
                <a:latin typeface="微软雅黑" panose="020B0503020204020204" pitchFamily="34" charset="-122"/>
                <a:ea typeface="微软雅黑" panose="020B0503020204020204" pitchFamily="34" charset="-122"/>
                <a:cs typeface="+mn-ea"/>
              </a:rPr>
              <a:t>https://</a:t>
            </a:r>
            <a:r>
              <a:rPr lang="en-US" altLang="zh-CN" sz="2000">
                <a:solidFill>
                  <a:srgbClr val="595959"/>
                </a:solidFill>
                <a:latin typeface="微软雅黑" panose="020B0503020204020204" pitchFamily="34" charset="-122"/>
                <a:ea typeface="微软雅黑" panose="020B0503020204020204" pitchFamily="34" charset="-122"/>
                <a:cs typeface="+mn-ea"/>
              </a:rPr>
              <a:t>www.itcast.cn</a:t>
            </a:r>
            <a:r>
              <a:rPr lang="zh-CN" altLang="en-US" sz="2000">
                <a:solidFill>
                  <a:srgbClr val="595959"/>
                </a:solidFill>
                <a:latin typeface="微软雅黑" panose="020B0503020204020204" pitchFamily="34" charset="-122"/>
                <a:ea typeface="微软雅黑" panose="020B0503020204020204" pitchFamily="34" charset="-122"/>
                <a:cs typeface="+mn-ea"/>
              </a:rPr>
              <a:t>。</a:t>
            </a:r>
            <a:endParaRPr lang="en-US" altLang="zh-CN" sz="2000">
              <a:solidFill>
                <a:srgbClr val="595959"/>
              </a:solidFill>
              <a:latin typeface="微软雅黑" panose="020B0503020204020204" pitchFamily="34" charset="-122"/>
              <a:ea typeface="微软雅黑" panose="020B0503020204020204" pitchFamily="34" charset="-122"/>
              <a:cs typeface="+mn-ea"/>
            </a:endParaRPr>
          </a:p>
          <a:p>
            <a:pPr>
              <a:lnSpc>
                <a:spcPct val="150000"/>
              </a:lnSpc>
            </a:pPr>
            <a:endParaRPr lang="en-US" altLang="zh-CN" sz="200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zh-CN" altLang="zh-CN" sz="2000">
                <a:solidFill>
                  <a:srgbClr val="595959"/>
                </a:solidFill>
                <a:latin typeface="微软雅黑" panose="020B0503020204020204" pitchFamily="34" charset="-122"/>
                <a:ea typeface="微软雅黑" panose="020B0503020204020204" pitchFamily="34" charset="-122"/>
                <a:cs typeface="+mn-ea"/>
              </a:rPr>
              <a:t>分析上述要求，根据 </a:t>
            </a:r>
            <a:r>
              <a:rPr lang="en-US" altLang="zh-CN" sz="2000">
                <a:solidFill>
                  <a:srgbClr val="595959"/>
                </a:solidFill>
                <a:latin typeface="微软雅黑" panose="020B0503020204020204" pitchFamily="34" charset="-122"/>
                <a:ea typeface="微软雅黑" panose="020B0503020204020204" pitchFamily="34" charset="-122"/>
                <a:cs typeface="+mn-ea"/>
              </a:rPr>
              <a:t>name </a:t>
            </a:r>
            <a:r>
              <a:rPr lang="zh-CN" altLang="zh-CN" sz="2000">
                <a:solidFill>
                  <a:srgbClr val="595959"/>
                </a:solidFill>
                <a:latin typeface="微软雅黑" panose="020B0503020204020204" pitchFamily="34" charset="-122"/>
                <a:ea typeface="微软雅黑" panose="020B0503020204020204" pitchFamily="34" charset="-122"/>
                <a:cs typeface="+mn-ea"/>
              </a:rPr>
              <a:t>的值判断发送哪个请求，需要使用</a:t>
            </a:r>
            <a:r>
              <a:rPr lang="zh-CN" altLang="zh-CN" sz="2000">
                <a:solidFill>
                  <a:srgbClr val="1369B2"/>
                </a:solidFill>
                <a:latin typeface="微软雅黑" panose="020B0503020204020204" pitchFamily="34" charset="-122"/>
                <a:ea typeface="微软雅黑" panose="020B0503020204020204" pitchFamily="34" charset="-122"/>
              </a:rPr>
              <a:t>如果（</a:t>
            </a:r>
            <a:r>
              <a:rPr lang="en-US" altLang="zh-CN" sz="2000">
                <a:solidFill>
                  <a:srgbClr val="1369B2"/>
                </a:solidFill>
                <a:latin typeface="微软雅黑" panose="020B0503020204020204" pitchFamily="34" charset="-122"/>
                <a:ea typeface="微软雅黑" panose="020B0503020204020204" pitchFamily="34" charset="-122"/>
              </a:rPr>
              <a:t>If</a:t>
            </a:r>
            <a:r>
              <a:rPr lang="zh-CN" altLang="zh-CN" sz="2000">
                <a:solidFill>
                  <a:srgbClr val="1369B2"/>
                </a:solidFill>
                <a:latin typeface="微软雅黑" panose="020B0503020204020204" pitchFamily="34" charset="-122"/>
                <a:ea typeface="微软雅黑" panose="020B0503020204020204" pitchFamily="34" charset="-122"/>
              </a:rPr>
              <a:t>） 控制器</a:t>
            </a:r>
            <a:r>
              <a:rPr lang="zh-CN" altLang="zh-CN" sz="2000">
                <a:solidFill>
                  <a:srgbClr val="595959"/>
                </a:solidFill>
                <a:latin typeface="微软雅黑" panose="020B0503020204020204" pitchFamily="34" charset="-122"/>
                <a:ea typeface="微软雅黑" panose="020B0503020204020204" pitchFamily="34" charset="-122"/>
                <a:cs typeface="+mn-ea"/>
              </a:rPr>
              <a:t>实现。确定了核心元件之后，构建测试计划目录树</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715379" y="3892382"/>
            <a:ext cx="3192683" cy="275779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5.4.7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逻辑控制器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4" name="文本框 7"/>
          <p:cNvSpPr txBox="1"/>
          <p:nvPr/>
        </p:nvSpPr>
        <p:spPr>
          <a:xfrm>
            <a:off x="1306286" y="919045"/>
            <a:ext cx="9919566" cy="1477328"/>
          </a:xfrm>
          <a:prstGeom prst="rect">
            <a:avLst/>
          </a:prstGeom>
          <a:noFill/>
        </p:spPr>
        <p:txBody>
          <a:bodyPr wrap="square">
            <a:spAutoFit/>
          </a:bodyPr>
          <a:lstStyle/>
          <a:p>
            <a:pPr>
              <a:lnSpc>
                <a:spcPct val="150000"/>
              </a:lnSpc>
            </a:pPr>
            <a:r>
              <a:rPr lang="zh-CN" altLang="en-US" sz="2000">
                <a:solidFill>
                  <a:srgbClr val="595959"/>
                </a:solidFill>
                <a:latin typeface="微软雅黑" panose="020B0503020204020204" pitchFamily="34" charset="-122"/>
                <a:ea typeface="微软雅黑" panose="020B0503020204020204" pitchFamily="34" charset="-122"/>
                <a:cs typeface="+mn-ea"/>
              </a:rPr>
              <a:t>下面</a:t>
            </a:r>
            <a:r>
              <a:rPr lang="zh-CN" altLang="zh-CN" sz="2000">
                <a:solidFill>
                  <a:srgbClr val="595959"/>
                </a:solidFill>
                <a:latin typeface="微软雅黑" panose="020B0503020204020204" pitchFamily="34" charset="-122"/>
                <a:ea typeface="微软雅黑" panose="020B0503020204020204" pitchFamily="34" charset="-122"/>
                <a:cs typeface="+mn-ea"/>
              </a:rPr>
              <a:t>分别</a:t>
            </a:r>
            <a:r>
              <a:rPr lang="zh-CN" altLang="zh-CN" sz="2000" dirty="0">
                <a:solidFill>
                  <a:srgbClr val="595959"/>
                </a:solidFill>
                <a:latin typeface="微软雅黑" panose="020B0503020204020204" pitchFamily="34" charset="-122"/>
                <a:ea typeface="微软雅黑" panose="020B0503020204020204" pitchFamily="34" charset="-122"/>
                <a:cs typeface="+mn-ea"/>
              </a:rPr>
              <a:t>以不同方式配置</a:t>
            </a:r>
            <a:r>
              <a:rPr lang="zh-CN" altLang="zh-CN" sz="2000" dirty="0">
                <a:solidFill>
                  <a:srgbClr val="1369B2"/>
                </a:solidFill>
                <a:latin typeface="微软雅黑" panose="020B0503020204020204" pitchFamily="34" charset="-122"/>
                <a:ea typeface="微软雅黑" panose="020B0503020204020204" pitchFamily="34" charset="-122"/>
              </a:rPr>
              <a:t>如果（</a:t>
            </a:r>
            <a:r>
              <a:rPr lang="en-US" altLang="zh-CN" sz="2000" dirty="0">
                <a:solidFill>
                  <a:srgbClr val="1369B2"/>
                </a:solidFill>
                <a:latin typeface="微软雅黑" panose="020B0503020204020204" pitchFamily="34" charset="-122"/>
                <a:ea typeface="微软雅黑" panose="020B0503020204020204" pitchFamily="34" charset="-122"/>
              </a:rPr>
              <a:t>If</a:t>
            </a:r>
            <a:r>
              <a:rPr lang="zh-CN" altLang="zh-CN" sz="2000" dirty="0">
                <a:solidFill>
                  <a:srgbClr val="1369B2"/>
                </a:solidFill>
                <a:latin typeface="微软雅黑" panose="020B0503020204020204" pitchFamily="34" charset="-122"/>
                <a:ea typeface="微软雅黑" panose="020B0503020204020204" pitchFamily="34" charset="-122"/>
              </a:rPr>
              <a:t>）控制器</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百度</a:t>
            </a:r>
            <a:r>
              <a:rPr lang="zh-CN" altLang="zh-CN" sz="2000" dirty="0">
                <a:solidFill>
                  <a:srgbClr val="595959"/>
                </a:solidFill>
                <a:latin typeface="微软雅黑" panose="020B0503020204020204" pitchFamily="34" charset="-122"/>
                <a:ea typeface="微软雅黑" panose="020B0503020204020204" pitchFamily="34" charset="-122"/>
                <a:cs typeface="+mn-ea"/>
              </a:rPr>
              <a:t>和</a:t>
            </a:r>
            <a:r>
              <a:rPr lang="zh-CN" altLang="zh-CN" sz="2000" dirty="0">
                <a:solidFill>
                  <a:srgbClr val="1369B2"/>
                </a:solidFill>
                <a:latin typeface="微软雅黑" panose="020B0503020204020204" pitchFamily="34" charset="-122"/>
                <a:ea typeface="微软雅黑" panose="020B0503020204020204" pitchFamily="34" charset="-122"/>
              </a:rPr>
              <a:t>如果（</a:t>
            </a:r>
            <a:r>
              <a:rPr lang="en-US" altLang="zh-CN" sz="2000" dirty="0">
                <a:solidFill>
                  <a:srgbClr val="1369B2"/>
                </a:solidFill>
                <a:latin typeface="微软雅黑" panose="020B0503020204020204" pitchFamily="34" charset="-122"/>
                <a:ea typeface="微软雅黑" panose="020B0503020204020204" pitchFamily="34" charset="-122"/>
              </a:rPr>
              <a:t>If</a:t>
            </a:r>
            <a:r>
              <a:rPr lang="zh-CN" altLang="zh-CN" sz="2000" dirty="0">
                <a:solidFill>
                  <a:srgbClr val="1369B2"/>
                </a:solidFill>
                <a:latin typeface="微软雅黑" panose="020B0503020204020204" pitchFamily="34" charset="-122"/>
                <a:ea typeface="微软雅黑" panose="020B0503020204020204" pitchFamily="34" charset="-122"/>
              </a:rPr>
              <a:t>）控制器</a:t>
            </a:r>
            <a:r>
              <a:rPr lang="en-US" altLang="zh-CN" sz="2000" dirty="0">
                <a:solidFill>
                  <a:srgbClr val="1369B2"/>
                </a:solidFill>
                <a:latin typeface="微软雅黑" panose="020B0503020204020204" pitchFamily="34" charset="-122"/>
                <a:ea typeface="微软雅黑" panose="020B0503020204020204" pitchFamily="34" charset="-122"/>
              </a:rPr>
              <a:t>-</a:t>
            </a:r>
            <a:r>
              <a:rPr lang="en-US" altLang="zh-CN" sz="2000" dirty="0" err="1">
                <a:solidFill>
                  <a:srgbClr val="1369B2"/>
                </a:solidFill>
                <a:latin typeface="微软雅黑" panose="020B0503020204020204" pitchFamily="34" charset="-122"/>
                <a:ea typeface="微软雅黑" panose="020B0503020204020204" pitchFamily="34" charset="-122"/>
              </a:rPr>
              <a:t>itcast</a:t>
            </a:r>
            <a:r>
              <a:rPr lang="zh-CN" altLang="zh-CN" sz="2000" dirty="0">
                <a:solidFill>
                  <a:srgbClr val="595959"/>
                </a:solidFill>
                <a:latin typeface="微软雅黑" panose="020B0503020204020204" pitchFamily="34" charset="-122"/>
                <a:ea typeface="微软雅黑" panose="020B0503020204020204" pitchFamily="34" charset="-122"/>
                <a:cs typeface="+mn-ea"/>
              </a:rPr>
              <a:t>两个元件</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首先配置如果（</a:t>
            </a:r>
            <a:r>
              <a:rPr lang="en-US" altLang="zh-CN" sz="2000" dirty="0">
                <a:solidFill>
                  <a:srgbClr val="595959"/>
                </a:solidFill>
                <a:latin typeface="微软雅黑" panose="020B0503020204020204" pitchFamily="34" charset="-122"/>
                <a:ea typeface="微软雅黑" panose="020B0503020204020204" pitchFamily="34" charset="-122"/>
                <a:cs typeface="+mn-ea"/>
              </a:rPr>
              <a:t>If</a:t>
            </a:r>
            <a:r>
              <a:rPr lang="zh-CN" altLang="zh-CN" sz="2000" dirty="0">
                <a:solidFill>
                  <a:srgbClr val="595959"/>
                </a:solidFill>
                <a:latin typeface="微软雅黑" panose="020B0503020204020204" pitchFamily="34" charset="-122"/>
                <a:ea typeface="微软雅黑" panose="020B0503020204020204" pitchFamily="34" charset="-122"/>
                <a:cs typeface="+mn-ea"/>
              </a:rPr>
              <a:t>）控制器</a:t>
            </a:r>
            <a:r>
              <a:rPr lang="en-US"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百度，</a:t>
            </a:r>
            <a:r>
              <a:rPr lang="zh-CN" altLang="zh-CN" sz="2000" dirty="0">
                <a:solidFill>
                  <a:srgbClr val="1369B2"/>
                </a:solidFill>
                <a:latin typeface="微软雅黑" panose="020B0503020204020204" pitchFamily="34" charset="-122"/>
                <a:ea typeface="微软雅黑" panose="020B0503020204020204" pitchFamily="34" charset="-122"/>
              </a:rPr>
              <a:t>不勾选</a:t>
            </a:r>
            <a:r>
              <a:rPr lang="en-US" altLang="zh-CN" sz="2000" dirty="0">
                <a:solidFill>
                  <a:srgbClr val="1369B2"/>
                </a:solidFill>
                <a:latin typeface="微软雅黑" panose="020B0503020204020204" pitchFamily="34" charset="-122"/>
                <a:ea typeface="微软雅黑" panose="020B0503020204020204" pitchFamily="34" charset="-122"/>
              </a:rPr>
              <a:t>“Interpret Condition as Variable </a:t>
            </a:r>
            <a:r>
              <a:rPr lang="en-US" altLang="zh-CN" sz="2000">
                <a:solidFill>
                  <a:srgbClr val="1369B2"/>
                </a:solidFill>
                <a:latin typeface="微软雅黑" panose="020B0503020204020204" pitchFamily="34" charset="-122"/>
                <a:ea typeface="微软雅黑" panose="020B0503020204020204" pitchFamily="34" charset="-122"/>
              </a:rPr>
              <a:t>Expression?”</a:t>
            </a:r>
            <a:r>
              <a:rPr lang="zh-CN" altLang="zh-CN" sz="2000">
                <a:solidFill>
                  <a:srgbClr val="1369B2"/>
                </a:solidFill>
                <a:latin typeface="微软雅黑" panose="020B0503020204020204" pitchFamily="34" charset="-122"/>
                <a:ea typeface="微软雅黑" panose="020B0503020204020204" pitchFamily="34" charset="-122"/>
              </a:rPr>
              <a:t>复选框</a:t>
            </a:r>
            <a:r>
              <a:rPr lang="zh-CN" altLang="zh-CN" sz="2000" dirty="0">
                <a:solidFill>
                  <a:srgbClr val="595959"/>
                </a:solidFill>
                <a:latin typeface="微软雅黑" panose="020B0503020204020204" pitchFamily="34" charset="-122"/>
                <a:ea typeface="微软雅黑" panose="020B0503020204020204" pitchFamily="34" charset="-122"/>
                <a:cs typeface="+mn-ea"/>
              </a:rPr>
              <a:t>，直接在输入框中输入</a:t>
            </a:r>
            <a:r>
              <a:rPr lang="zh-CN" altLang="zh-CN" sz="2000">
                <a:solidFill>
                  <a:srgbClr val="595959"/>
                </a:solidFill>
                <a:latin typeface="微软雅黑" panose="020B0503020204020204" pitchFamily="34" charset="-122"/>
                <a:ea typeface="微软雅黑" panose="020B0503020204020204" pitchFamily="34" charset="-122"/>
                <a:cs typeface="+mn-ea"/>
              </a:rPr>
              <a:t>条件表达式</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19403" y="2542337"/>
            <a:ext cx="6438268" cy="362236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5.4.7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逻辑控制器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4" name="文本框 7"/>
          <p:cNvSpPr txBox="1"/>
          <p:nvPr/>
        </p:nvSpPr>
        <p:spPr>
          <a:xfrm>
            <a:off x="1072839" y="824561"/>
            <a:ext cx="10173494" cy="2400657"/>
          </a:xfrm>
          <a:prstGeom prst="rect">
            <a:avLst/>
          </a:prstGeom>
          <a:noFill/>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然后配置如果（</a:t>
            </a:r>
            <a:r>
              <a:rPr lang="en-US" altLang="zh-CN" sz="2000" dirty="0">
                <a:solidFill>
                  <a:srgbClr val="595959"/>
                </a:solidFill>
                <a:latin typeface="微软雅黑" panose="020B0503020204020204" pitchFamily="34" charset="-122"/>
                <a:ea typeface="微软雅黑" panose="020B0503020204020204" pitchFamily="34" charset="-122"/>
                <a:cs typeface="+mn-ea"/>
              </a:rPr>
              <a:t>If</a:t>
            </a:r>
            <a:r>
              <a:rPr lang="zh-CN" altLang="zh-CN" sz="2000" dirty="0">
                <a:solidFill>
                  <a:srgbClr val="595959"/>
                </a:solidFill>
                <a:latin typeface="微软雅黑" panose="020B0503020204020204" pitchFamily="34" charset="-122"/>
                <a:ea typeface="微软雅黑" panose="020B0503020204020204" pitchFamily="34" charset="-122"/>
                <a:cs typeface="+mn-ea"/>
              </a:rPr>
              <a:t>）控制器</a:t>
            </a:r>
            <a:r>
              <a:rPr lang="en-US"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err="1">
                <a:solidFill>
                  <a:srgbClr val="595959"/>
                </a:solidFill>
                <a:latin typeface="微软雅黑" panose="020B0503020204020204" pitchFamily="34" charset="-122"/>
                <a:ea typeface="微软雅黑" panose="020B0503020204020204" pitchFamily="34" charset="-122"/>
                <a:cs typeface="+mn-ea"/>
              </a:rPr>
              <a:t>itcast</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勾选</a:t>
            </a:r>
            <a:r>
              <a:rPr lang="en-US" altLang="zh-CN" sz="2000" dirty="0">
                <a:solidFill>
                  <a:srgbClr val="1369B2"/>
                </a:solidFill>
                <a:latin typeface="微软雅黑" panose="020B0503020204020204" pitchFamily="34" charset="-122"/>
                <a:ea typeface="微软雅黑" panose="020B0503020204020204" pitchFamily="34" charset="-122"/>
              </a:rPr>
              <a:t>“Interpret Condition as Variable </a:t>
            </a:r>
            <a:r>
              <a:rPr lang="en-US" altLang="zh-CN" sz="2000">
                <a:solidFill>
                  <a:srgbClr val="1369B2"/>
                </a:solidFill>
                <a:latin typeface="微软雅黑" panose="020B0503020204020204" pitchFamily="34" charset="-122"/>
                <a:ea typeface="微软雅黑" panose="020B0503020204020204" pitchFamily="34" charset="-122"/>
              </a:rPr>
              <a:t>Expression?”</a:t>
            </a:r>
            <a:r>
              <a:rPr lang="zh-CN" altLang="zh-CN" sz="2000">
                <a:solidFill>
                  <a:srgbClr val="1369B2"/>
                </a:solidFill>
                <a:latin typeface="微软雅黑" panose="020B0503020204020204" pitchFamily="34" charset="-122"/>
                <a:ea typeface="微软雅黑" panose="020B0503020204020204" pitchFamily="34" charset="-122"/>
              </a:rPr>
              <a:t> 复选框</a:t>
            </a:r>
            <a:r>
              <a:rPr lang="zh-CN" altLang="zh-CN" sz="2000" dirty="0">
                <a:solidFill>
                  <a:srgbClr val="595959"/>
                </a:solidFill>
                <a:latin typeface="微软雅黑" panose="020B0503020204020204" pitchFamily="34" charset="-122"/>
                <a:ea typeface="微软雅黑" panose="020B0503020204020204" pitchFamily="34" charset="-122"/>
                <a:cs typeface="+mn-ea"/>
              </a:rPr>
              <a:t>，需要通过</a:t>
            </a:r>
            <a:r>
              <a:rPr lang="zh-CN" altLang="zh-CN" sz="2000" dirty="0">
                <a:solidFill>
                  <a:srgbClr val="1369B2"/>
                </a:solidFill>
                <a:latin typeface="微软雅黑" panose="020B0503020204020204" pitchFamily="34" charset="-122"/>
                <a:ea typeface="微软雅黑" panose="020B0503020204020204" pitchFamily="34" charset="-122"/>
              </a:rPr>
              <a:t>函数生成变量表达式</a:t>
            </a:r>
            <a:r>
              <a:rPr lang="zh-CN" altLang="zh-CN" sz="2000" dirty="0">
                <a:solidFill>
                  <a:srgbClr val="595959"/>
                </a:solidFill>
                <a:latin typeface="微软雅黑" panose="020B0503020204020204" pitchFamily="34" charset="-122"/>
                <a:ea typeface="微软雅黑" panose="020B0503020204020204" pitchFamily="34" charset="-122"/>
                <a:cs typeface="+mn-ea"/>
              </a:rPr>
              <a:t>。在</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工具栏单击</a:t>
            </a:r>
            <a:r>
              <a:rPr lang="zh-CN" altLang="zh-CN" sz="2000">
                <a:solidFill>
                  <a:srgbClr val="1369B2"/>
                </a:solidFill>
                <a:latin typeface="微软雅黑" panose="020B0503020204020204" pitchFamily="34" charset="-122"/>
                <a:ea typeface="微软雅黑" panose="020B0503020204020204" pitchFamily="34" charset="-122"/>
              </a:rPr>
              <a:t>“函数助手”</a:t>
            </a:r>
            <a:r>
              <a:rPr lang="zh-CN" altLang="zh-CN" sz="2000">
                <a:solidFill>
                  <a:srgbClr val="595959"/>
                </a:solidFill>
                <a:latin typeface="微软雅黑" panose="020B0503020204020204" pitchFamily="34" charset="-122"/>
                <a:ea typeface="微软雅黑" panose="020B0503020204020204" pitchFamily="34" charset="-122"/>
                <a:cs typeface="+mn-ea"/>
              </a:rPr>
              <a:t>按钮</a:t>
            </a:r>
            <a:r>
              <a:rPr lang="zh-CN" altLang="en-US" sz="2000">
                <a:solidFill>
                  <a:srgbClr val="595959"/>
                </a:solidFill>
                <a:latin typeface="微软雅黑" panose="020B0503020204020204" pitchFamily="34" charset="-122"/>
                <a:ea typeface="微软雅黑" panose="020B0503020204020204" pitchFamily="34" charset="-122"/>
                <a:cs typeface="+mn-ea"/>
              </a:rPr>
              <a:t>（  ），并</a:t>
            </a:r>
            <a:r>
              <a:rPr lang="zh-CN" altLang="zh-CN" sz="2000">
                <a:solidFill>
                  <a:srgbClr val="595959"/>
                </a:solidFill>
                <a:latin typeface="微软雅黑" panose="020B0503020204020204" pitchFamily="34" charset="-122"/>
                <a:ea typeface="微软雅黑" panose="020B0503020204020204" pitchFamily="34" charset="-122"/>
                <a:cs typeface="+mn-ea"/>
              </a:rPr>
              <a:t>单击</a:t>
            </a:r>
            <a:r>
              <a:rPr lang="zh-CN" altLang="zh-CN" sz="2000" dirty="0">
                <a:solidFill>
                  <a:srgbClr val="595959"/>
                </a:solidFill>
                <a:latin typeface="微软雅黑" panose="020B0503020204020204" pitchFamily="34" charset="-122"/>
                <a:ea typeface="微软雅黑" panose="020B0503020204020204" pitchFamily="34" charset="-122"/>
                <a:cs typeface="+mn-ea"/>
              </a:rPr>
              <a:t>顶部的下</a:t>
            </a:r>
            <a:r>
              <a:rPr lang="zh-CN" altLang="zh-CN" sz="2000">
                <a:solidFill>
                  <a:srgbClr val="595959"/>
                </a:solidFill>
                <a:latin typeface="微软雅黑" panose="020B0503020204020204" pitchFamily="34" charset="-122"/>
                <a:ea typeface="微软雅黑" panose="020B0503020204020204" pitchFamily="34" charset="-122"/>
                <a:cs typeface="+mn-ea"/>
              </a:rPr>
              <a:t>拉列表</a:t>
            </a:r>
            <a:r>
              <a:rPr lang="zh-CN" altLang="en-US" sz="2000">
                <a:solidFill>
                  <a:srgbClr val="595959"/>
                </a:solidFill>
                <a:latin typeface="微软雅黑" panose="020B0503020204020204" pitchFamily="34" charset="-122"/>
                <a:ea typeface="微软雅黑" panose="020B0503020204020204" pitchFamily="34" charset="-122"/>
                <a:cs typeface="+mn-ea"/>
              </a:rPr>
              <a:t>框右侧的下拉按钮，</a:t>
            </a:r>
            <a:r>
              <a:rPr lang="zh-CN" altLang="zh-CN" sz="2000">
                <a:solidFill>
                  <a:srgbClr val="1369B2"/>
                </a:solidFill>
                <a:latin typeface="微软雅黑" panose="020B0503020204020204" pitchFamily="34" charset="-122"/>
                <a:ea typeface="微软雅黑" panose="020B0503020204020204" pitchFamily="34" charset="-122"/>
              </a:rPr>
              <a:t>选择</a:t>
            </a:r>
            <a:r>
              <a:rPr lang="zh-CN" altLang="en-US" sz="2000">
                <a:solidFill>
                  <a:srgbClr val="1369B2"/>
                </a:solidFill>
                <a:latin typeface="微软雅黑" panose="020B0503020204020204" pitchFamily="34" charset="-122"/>
                <a:ea typeface="微软雅黑" panose="020B0503020204020204" pitchFamily="34" charset="-122"/>
              </a:rPr>
              <a:t>“</a:t>
            </a:r>
            <a:r>
              <a:rPr lang="en-US" altLang="zh-CN" sz="2000">
                <a:solidFill>
                  <a:srgbClr val="1369B2"/>
                </a:solidFill>
                <a:latin typeface="微软雅黑" panose="020B0503020204020204" pitchFamily="34" charset="-122"/>
                <a:ea typeface="微软雅黑" panose="020B0503020204020204" pitchFamily="34" charset="-122"/>
              </a:rPr>
              <a:t>jexl3</a:t>
            </a:r>
            <a:r>
              <a:rPr lang="zh-CN" altLang="en-US" sz="2000">
                <a:solidFill>
                  <a:srgbClr val="1369B2"/>
                </a:solidFill>
                <a:latin typeface="微软雅黑" panose="020B0503020204020204" pitchFamily="34" charset="-122"/>
                <a:ea typeface="微软雅黑" panose="020B0503020204020204" pitchFamily="34" charset="-122"/>
              </a:rPr>
              <a:t>”</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在</a:t>
            </a:r>
            <a:r>
              <a:rPr lang="en-US" altLang="zh-CN" sz="2000" dirty="0">
                <a:solidFill>
                  <a:srgbClr val="595959"/>
                </a:solidFill>
                <a:latin typeface="微软雅黑" panose="020B0503020204020204" pitchFamily="34" charset="-122"/>
                <a:ea typeface="微软雅黑" panose="020B0503020204020204" pitchFamily="34" charset="-122"/>
                <a:cs typeface="+mn-ea"/>
              </a:rPr>
              <a:t>jexl3</a:t>
            </a:r>
            <a:r>
              <a:rPr lang="zh-CN" altLang="zh-CN" sz="2000" dirty="0">
                <a:solidFill>
                  <a:srgbClr val="595959"/>
                </a:solidFill>
                <a:latin typeface="微软雅黑" panose="020B0503020204020204" pitchFamily="34" charset="-122"/>
                <a:ea typeface="微软雅黑" panose="020B0503020204020204" pitchFamily="34" charset="-122"/>
                <a:cs typeface="+mn-ea"/>
              </a:rPr>
              <a:t>的函数参数列表中输入条件表达式</a:t>
            </a:r>
            <a:r>
              <a:rPr lang="en-US" altLang="zh-CN" sz="2000" dirty="0">
                <a:solidFill>
                  <a:srgbClr val="1369B2"/>
                </a:solidFill>
                <a:latin typeface="微软雅黑" panose="020B0503020204020204" pitchFamily="34" charset="-122"/>
                <a:ea typeface="微软雅黑" panose="020B0503020204020204" pitchFamily="34" charset="-122"/>
              </a:rPr>
              <a:t>“${name}”==“</a:t>
            </a:r>
            <a:r>
              <a:rPr lang="en-US" altLang="zh-CN" sz="2000" dirty="0" err="1">
                <a:solidFill>
                  <a:srgbClr val="1369B2"/>
                </a:solidFill>
                <a:latin typeface="微软雅黑" panose="020B0503020204020204" pitchFamily="34" charset="-122"/>
                <a:ea typeface="微软雅黑" panose="020B0503020204020204" pitchFamily="34" charset="-122"/>
              </a:rPr>
              <a:t>itcast</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cs typeface="+mn-ea"/>
              </a:rPr>
              <a:t>之后，单击</a:t>
            </a:r>
            <a:r>
              <a:rPr lang="zh-CN" altLang="zh-CN" sz="2000" dirty="0">
                <a:solidFill>
                  <a:srgbClr val="1369B2"/>
                </a:solidFill>
                <a:latin typeface="微软雅黑" panose="020B0503020204020204" pitchFamily="34" charset="-122"/>
                <a:ea typeface="微软雅黑" panose="020B0503020204020204" pitchFamily="34" charset="-122"/>
              </a:rPr>
              <a:t>“生成”</a:t>
            </a:r>
            <a:r>
              <a:rPr lang="zh-CN" altLang="zh-CN" sz="2000" dirty="0">
                <a:solidFill>
                  <a:srgbClr val="595959"/>
                </a:solidFill>
                <a:latin typeface="微软雅黑" panose="020B0503020204020204" pitchFamily="34" charset="-122"/>
                <a:ea typeface="微软雅黑" panose="020B0503020204020204" pitchFamily="34" charset="-122"/>
                <a:cs typeface="+mn-ea"/>
              </a:rPr>
              <a:t>按钮</a:t>
            </a:r>
            <a:r>
              <a:rPr lang="zh-CN" altLang="zh-CN" sz="2000">
                <a:solidFill>
                  <a:srgbClr val="595959"/>
                </a:solidFill>
                <a:latin typeface="微软雅黑" panose="020B0503020204020204" pitchFamily="34" charset="-122"/>
                <a:ea typeface="微软雅黑" panose="020B0503020204020204" pitchFamily="34" charset="-122"/>
                <a:cs typeface="+mn-ea"/>
              </a:rPr>
              <a:t>生成函数表达式</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59969" y="3143889"/>
            <a:ext cx="4799617" cy="3350797"/>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9085" y="3143889"/>
            <a:ext cx="4887248" cy="3411364"/>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0573" y="1486242"/>
            <a:ext cx="205758" cy="20575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5.4.7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逻辑控制器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4" name="文本框 7"/>
          <p:cNvSpPr txBox="1"/>
          <p:nvPr/>
        </p:nvSpPr>
        <p:spPr>
          <a:xfrm>
            <a:off x="1143690" y="909048"/>
            <a:ext cx="10207089" cy="1015663"/>
          </a:xfrm>
          <a:prstGeom prst="rect">
            <a:avLst/>
          </a:prstGeom>
          <a:noFill/>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将生成的函数</a:t>
            </a:r>
            <a:r>
              <a:rPr lang="zh-CN" altLang="zh-CN" sz="2000">
                <a:solidFill>
                  <a:srgbClr val="595959"/>
                </a:solidFill>
                <a:latin typeface="微软雅黑" panose="020B0503020204020204" pitchFamily="34" charset="-122"/>
                <a:ea typeface="微软雅黑" panose="020B0503020204020204" pitchFamily="34" charset="-122"/>
                <a:cs typeface="+mn-ea"/>
              </a:rPr>
              <a:t>表达式</a:t>
            </a:r>
            <a:r>
              <a:rPr lang="en-US" altLang="zh-CN" sz="2000">
                <a:solidFill>
                  <a:srgbClr val="1369B2"/>
                </a:solidFill>
                <a:latin typeface="微软雅黑" panose="020B0503020204020204" pitchFamily="34" charset="-122"/>
                <a:ea typeface="微软雅黑" panose="020B0503020204020204" pitchFamily="34" charset="-122"/>
              </a:rPr>
              <a:t>“”${__jexl3(“${name}”==“itcast”,)}”</a:t>
            </a:r>
            <a:r>
              <a:rPr lang="zh-CN" altLang="zh-CN" sz="2000" dirty="0">
                <a:solidFill>
                  <a:srgbClr val="595959"/>
                </a:solidFill>
                <a:latin typeface="微软雅黑" panose="020B0503020204020204" pitchFamily="34" charset="-122"/>
                <a:ea typeface="微软雅黑" panose="020B0503020204020204" pitchFamily="34" charset="-122"/>
                <a:cs typeface="+mn-ea"/>
              </a:rPr>
              <a:t>粘贴到如果（</a:t>
            </a:r>
            <a:r>
              <a:rPr lang="en-US" altLang="zh-CN" sz="2000" dirty="0">
                <a:solidFill>
                  <a:srgbClr val="595959"/>
                </a:solidFill>
                <a:latin typeface="微软雅黑" panose="020B0503020204020204" pitchFamily="34" charset="-122"/>
                <a:ea typeface="微软雅黑" panose="020B0503020204020204" pitchFamily="34" charset="-122"/>
                <a:cs typeface="+mn-ea"/>
              </a:rPr>
              <a:t>If</a:t>
            </a:r>
            <a:r>
              <a:rPr lang="zh-CN" altLang="zh-CN" sz="2000" dirty="0">
                <a:solidFill>
                  <a:srgbClr val="595959"/>
                </a:solidFill>
                <a:latin typeface="微软雅黑" panose="020B0503020204020204" pitchFamily="34" charset="-122"/>
                <a:ea typeface="微软雅黑" panose="020B0503020204020204" pitchFamily="34" charset="-122"/>
                <a:cs typeface="+mn-ea"/>
              </a:rPr>
              <a:t>）控制器</a:t>
            </a:r>
            <a:r>
              <a:rPr lang="en-US"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err="1">
                <a:solidFill>
                  <a:srgbClr val="595959"/>
                </a:solidFill>
                <a:latin typeface="微软雅黑" panose="020B0503020204020204" pitchFamily="34" charset="-122"/>
                <a:ea typeface="微软雅黑" panose="020B0503020204020204" pitchFamily="34" charset="-122"/>
                <a:cs typeface="+mn-ea"/>
              </a:rPr>
              <a:t>itcast</a:t>
            </a:r>
            <a:r>
              <a:rPr lang="zh-CN" altLang="zh-CN" sz="2000" dirty="0">
                <a:solidFill>
                  <a:srgbClr val="595959"/>
                </a:solidFill>
                <a:latin typeface="微软雅黑" panose="020B0503020204020204" pitchFamily="34" charset="-122"/>
                <a:ea typeface="微软雅黑" panose="020B0503020204020204" pitchFamily="34" charset="-122"/>
                <a:cs typeface="+mn-ea"/>
              </a:rPr>
              <a:t>元件的输入</a:t>
            </a:r>
            <a:r>
              <a:rPr lang="zh-CN" altLang="zh-CN" sz="2000">
                <a:solidFill>
                  <a:srgbClr val="595959"/>
                </a:solidFill>
                <a:latin typeface="微软雅黑" panose="020B0503020204020204" pitchFamily="34" charset="-122"/>
                <a:ea typeface="微软雅黑" panose="020B0503020204020204" pitchFamily="34" charset="-122"/>
                <a:cs typeface="+mn-ea"/>
              </a:rPr>
              <a:t>框中</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78952" y="1924711"/>
            <a:ext cx="7170307" cy="3363737"/>
          </a:xfrm>
          <a:prstGeom prst="rect">
            <a:avLst/>
          </a:prstGeom>
        </p:spPr>
      </p:pic>
      <p:sp>
        <p:nvSpPr>
          <p:cNvPr id="3" name="矩形 2"/>
          <p:cNvSpPr/>
          <p:nvPr/>
        </p:nvSpPr>
        <p:spPr>
          <a:xfrm>
            <a:off x="1143690" y="5181570"/>
            <a:ext cx="10114118" cy="1477328"/>
          </a:xfrm>
          <a:prstGeom prst="rect">
            <a:avLst/>
          </a:prstGeom>
        </p:spPr>
        <p:txBody>
          <a:bodyPr wrap="square">
            <a:spAutoFit/>
          </a:bodyPr>
          <a:lstStyle/>
          <a:p>
            <a:pPr>
              <a:lnSpc>
                <a:spcPct val="150000"/>
              </a:lnSpc>
            </a:pPr>
            <a:r>
              <a:rPr lang="zh-CN" altLang="zh-CN" sz="2000">
                <a:solidFill>
                  <a:srgbClr val="595959"/>
                </a:solidFill>
                <a:latin typeface="微软雅黑" panose="020B0503020204020204" pitchFamily="34" charset="-122"/>
                <a:ea typeface="微软雅黑" panose="020B0503020204020204" pitchFamily="34" charset="-122"/>
                <a:cs typeface="+mn-ea"/>
              </a:rPr>
              <a:t>当配置完成之后，执行测试，可以发现发送的请求为 </a:t>
            </a:r>
            <a:r>
              <a:rPr lang="en-US" altLang="zh-CN" sz="2000">
                <a:solidFill>
                  <a:srgbClr val="595959"/>
                </a:solidFill>
                <a:latin typeface="微软雅黑" panose="020B0503020204020204" pitchFamily="34" charset="-122"/>
                <a:ea typeface="微软雅黑" panose="020B0503020204020204" pitchFamily="34" charset="-122"/>
                <a:cs typeface="+mn-ea"/>
              </a:rPr>
              <a:t>https://www.baidu.com</a:t>
            </a:r>
            <a:r>
              <a:rPr lang="zh-CN" altLang="zh-CN" sz="2000">
                <a:solidFill>
                  <a:srgbClr val="595959"/>
                </a:solidFill>
                <a:latin typeface="微软雅黑" panose="020B0503020204020204" pitchFamily="34" charset="-122"/>
                <a:ea typeface="微软雅黑" panose="020B0503020204020204" pitchFamily="34" charset="-122"/>
                <a:cs typeface="+mn-ea"/>
              </a:rPr>
              <a:t>，这是因为此时 </a:t>
            </a:r>
            <a:r>
              <a:rPr lang="en-US" altLang="zh-CN" sz="2000">
                <a:solidFill>
                  <a:srgbClr val="595959"/>
                </a:solidFill>
                <a:latin typeface="微软雅黑" panose="020B0503020204020204" pitchFamily="34" charset="-122"/>
                <a:ea typeface="微软雅黑" panose="020B0503020204020204" pitchFamily="34" charset="-122"/>
                <a:cs typeface="+mn-ea"/>
              </a:rPr>
              <a:t>name </a:t>
            </a:r>
            <a:r>
              <a:rPr lang="zh-CN" altLang="zh-CN" sz="2000">
                <a:solidFill>
                  <a:srgbClr val="595959"/>
                </a:solidFill>
                <a:latin typeface="微软雅黑" panose="020B0503020204020204" pitchFamily="34" charset="-122"/>
                <a:ea typeface="微软雅黑" panose="020B0503020204020204" pitchFamily="34" charset="-122"/>
                <a:cs typeface="+mn-ea"/>
              </a:rPr>
              <a:t>的值为</a:t>
            </a:r>
            <a:r>
              <a:rPr lang="en-US" altLang="zh-CN" sz="2000">
                <a:solidFill>
                  <a:srgbClr val="595959"/>
                </a:solidFill>
                <a:latin typeface="微软雅黑" panose="020B0503020204020204" pitchFamily="34" charset="-122"/>
                <a:ea typeface="微软雅黑" panose="020B0503020204020204" pitchFamily="34" charset="-122"/>
                <a:cs typeface="+mn-ea"/>
              </a:rPr>
              <a:t>baidu</a:t>
            </a:r>
            <a:r>
              <a:rPr lang="zh-CN" altLang="zh-CN" sz="2000">
                <a:solidFill>
                  <a:srgbClr val="595959"/>
                </a:solidFill>
                <a:latin typeface="微软雅黑" panose="020B0503020204020204" pitchFamily="34" charset="-122"/>
                <a:ea typeface="微软雅黑" panose="020B0503020204020204" pitchFamily="34" charset="-122"/>
                <a:cs typeface="+mn-ea"/>
              </a:rPr>
              <a:t>。如果将 </a:t>
            </a:r>
            <a:r>
              <a:rPr lang="en-US" altLang="zh-CN" sz="2000">
                <a:solidFill>
                  <a:srgbClr val="595959"/>
                </a:solidFill>
                <a:latin typeface="微软雅黑" panose="020B0503020204020204" pitchFamily="34" charset="-122"/>
                <a:ea typeface="微软雅黑" panose="020B0503020204020204" pitchFamily="34" charset="-122"/>
                <a:cs typeface="+mn-ea"/>
              </a:rPr>
              <a:t>name </a:t>
            </a:r>
            <a:r>
              <a:rPr lang="zh-CN" altLang="zh-CN" sz="2000">
                <a:solidFill>
                  <a:srgbClr val="595959"/>
                </a:solidFill>
                <a:latin typeface="微软雅黑" panose="020B0503020204020204" pitchFamily="34" charset="-122"/>
                <a:ea typeface="微软雅黑" panose="020B0503020204020204" pitchFamily="34" charset="-122"/>
                <a:cs typeface="+mn-ea"/>
              </a:rPr>
              <a:t>的值修改为 </a:t>
            </a:r>
            <a:r>
              <a:rPr lang="en-US" altLang="zh-CN" sz="2000">
                <a:solidFill>
                  <a:srgbClr val="595959"/>
                </a:solidFill>
                <a:latin typeface="微软雅黑" panose="020B0503020204020204" pitchFamily="34" charset="-122"/>
                <a:ea typeface="微软雅黑" panose="020B0503020204020204" pitchFamily="34" charset="-122"/>
                <a:cs typeface="+mn-ea"/>
              </a:rPr>
              <a:t>itcast</a:t>
            </a:r>
            <a:r>
              <a:rPr lang="zh-CN" altLang="zh-CN" sz="2000">
                <a:solidFill>
                  <a:srgbClr val="595959"/>
                </a:solidFill>
                <a:latin typeface="微软雅黑" panose="020B0503020204020204" pitchFamily="34" charset="-122"/>
                <a:ea typeface="微软雅黑" panose="020B0503020204020204" pitchFamily="34" charset="-122"/>
                <a:cs typeface="+mn-ea"/>
              </a:rPr>
              <a:t>，再次执行测试，则发送的请求就是 </a:t>
            </a:r>
            <a:r>
              <a:rPr lang="en-US" altLang="zh-CN" sz="2000">
                <a:solidFill>
                  <a:srgbClr val="595959"/>
                </a:solidFill>
                <a:latin typeface="微软雅黑" panose="020B0503020204020204" pitchFamily="34" charset="-122"/>
                <a:ea typeface="微软雅黑" panose="020B0503020204020204" pitchFamily="34" charset="-122"/>
                <a:cs typeface="+mn-ea"/>
              </a:rPr>
              <a:t>https://www.itcast.cn</a:t>
            </a:r>
            <a:r>
              <a:rPr lang="zh-CN" altLang="zh-CN" sz="2000">
                <a:solidFill>
                  <a:srgbClr val="595959"/>
                </a:solidFill>
                <a:latin typeface="微软雅黑" panose="020B0503020204020204" pitchFamily="34" charset="-122"/>
                <a:ea typeface="微软雅黑" panose="020B0503020204020204" pitchFamily="34" charset="-122"/>
                <a:cs typeface="+mn-ea"/>
              </a:rPr>
              <a:t>。</a:t>
            </a:r>
            <a:endParaRPr lang="zh-CN" altLang="en-US" sz="200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5.4.7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逻辑控制器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043491" y="1822992"/>
            <a:ext cx="10156124" cy="1477328"/>
          </a:xfrm>
          <a:prstGeom prst="rect">
            <a:avLst/>
          </a:prstGeom>
        </p:spPr>
        <p:txBody>
          <a:bodyPr wrap="square">
            <a:spAutoFit/>
          </a:bodyPr>
          <a:lstStyle/>
          <a:p>
            <a:pPr>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循环控制器可以通过设置循环次数，实现循环发送请求</a:t>
            </a:r>
            <a:r>
              <a:rPr lang="zh-CN" altLang="zh-CN" sz="2000" dirty="0">
                <a:solidFill>
                  <a:srgbClr val="595959"/>
                </a:solidFill>
                <a:latin typeface="微软雅黑" panose="020B0503020204020204" pitchFamily="34" charset="-122"/>
                <a:ea typeface="微软雅黑" panose="020B0503020204020204" pitchFamily="34" charset="-122"/>
                <a:cs typeface="+mn-ea"/>
              </a:rPr>
              <a:t>。如果在线程组中需要使用循环控制器，则首先选中</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主界面的线程</a:t>
            </a:r>
            <a:r>
              <a:rPr lang="zh-CN" altLang="zh-CN" sz="2000">
                <a:solidFill>
                  <a:srgbClr val="595959"/>
                </a:solidFill>
                <a:latin typeface="微软雅黑" panose="020B0503020204020204" pitchFamily="34" charset="-122"/>
                <a:ea typeface="微软雅黑" panose="020B0503020204020204" pitchFamily="34" charset="-122"/>
                <a:cs typeface="+mn-ea"/>
              </a:rPr>
              <a:t>组并</a:t>
            </a:r>
            <a:r>
              <a:rPr lang="zh-CN" altLang="en-US" sz="2000">
                <a:solidFill>
                  <a:srgbClr val="595959"/>
                </a:solidFill>
                <a:latin typeface="微软雅黑" panose="020B0503020204020204" pitchFamily="34" charset="-122"/>
                <a:ea typeface="微软雅黑" panose="020B0503020204020204" pitchFamily="34" charset="-122"/>
                <a:cs typeface="+mn-ea"/>
              </a:rPr>
              <a:t>右键单击</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在弹</a:t>
            </a:r>
            <a:r>
              <a:rPr lang="zh-CN" altLang="zh-CN" sz="2000">
                <a:solidFill>
                  <a:srgbClr val="595959"/>
                </a:solidFill>
                <a:latin typeface="微软雅黑" panose="020B0503020204020204" pitchFamily="34" charset="-122"/>
                <a:ea typeface="微软雅黑" panose="020B0503020204020204" pitchFamily="34" charset="-122"/>
                <a:cs typeface="+mn-ea"/>
              </a:rPr>
              <a:t>出的</a:t>
            </a:r>
            <a:r>
              <a:rPr lang="zh-CN" altLang="en-US" sz="2000">
                <a:solidFill>
                  <a:srgbClr val="595959"/>
                </a:solidFill>
                <a:latin typeface="微软雅黑" panose="020B0503020204020204" pitchFamily="34" charset="-122"/>
                <a:ea typeface="微软雅黑" panose="020B0503020204020204" pitchFamily="34" charset="-122"/>
                <a:cs typeface="+mn-ea"/>
              </a:rPr>
              <a:t>快捷菜单</a:t>
            </a:r>
            <a:r>
              <a:rPr lang="zh-CN" altLang="zh-CN" sz="2000">
                <a:solidFill>
                  <a:srgbClr val="595959"/>
                </a:solidFill>
                <a:latin typeface="微软雅黑" panose="020B0503020204020204" pitchFamily="34" charset="-122"/>
                <a:ea typeface="微软雅黑" panose="020B0503020204020204" pitchFamily="34" charset="-122"/>
                <a:cs typeface="+mn-ea"/>
              </a:rPr>
              <a:t>中</a:t>
            </a:r>
            <a:r>
              <a:rPr lang="zh-CN" altLang="zh-CN" sz="2000" dirty="0">
                <a:solidFill>
                  <a:srgbClr val="595959"/>
                </a:solidFill>
                <a:latin typeface="微软雅黑" panose="020B0503020204020204" pitchFamily="34" charset="-122"/>
                <a:ea typeface="微软雅黑" panose="020B0503020204020204" pitchFamily="34" charset="-122"/>
                <a:cs typeface="+mn-ea"/>
              </a:rPr>
              <a:t>依次选择</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“逻辑控制器”</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“循环控制器”</a:t>
            </a:r>
            <a:r>
              <a:rPr lang="zh-CN" altLang="zh-CN" sz="2000" dirty="0">
                <a:solidFill>
                  <a:srgbClr val="595959"/>
                </a:solidFill>
                <a:latin typeface="微软雅黑" panose="020B0503020204020204" pitchFamily="34" charset="-122"/>
                <a:ea typeface="微软雅黑" panose="020B0503020204020204" pitchFamily="34" charset="-122"/>
                <a:cs typeface="+mn-ea"/>
              </a:rPr>
              <a:t>，会添加一个循环</a:t>
            </a:r>
            <a:r>
              <a:rPr lang="zh-CN" altLang="zh-CN" sz="2000">
                <a:solidFill>
                  <a:srgbClr val="595959"/>
                </a:solidFill>
                <a:latin typeface="微软雅黑" panose="020B0503020204020204" pitchFamily="34" charset="-122"/>
                <a:ea typeface="微软雅黑" panose="020B0503020204020204" pitchFamily="34" charset="-122"/>
                <a:cs typeface="+mn-ea"/>
              </a:rPr>
              <a:t>控制器界面</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852480" y="3839127"/>
            <a:ext cx="4261352" cy="1956031"/>
          </a:xfrm>
          <a:prstGeom prst="rect">
            <a:avLst/>
          </a:prstGeom>
        </p:spPr>
      </p:pic>
      <p:sp>
        <p:nvSpPr>
          <p:cNvPr id="6" name="圆角矩形 5"/>
          <p:cNvSpPr/>
          <p:nvPr/>
        </p:nvSpPr>
        <p:spPr>
          <a:xfrm>
            <a:off x="1043491" y="965665"/>
            <a:ext cx="2709111" cy="664743"/>
          </a:xfrm>
          <a:prstGeom prst="roundRect">
            <a:avLst/>
          </a:prstGeom>
          <a:solidFill>
            <a:srgbClr val="1369B2"/>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000">
                <a:latin typeface="微软雅黑" panose="020B0503020204020204" pitchFamily="34" charset="-122"/>
                <a:ea typeface="微软雅黑" panose="020B0503020204020204" pitchFamily="34" charset="-122"/>
              </a:rPr>
              <a:t>2.</a:t>
            </a:r>
            <a:r>
              <a:rPr lang="zh-CN" altLang="en-US" sz="2000">
                <a:latin typeface="微软雅黑" panose="020B0503020204020204" pitchFamily="34" charset="-122"/>
                <a:ea typeface="微软雅黑" panose="020B0503020204020204" pitchFamily="34" charset="-122"/>
              </a:rPr>
              <a:t>循环控制器</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5.4.7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逻辑控制器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289957" y="986094"/>
            <a:ext cx="9220200" cy="553998"/>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假设有一个</a:t>
            </a:r>
            <a:r>
              <a:rPr lang="zh-CN" altLang="zh-CN" sz="2000" dirty="0">
                <a:solidFill>
                  <a:srgbClr val="1369B2"/>
                </a:solidFill>
                <a:latin typeface="微软雅黑" panose="020B0503020204020204" pitchFamily="34" charset="-122"/>
                <a:ea typeface="微软雅黑" panose="020B0503020204020204" pitchFamily="34" charset="-122"/>
              </a:rPr>
              <a:t>测试计划</a:t>
            </a:r>
            <a:r>
              <a:rPr lang="zh-CN" altLang="zh-CN" sz="2000" dirty="0">
                <a:solidFill>
                  <a:srgbClr val="595959"/>
                </a:solidFill>
                <a:latin typeface="微软雅黑" panose="020B0503020204020204" pitchFamily="34" charset="-122"/>
                <a:ea typeface="微软雅黑" panose="020B0503020204020204" pitchFamily="34" charset="-122"/>
                <a:cs typeface="+mn-ea"/>
              </a:rPr>
              <a:t>，其</a:t>
            </a:r>
            <a:r>
              <a:rPr lang="zh-CN" altLang="zh-CN" sz="2000" dirty="0">
                <a:solidFill>
                  <a:srgbClr val="1369B2"/>
                </a:solidFill>
                <a:latin typeface="微软雅黑" panose="020B0503020204020204" pitchFamily="34" charset="-122"/>
                <a:ea typeface="微软雅黑" panose="020B0503020204020204" pitchFamily="34" charset="-122"/>
              </a:rPr>
              <a:t>目录</a:t>
            </a:r>
            <a:r>
              <a:rPr lang="zh-CN" altLang="zh-CN" sz="2000">
                <a:solidFill>
                  <a:srgbClr val="1369B2"/>
                </a:solidFill>
                <a:latin typeface="微软雅黑" panose="020B0503020204020204" pitchFamily="34" charset="-122"/>
                <a:ea typeface="微软雅黑" panose="020B0503020204020204" pitchFamily="34" charset="-122"/>
              </a:rPr>
              <a:t>树结构</a:t>
            </a:r>
            <a:r>
              <a:rPr lang="zh-CN" altLang="en-US" sz="2000">
                <a:solidFill>
                  <a:srgbClr val="595959"/>
                </a:solidFill>
                <a:latin typeface="微软雅黑" panose="020B0503020204020204" pitchFamily="34" charset="-122"/>
                <a:ea typeface="微软雅黑" panose="020B0503020204020204" pitchFamily="34" charset="-122"/>
                <a:cs typeface="+mn-ea"/>
              </a:rPr>
              <a:t>如右图所示。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6" name="图片 5"/>
          <p:cNvPicPr/>
          <p:nvPr/>
        </p:nvPicPr>
        <p:blipFill>
          <a:blip r:embed="rId1">
            <a:extLst>
              <a:ext uri="{28A0092B-C50C-407E-A947-70E740481C1C}">
                <a14:useLocalDpi xmlns:a14="http://schemas.microsoft.com/office/drawing/2010/main" val="0"/>
              </a:ext>
            </a:extLst>
          </a:blip>
          <a:srcRect/>
          <a:stretch>
            <a:fillRect/>
          </a:stretch>
        </p:blipFill>
        <p:spPr>
          <a:xfrm>
            <a:off x="8299493" y="1111837"/>
            <a:ext cx="2914897" cy="3032151"/>
          </a:xfrm>
          <a:prstGeom prst="rect">
            <a:avLst/>
          </a:prstGeom>
          <a:noFill/>
          <a:ln>
            <a:noFill/>
          </a:ln>
        </p:spPr>
      </p:pic>
      <p:sp>
        <p:nvSpPr>
          <p:cNvPr id="3" name="矩形 2"/>
          <p:cNvSpPr/>
          <p:nvPr/>
        </p:nvSpPr>
        <p:spPr>
          <a:xfrm>
            <a:off x="1289957" y="1903041"/>
            <a:ext cx="6595259" cy="1938992"/>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如果</a:t>
            </a:r>
            <a:r>
              <a:rPr lang="zh-CN" altLang="zh-CN" sz="2000" dirty="0">
                <a:solidFill>
                  <a:srgbClr val="1369B2"/>
                </a:solidFill>
                <a:latin typeface="微软雅黑" panose="020B0503020204020204" pitchFamily="34" charset="-122"/>
                <a:ea typeface="微软雅黑" panose="020B0503020204020204" pitchFamily="34" charset="-122"/>
              </a:rPr>
              <a:t>线程组循环次数</a:t>
            </a:r>
            <a:r>
              <a:rPr lang="zh-CN" altLang="zh-CN" sz="2000" dirty="0">
                <a:solidFill>
                  <a:srgbClr val="595959"/>
                </a:solidFill>
                <a:latin typeface="微软雅黑" panose="020B0503020204020204" pitchFamily="34" charset="-122"/>
                <a:ea typeface="微软雅黑" panose="020B0503020204020204" pitchFamily="34" charset="-122"/>
                <a:cs typeface="+mn-ea"/>
              </a:rPr>
              <a:t>设置为</a:t>
            </a:r>
            <a:r>
              <a:rPr lang="en-US" altLang="zh-CN" sz="2000" dirty="0">
                <a:solidFill>
                  <a:srgbClr val="1369B2"/>
                </a:solidFill>
                <a:latin typeface="微软雅黑" panose="020B0503020204020204" pitchFamily="34" charset="-122"/>
                <a:ea typeface="微软雅黑" panose="020B0503020204020204" pitchFamily="34" charset="-122"/>
              </a:rPr>
              <a:t>3</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循环控制器</a:t>
            </a:r>
            <a:r>
              <a:rPr lang="zh-CN" altLang="zh-CN" sz="2000" dirty="0">
                <a:solidFill>
                  <a:srgbClr val="595959"/>
                </a:solidFill>
                <a:latin typeface="微软雅黑" panose="020B0503020204020204" pitchFamily="34" charset="-122"/>
                <a:ea typeface="微软雅黑" panose="020B0503020204020204" pitchFamily="34" charset="-122"/>
                <a:cs typeface="+mn-ea"/>
              </a:rPr>
              <a:t>的</a:t>
            </a:r>
            <a:r>
              <a:rPr lang="zh-CN" altLang="zh-CN" sz="2000" dirty="0">
                <a:solidFill>
                  <a:srgbClr val="1369B2"/>
                </a:solidFill>
                <a:latin typeface="微软雅黑" panose="020B0503020204020204" pitchFamily="34" charset="-122"/>
                <a:ea typeface="微软雅黑" panose="020B0503020204020204" pitchFamily="34" charset="-122"/>
              </a:rPr>
              <a:t>循环次数</a:t>
            </a:r>
            <a:r>
              <a:rPr lang="zh-CN" altLang="zh-CN" sz="2000" dirty="0">
                <a:solidFill>
                  <a:srgbClr val="595959"/>
                </a:solidFill>
                <a:latin typeface="微软雅黑" panose="020B0503020204020204" pitchFamily="34" charset="-122"/>
                <a:ea typeface="微软雅黑" panose="020B0503020204020204" pitchFamily="34" charset="-122"/>
                <a:cs typeface="+mn-ea"/>
              </a:rPr>
              <a:t>设置为</a:t>
            </a:r>
            <a:r>
              <a:rPr lang="en-US" altLang="zh-CN" sz="2000" dirty="0">
                <a:solidFill>
                  <a:srgbClr val="1369B2"/>
                </a:solidFill>
                <a:latin typeface="微软雅黑" panose="020B0503020204020204" pitchFamily="34" charset="-122"/>
                <a:ea typeface="微软雅黑" panose="020B0503020204020204" pitchFamily="34" charset="-122"/>
              </a:rPr>
              <a:t>4</a:t>
            </a:r>
            <a:r>
              <a:rPr lang="zh-CN" altLang="zh-CN" sz="2000" dirty="0">
                <a:solidFill>
                  <a:srgbClr val="595959"/>
                </a:solidFill>
                <a:latin typeface="微软雅黑" panose="020B0503020204020204" pitchFamily="34" charset="-122"/>
                <a:ea typeface="微软雅黑" panose="020B0503020204020204" pitchFamily="34" charset="-122"/>
                <a:cs typeface="+mn-ea"/>
              </a:rPr>
              <a:t>，则</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请求</a:t>
            </a:r>
            <a:r>
              <a:rPr lang="en-US" altLang="zh-CN" sz="2000" dirty="0">
                <a:solidFill>
                  <a:srgbClr val="1369B2"/>
                </a:solidFill>
                <a:latin typeface="微软雅黑" panose="020B0503020204020204" pitchFamily="34" charset="-122"/>
                <a:ea typeface="微软雅黑" panose="020B0503020204020204" pitchFamily="34" charset="-122"/>
              </a:rPr>
              <a:t>-1</a:t>
            </a:r>
            <a:r>
              <a:rPr lang="zh-CN" altLang="zh-CN" sz="2000" dirty="0">
                <a:solidFill>
                  <a:srgbClr val="595959"/>
                </a:solidFill>
                <a:latin typeface="微软雅黑" panose="020B0503020204020204" pitchFamily="34" charset="-122"/>
                <a:ea typeface="微软雅黑" panose="020B0503020204020204" pitchFamily="34" charset="-122"/>
                <a:cs typeface="+mn-ea"/>
              </a:rPr>
              <a:t>的循环次数为</a:t>
            </a:r>
            <a:r>
              <a:rPr lang="en-US" altLang="zh-CN" sz="2000">
                <a:solidFill>
                  <a:srgbClr val="1369B2"/>
                </a:solidFill>
                <a:latin typeface="微软雅黑" panose="020B0503020204020204" pitchFamily="34" charset="-122"/>
                <a:ea typeface="微软雅黑" panose="020B0503020204020204" pitchFamily="34" charset="-122"/>
              </a:rPr>
              <a:t>12</a:t>
            </a:r>
            <a:r>
              <a:rPr lang="zh-CN" altLang="zh-CN" sz="2000">
                <a:solidFill>
                  <a:srgbClr val="1369B2"/>
                </a:solidFill>
                <a:latin typeface="微软雅黑" panose="020B0503020204020204" pitchFamily="34" charset="-122"/>
                <a:ea typeface="微软雅黑" panose="020B0503020204020204" pitchFamily="34" charset="-122"/>
              </a:rPr>
              <a:t>（</a:t>
            </a:r>
            <a:r>
              <a:rPr lang="zh-CN" altLang="en-US" sz="2000">
                <a:solidFill>
                  <a:srgbClr val="1369B2"/>
                </a:solidFill>
                <a:latin typeface="微软雅黑" panose="020B0503020204020204" pitchFamily="34" charset="-122"/>
                <a:ea typeface="微软雅黑" panose="020B0503020204020204" pitchFamily="34" charset="-122"/>
              </a:rPr>
              <a:t>即</a:t>
            </a:r>
            <a:r>
              <a:rPr lang="en-US" altLang="zh-CN" sz="2000">
                <a:solidFill>
                  <a:srgbClr val="1369B2"/>
                </a:solidFill>
                <a:latin typeface="微软雅黑" panose="020B0503020204020204" pitchFamily="34" charset="-122"/>
                <a:ea typeface="微软雅黑" panose="020B0503020204020204" pitchFamily="34" charset="-122"/>
              </a:rPr>
              <a:t>3</a:t>
            </a:r>
            <a:r>
              <a:rPr lang="en-US" altLang="zh-CN" sz="2000">
                <a:solidFill>
                  <a:srgbClr val="1369B2"/>
                </a:solidFill>
                <a:latin typeface="微软雅黑" panose="020B0503020204020204" pitchFamily="34" charset="-122"/>
                <a:ea typeface="微软雅黑" panose="020B0503020204020204" pitchFamily="34" charset="-122"/>
                <a:sym typeface="Symbol" panose="05050102010706020507" pitchFamily="18" charset="2"/>
              </a:rPr>
              <a:t></a:t>
            </a:r>
            <a:r>
              <a:rPr lang="en-US" altLang="zh-CN" sz="2000">
                <a:solidFill>
                  <a:srgbClr val="1369B2"/>
                </a:solidFill>
                <a:latin typeface="微软雅黑" panose="020B0503020204020204" pitchFamily="34" charset="-122"/>
                <a:ea typeface="微软雅黑" panose="020B0503020204020204" pitchFamily="34" charset="-122"/>
              </a:rPr>
              <a:t>4</a:t>
            </a:r>
            <a:r>
              <a:rPr lang="zh-CN"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请求</a:t>
            </a:r>
            <a:r>
              <a:rPr lang="en-US" altLang="zh-CN" sz="2000" dirty="0">
                <a:solidFill>
                  <a:srgbClr val="1369B2"/>
                </a:solidFill>
                <a:latin typeface="微软雅黑" panose="020B0503020204020204" pitchFamily="34" charset="-122"/>
                <a:ea typeface="微软雅黑" panose="020B0503020204020204" pitchFamily="34" charset="-122"/>
              </a:rPr>
              <a:t>-2</a:t>
            </a:r>
            <a:r>
              <a:rPr lang="zh-CN" altLang="zh-CN" sz="2000" dirty="0">
                <a:solidFill>
                  <a:srgbClr val="595959"/>
                </a:solidFill>
                <a:latin typeface="微软雅黑" panose="020B0503020204020204" pitchFamily="34" charset="-122"/>
                <a:ea typeface="微软雅黑" panose="020B0503020204020204" pitchFamily="34" charset="-122"/>
                <a:cs typeface="+mn-ea"/>
              </a:rPr>
              <a:t>的循环次数为</a:t>
            </a:r>
            <a:r>
              <a:rPr lang="en-US" altLang="zh-CN" sz="2000" dirty="0">
                <a:solidFill>
                  <a:srgbClr val="1369B2"/>
                </a:solidFill>
                <a:latin typeface="微软雅黑" panose="020B0503020204020204" pitchFamily="34" charset="-122"/>
                <a:ea typeface="微软雅黑" panose="020B0503020204020204" pitchFamily="34" charset="-122"/>
              </a:rPr>
              <a:t>3</a:t>
            </a:r>
            <a:r>
              <a:rPr lang="zh-CN" altLang="zh-CN" sz="2000" dirty="0">
                <a:solidFill>
                  <a:srgbClr val="595959"/>
                </a:solidFill>
                <a:latin typeface="微软雅黑" panose="020B0503020204020204" pitchFamily="34" charset="-122"/>
                <a:ea typeface="微软雅黑" panose="020B0503020204020204" pitchFamily="34" charset="-122"/>
                <a:cs typeface="+mn-ea"/>
              </a:rPr>
              <a:t>。线程组可以控制</a:t>
            </a:r>
            <a:r>
              <a:rPr lang="en-US" altLang="zh-CN" sz="2000" dirty="0">
                <a:solidFill>
                  <a:srgbClr val="595959"/>
                </a:solidFill>
                <a:latin typeface="微软雅黑" panose="020B0503020204020204" pitchFamily="34" charset="-122"/>
                <a:ea typeface="微软雅黑" panose="020B0503020204020204" pitchFamily="34" charset="-122"/>
                <a:cs typeface="+mn-ea"/>
              </a:rPr>
              <a:t>HTTP</a:t>
            </a:r>
            <a:r>
              <a:rPr lang="zh-CN" altLang="zh-CN" sz="2000" dirty="0">
                <a:solidFill>
                  <a:srgbClr val="595959"/>
                </a:solidFill>
                <a:latin typeface="微软雅黑" panose="020B0503020204020204" pitchFamily="34" charset="-122"/>
                <a:ea typeface="微软雅黑" panose="020B0503020204020204" pitchFamily="34" charset="-122"/>
                <a:cs typeface="+mn-ea"/>
              </a:rPr>
              <a:t>请求</a:t>
            </a:r>
            <a:r>
              <a:rPr lang="en-US" altLang="zh-CN" sz="2000" dirty="0">
                <a:solidFill>
                  <a:srgbClr val="595959"/>
                </a:solidFill>
                <a:latin typeface="微软雅黑" panose="020B0503020204020204" pitchFamily="34" charset="-122"/>
                <a:ea typeface="微软雅黑" panose="020B0503020204020204" pitchFamily="34" charset="-122"/>
                <a:cs typeface="+mn-ea"/>
              </a:rPr>
              <a:t>-1</a:t>
            </a:r>
            <a:r>
              <a:rPr lang="zh-CN" altLang="zh-CN" sz="2000" dirty="0">
                <a:solidFill>
                  <a:srgbClr val="595959"/>
                </a:solidFill>
                <a:latin typeface="微软雅黑" panose="020B0503020204020204" pitchFamily="34" charset="-122"/>
                <a:ea typeface="微软雅黑" panose="020B0503020204020204" pitchFamily="34" charset="-122"/>
                <a:cs typeface="+mn-ea"/>
              </a:rPr>
              <a:t>和</a:t>
            </a:r>
            <a:r>
              <a:rPr lang="en-US" altLang="zh-CN" sz="2000" dirty="0">
                <a:solidFill>
                  <a:srgbClr val="595959"/>
                </a:solidFill>
                <a:latin typeface="微软雅黑" panose="020B0503020204020204" pitchFamily="34" charset="-122"/>
                <a:ea typeface="微软雅黑" panose="020B0503020204020204" pitchFamily="34" charset="-122"/>
                <a:cs typeface="+mn-ea"/>
              </a:rPr>
              <a:t>HTTP</a:t>
            </a:r>
            <a:r>
              <a:rPr lang="zh-CN" altLang="zh-CN" sz="2000" dirty="0">
                <a:solidFill>
                  <a:srgbClr val="595959"/>
                </a:solidFill>
                <a:latin typeface="微软雅黑" panose="020B0503020204020204" pitchFamily="34" charset="-122"/>
                <a:ea typeface="微软雅黑" panose="020B0503020204020204" pitchFamily="34" charset="-122"/>
                <a:cs typeface="+mn-ea"/>
              </a:rPr>
              <a:t>请求</a:t>
            </a:r>
            <a:r>
              <a:rPr lang="en-US" altLang="zh-CN" sz="2000" dirty="0">
                <a:solidFill>
                  <a:srgbClr val="595959"/>
                </a:solidFill>
                <a:latin typeface="微软雅黑" panose="020B0503020204020204" pitchFamily="34" charset="-122"/>
                <a:ea typeface="微软雅黑" panose="020B0503020204020204" pitchFamily="34" charset="-122"/>
                <a:cs typeface="+mn-ea"/>
              </a:rPr>
              <a:t>-2</a:t>
            </a:r>
            <a:r>
              <a:rPr lang="zh-CN" altLang="zh-CN" sz="2000" dirty="0">
                <a:solidFill>
                  <a:srgbClr val="595959"/>
                </a:solidFill>
                <a:latin typeface="微软雅黑" panose="020B0503020204020204" pitchFamily="34" charset="-122"/>
                <a:ea typeface="微软雅黑" panose="020B0503020204020204" pitchFamily="34" charset="-122"/>
                <a:cs typeface="+mn-ea"/>
              </a:rPr>
              <a:t>，而循环控制器只能控制</a:t>
            </a:r>
            <a:r>
              <a:rPr lang="en-US" altLang="zh-CN" sz="2000" dirty="0">
                <a:solidFill>
                  <a:srgbClr val="595959"/>
                </a:solidFill>
                <a:latin typeface="微软雅黑" panose="020B0503020204020204" pitchFamily="34" charset="-122"/>
                <a:ea typeface="微软雅黑" panose="020B0503020204020204" pitchFamily="34" charset="-122"/>
                <a:cs typeface="+mn-ea"/>
              </a:rPr>
              <a:t>HTTP</a:t>
            </a:r>
            <a:r>
              <a:rPr lang="zh-CN" altLang="zh-CN" sz="2000" dirty="0">
                <a:solidFill>
                  <a:srgbClr val="595959"/>
                </a:solidFill>
                <a:latin typeface="微软雅黑" panose="020B0503020204020204" pitchFamily="34" charset="-122"/>
                <a:ea typeface="微软雅黑" panose="020B0503020204020204" pitchFamily="34" charset="-122"/>
                <a:cs typeface="+mn-ea"/>
              </a:rPr>
              <a:t>请求</a:t>
            </a:r>
            <a:r>
              <a:rPr lang="en-US" altLang="zh-CN" sz="2000" dirty="0">
                <a:solidFill>
                  <a:srgbClr val="595959"/>
                </a:solidFill>
                <a:latin typeface="微软雅黑" panose="020B0503020204020204" pitchFamily="34" charset="-122"/>
                <a:ea typeface="微软雅黑" panose="020B0503020204020204" pitchFamily="34" charset="-122"/>
                <a:cs typeface="+mn-ea"/>
              </a:rPr>
              <a:t>-1</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5.4.7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逻辑控制器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143690" y="1909973"/>
            <a:ext cx="9971614" cy="1477328"/>
          </a:xfrm>
          <a:prstGeom prst="rect">
            <a:avLst/>
          </a:prstGeom>
        </p:spPr>
        <p:txBody>
          <a:bodyPr wrap="square">
            <a:spAutoFit/>
          </a:bodyPr>
          <a:lstStyle/>
          <a:p>
            <a:pPr>
              <a:lnSpc>
                <a:spcPct val="150000"/>
              </a:lnSpc>
            </a:pPr>
            <a:r>
              <a:rPr lang="en-US" altLang="zh-CN" sz="2000" dirty="0" err="1">
                <a:solidFill>
                  <a:srgbClr val="1369B2"/>
                </a:solidFill>
                <a:latin typeface="微软雅黑" panose="020B0503020204020204" pitchFamily="34" charset="-122"/>
                <a:ea typeface="微软雅黑" panose="020B0503020204020204" pitchFamily="34" charset="-122"/>
              </a:rPr>
              <a:t>ForEach</a:t>
            </a:r>
            <a:r>
              <a:rPr lang="zh-CN" altLang="zh-CN" sz="2000" dirty="0">
                <a:solidFill>
                  <a:srgbClr val="1369B2"/>
                </a:solidFill>
                <a:latin typeface="微软雅黑" panose="020B0503020204020204" pitchFamily="34" charset="-122"/>
                <a:ea typeface="微软雅黑" panose="020B0503020204020204" pitchFamily="34" charset="-122"/>
              </a:rPr>
              <a:t>控制器可以遍历读取一组数据，控制其下层的取样器执行的次数</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err="1">
                <a:solidFill>
                  <a:srgbClr val="595959"/>
                </a:solidFill>
                <a:latin typeface="微软雅黑" panose="020B0503020204020204" pitchFamily="34" charset="-122"/>
                <a:ea typeface="微软雅黑" panose="020B0503020204020204" pitchFamily="34" charset="-122"/>
                <a:cs typeface="+mn-ea"/>
              </a:rPr>
              <a:t>ForEach</a:t>
            </a:r>
            <a:r>
              <a:rPr lang="zh-CN" altLang="zh-CN" sz="2000" dirty="0">
                <a:solidFill>
                  <a:srgbClr val="595959"/>
                </a:solidFill>
                <a:latin typeface="微软雅黑" panose="020B0503020204020204" pitchFamily="34" charset="-122"/>
                <a:ea typeface="微软雅黑" panose="020B0503020204020204" pitchFamily="34" charset="-122"/>
                <a:cs typeface="+mn-ea"/>
              </a:rPr>
              <a:t>控制器通过与</a:t>
            </a:r>
            <a:r>
              <a:rPr lang="zh-CN" altLang="zh-CN" sz="2000" dirty="0">
                <a:solidFill>
                  <a:srgbClr val="1369B2"/>
                </a:solidFill>
                <a:latin typeface="微软雅黑" panose="020B0503020204020204" pitchFamily="34" charset="-122"/>
                <a:ea typeface="微软雅黑" panose="020B0503020204020204" pitchFamily="34" charset="-122"/>
              </a:rPr>
              <a:t>用户定义的变量</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正则表达式提取器</a:t>
            </a:r>
            <a:r>
              <a:rPr lang="zh-CN" altLang="zh-CN" sz="2000" dirty="0">
                <a:solidFill>
                  <a:srgbClr val="595959"/>
                </a:solidFill>
                <a:latin typeface="微软雅黑" panose="020B0503020204020204" pitchFamily="34" charset="-122"/>
                <a:ea typeface="微软雅黑" panose="020B0503020204020204" pitchFamily="34" charset="-122"/>
                <a:cs typeface="+mn-ea"/>
              </a:rPr>
              <a:t>结合</a:t>
            </a:r>
            <a:r>
              <a:rPr lang="zh-CN" altLang="zh-CN" sz="2000">
                <a:solidFill>
                  <a:srgbClr val="595959"/>
                </a:solidFill>
                <a:latin typeface="微软雅黑" panose="020B0503020204020204" pitchFamily="34" charset="-122"/>
                <a:ea typeface="微软雅黑" panose="020B0503020204020204" pitchFamily="34" charset="-122"/>
                <a:cs typeface="+mn-ea"/>
              </a:rPr>
              <a:t>使用，</a:t>
            </a:r>
            <a:r>
              <a:rPr lang="zh-CN" altLang="en-US" sz="2000">
                <a:solidFill>
                  <a:srgbClr val="595959"/>
                </a:solidFill>
                <a:latin typeface="微软雅黑" panose="020B0503020204020204" pitchFamily="34" charset="-122"/>
                <a:ea typeface="微软雅黑" panose="020B0503020204020204" pitchFamily="34" charset="-122"/>
                <a:cs typeface="+mn-ea"/>
              </a:rPr>
              <a:t>可以</a:t>
            </a:r>
            <a:r>
              <a:rPr lang="zh-CN" altLang="zh-CN" sz="2000">
                <a:solidFill>
                  <a:srgbClr val="595959"/>
                </a:solidFill>
                <a:latin typeface="微软雅黑" panose="020B0503020204020204" pitchFamily="34" charset="-122"/>
                <a:ea typeface="微软雅黑" panose="020B0503020204020204" pitchFamily="34" charset="-122"/>
                <a:cs typeface="+mn-ea"/>
              </a:rPr>
              <a:t>从</a:t>
            </a:r>
            <a:r>
              <a:rPr lang="zh-CN" altLang="zh-CN" sz="2000" dirty="0">
                <a:solidFill>
                  <a:srgbClr val="595959"/>
                </a:solidFill>
                <a:latin typeface="微软雅黑" panose="020B0503020204020204" pitchFamily="34" charset="-122"/>
                <a:ea typeface="微软雅黑" panose="020B0503020204020204" pitchFamily="34" charset="-122"/>
                <a:cs typeface="+mn-ea"/>
              </a:rPr>
              <a:t>用户定义的变量或者从正则表达式提取器的返回结果中读取一系列数据。</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5" name="圆角矩形 4"/>
          <p:cNvSpPr/>
          <p:nvPr/>
        </p:nvSpPr>
        <p:spPr>
          <a:xfrm>
            <a:off x="1043491" y="965665"/>
            <a:ext cx="2709111" cy="664743"/>
          </a:xfrm>
          <a:prstGeom prst="roundRect">
            <a:avLst/>
          </a:prstGeom>
          <a:solidFill>
            <a:srgbClr val="1369B2"/>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000">
                <a:latin typeface="微软雅黑" panose="020B0503020204020204" pitchFamily="34" charset="-122"/>
                <a:ea typeface="微软雅黑" panose="020B0503020204020204" pitchFamily="34" charset="-122"/>
              </a:rPr>
              <a:t>3.ForEach</a:t>
            </a:r>
            <a:r>
              <a:rPr lang="zh-CN" altLang="en-US" sz="2000">
                <a:latin typeface="微软雅黑" panose="020B0503020204020204" pitchFamily="34" charset="-122"/>
                <a:ea typeface="微软雅黑" panose="020B0503020204020204" pitchFamily="34" charset="-122"/>
              </a:rPr>
              <a:t>控制器</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5.1.2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性能测试种类</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1" name="圆角矩形 10"/>
          <p:cNvSpPr/>
          <p:nvPr/>
        </p:nvSpPr>
        <p:spPr>
          <a:xfrm>
            <a:off x="982662" y="983982"/>
            <a:ext cx="2804477" cy="699981"/>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并发测试</a:t>
            </a:r>
            <a:endParaRPr lang="zh-CN" altLang="en-US" dirty="0">
              <a:latin typeface="微软雅黑" panose="020B0503020204020204" pitchFamily="34" charset="-122"/>
              <a:ea typeface="微软雅黑" panose="020B0503020204020204" pitchFamily="34" charset="-122"/>
            </a:endParaRPr>
          </a:p>
        </p:txBody>
      </p:sp>
      <p:sp>
        <p:nvSpPr>
          <p:cNvPr id="27" name="文本框 28"/>
          <p:cNvSpPr txBox="1"/>
          <p:nvPr/>
        </p:nvSpPr>
        <p:spPr>
          <a:xfrm>
            <a:off x="1143690" y="2052971"/>
            <a:ext cx="10268497" cy="2400657"/>
          </a:xfrm>
          <a:prstGeom prst="rect">
            <a:avLst/>
          </a:prstGeom>
          <a:noFill/>
          <a:effectLst/>
        </p:spPr>
        <p:txBody>
          <a:bodyPr wrap="square" rtlCol="0">
            <a:spAutoFit/>
          </a:bodyPr>
          <a:lstStyle/>
          <a:p>
            <a:pPr>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并发测试是指通过模拟用户并发访问</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，测试多用户并发访问</a:t>
            </a:r>
            <a:r>
              <a:rPr lang="zh-CN" altLang="zh-CN" sz="2000" dirty="0">
                <a:solidFill>
                  <a:srgbClr val="1369B2"/>
                </a:solidFill>
                <a:latin typeface="微软雅黑" panose="020B0503020204020204" pitchFamily="34" charset="-122"/>
                <a:ea typeface="微软雅黑" panose="020B0503020204020204" pitchFamily="34" charset="-122"/>
              </a:rPr>
              <a:t>同一个应用</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同一个模块</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或者数据记录时</a:t>
            </a:r>
            <a:r>
              <a:rPr lang="zh-CN" altLang="zh-CN" sz="2000" dirty="0">
                <a:solidFill>
                  <a:srgbClr val="1369B2"/>
                </a:solidFill>
                <a:latin typeface="微软雅黑" panose="020B0503020204020204" pitchFamily="34" charset="-122"/>
                <a:ea typeface="微软雅黑" panose="020B0503020204020204" pitchFamily="34" charset="-122"/>
              </a:rPr>
              <a:t>是否存在死锁</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响应慢</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或其他性能问题。</a:t>
            </a:r>
            <a:r>
              <a:rPr lang="zh-CN" altLang="zh-CN" sz="2000" dirty="0">
                <a:solidFill>
                  <a:srgbClr val="1369B2"/>
                </a:solidFill>
                <a:latin typeface="微软雅黑" panose="020B0503020204020204" pitchFamily="34" charset="-122"/>
                <a:ea typeface="微软雅黑" panose="020B0503020204020204" pitchFamily="34" charset="-122"/>
              </a:rPr>
              <a:t>并发测试一般没有标准</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，只是测试并发时会不会出现</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意外情况</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a:solidFill>
                  <a:srgbClr val="1369B2"/>
                </a:solidFill>
                <a:latin typeface="微软雅黑" panose="020B0503020204020204" pitchFamily="34" charset="-122"/>
                <a:ea typeface="微软雅黑" panose="020B0503020204020204" pitchFamily="34" charset="-122"/>
              </a:rPr>
              <a:t>几乎</a:t>
            </a:r>
            <a:r>
              <a:rPr lang="zh-CN" altLang="zh-CN" sz="2000" dirty="0">
                <a:solidFill>
                  <a:srgbClr val="1369B2"/>
                </a:solidFill>
                <a:latin typeface="微软雅黑" panose="020B0503020204020204" pitchFamily="34" charset="-122"/>
                <a:ea typeface="微软雅黑" panose="020B0503020204020204" pitchFamily="34" charset="-122"/>
              </a:rPr>
              <a:t>所有的性能测试</a:t>
            </a:r>
            <a:r>
              <a:rPr lang="zh-CN" altLang="zh-CN" sz="2000">
                <a:solidFill>
                  <a:srgbClr val="1369B2"/>
                </a:solidFill>
                <a:latin typeface="微软雅黑" panose="020B0503020204020204" pitchFamily="34" charset="-122"/>
                <a:ea typeface="微软雅黑" panose="020B0503020204020204" pitchFamily="34" charset="-122"/>
              </a:rPr>
              <a:t>都会涉及并发</a:t>
            </a:r>
            <a:r>
              <a:rPr lang="zh-CN" altLang="zh-CN" sz="2000" dirty="0">
                <a:solidFill>
                  <a:srgbClr val="1369B2"/>
                </a:solidFill>
                <a:latin typeface="微软雅黑" panose="020B0503020204020204" pitchFamily="34" charset="-122"/>
                <a:ea typeface="微软雅黑" panose="020B0503020204020204" pitchFamily="34" charset="-122"/>
              </a:rPr>
              <a:t>测试</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，例如多个用户同时访问某一</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条件数据</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mn-ea"/>
              </a:rPr>
              <a:t>或</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多</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个</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用户同时更新</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数据，那么数据库可能就会出现访问错误、写入错误等异常情况。</a:t>
            </a:r>
            <a:endPar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5.4.7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逻辑控制器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036813" y="992479"/>
            <a:ext cx="10363499" cy="1477328"/>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如果在线程组中需要使用</a:t>
            </a:r>
            <a:r>
              <a:rPr lang="en-US" altLang="zh-CN" sz="2000" dirty="0" err="1">
                <a:solidFill>
                  <a:srgbClr val="1369B2"/>
                </a:solidFill>
                <a:latin typeface="微软雅黑" panose="020B0503020204020204" pitchFamily="34" charset="-122"/>
                <a:ea typeface="微软雅黑" panose="020B0503020204020204" pitchFamily="34" charset="-122"/>
              </a:rPr>
              <a:t>ForEach</a:t>
            </a:r>
            <a:r>
              <a:rPr lang="zh-CN" altLang="zh-CN" sz="2000" dirty="0">
                <a:solidFill>
                  <a:srgbClr val="1369B2"/>
                </a:solidFill>
                <a:latin typeface="微软雅黑" panose="020B0503020204020204" pitchFamily="34" charset="-122"/>
                <a:ea typeface="微软雅黑" panose="020B0503020204020204" pitchFamily="34" charset="-122"/>
              </a:rPr>
              <a:t>控制器</a:t>
            </a:r>
            <a:r>
              <a:rPr lang="zh-CN" altLang="zh-CN" sz="2000" dirty="0">
                <a:solidFill>
                  <a:srgbClr val="595959"/>
                </a:solidFill>
                <a:latin typeface="微软雅黑" panose="020B0503020204020204" pitchFamily="34" charset="-122"/>
                <a:ea typeface="微软雅黑" panose="020B0503020204020204" pitchFamily="34" charset="-122"/>
                <a:cs typeface="+mn-ea"/>
              </a:rPr>
              <a:t>，则首先选中</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主界面中的线程</a:t>
            </a:r>
            <a:r>
              <a:rPr lang="zh-CN" altLang="zh-CN" sz="2000">
                <a:solidFill>
                  <a:srgbClr val="595959"/>
                </a:solidFill>
                <a:latin typeface="微软雅黑" panose="020B0503020204020204" pitchFamily="34" charset="-122"/>
                <a:ea typeface="微软雅黑" panose="020B0503020204020204" pitchFamily="34" charset="-122"/>
                <a:cs typeface="+mn-ea"/>
              </a:rPr>
              <a:t>组并</a:t>
            </a:r>
            <a:r>
              <a:rPr lang="zh-CN" altLang="en-US" sz="2000">
                <a:solidFill>
                  <a:srgbClr val="595959"/>
                </a:solidFill>
                <a:latin typeface="微软雅黑" panose="020B0503020204020204" pitchFamily="34" charset="-122"/>
                <a:ea typeface="微软雅黑" panose="020B0503020204020204" pitchFamily="34" charset="-122"/>
                <a:cs typeface="+mn-ea"/>
              </a:rPr>
              <a:t>右键单击</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在弹</a:t>
            </a:r>
            <a:r>
              <a:rPr lang="zh-CN" altLang="zh-CN" sz="2000">
                <a:solidFill>
                  <a:srgbClr val="595959"/>
                </a:solidFill>
                <a:latin typeface="微软雅黑" panose="020B0503020204020204" pitchFamily="34" charset="-122"/>
                <a:ea typeface="微软雅黑" panose="020B0503020204020204" pitchFamily="34" charset="-122"/>
                <a:cs typeface="+mn-ea"/>
              </a:rPr>
              <a:t>出的</a:t>
            </a:r>
            <a:r>
              <a:rPr lang="zh-CN" altLang="en-US" sz="2000">
                <a:solidFill>
                  <a:srgbClr val="595959"/>
                </a:solidFill>
                <a:latin typeface="微软雅黑" panose="020B0503020204020204" pitchFamily="34" charset="-122"/>
                <a:ea typeface="微软雅黑" panose="020B0503020204020204" pitchFamily="34" charset="-122"/>
                <a:cs typeface="+mn-ea"/>
              </a:rPr>
              <a:t>快捷菜单</a:t>
            </a:r>
            <a:r>
              <a:rPr lang="zh-CN" altLang="zh-CN" sz="2000">
                <a:solidFill>
                  <a:srgbClr val="595959"/>
                </a:solidFill>
                <a:latin typeface="微软雅黑" panose="020B0503020204020204" pitchFamily="34" charset="-122"/>
                <a:ea typeface="微软雅黑" panose="020B0503020204020204" pitchFamily="34" charset="-122"/>
                <a:cs typeface="+mn-ea"/>
              </a:rPr>
              <a:t>中</a:t>
            </a:r>
            <a:r>
              <a:rPr lang="zh-CN" altLang="zh-CN" sz="2000" dirty="0">
                <a:solidFill>
                  <a:srgbClr val="595959"/>
                </a:solidFill>
                <a:latin typeface="微软雅黑" panose="020B0503020204020204" pitchFamily="34" charset="-122"/>
                <a:ea typeface="微软雅黑" panose="020B0503020204020204" pitchFamily="34" charset="-122"/>
                <a:cs typeface="+mn-ea"/>
              </a:rPr>
              <a:t>依次选择</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“逻辑控制器”</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a:t>
            </a:r>
            <a:r>
              <a:rPr lang="en-US" altLang="zh-CN" sz="2000" dirty="0" err="1">
                <a:solidFill>
                  <a:srgbClr val="1369B2"/>
                </a:solidFill>
                <a:latin typeface="微软雅黑" panose="020B0503020204020204" pitchFamily="34" charset="-122"/>
                <a:ea typeface="微软雅黑" panose="020B0503020204020204" pitchFamily="34" charset="-122"/>
              </a:rPr>
              <a:t>ForEach</a:t>
            </a:r>
            <a:r>
              <a:rPr lang="zh-CN" altLang="zh-CN" sz="2000" dirty="0">
                <a:solidFill>
                  <a:srgbClr val="1369B2"/>
                </a:solidFill>
                <a:latin typeface="微软雅黑" panose="020B0503020204020204" pitchFamily="34" charset="-122"/>
                <a:ea typeface="微软雅黑" panose="020B0503020204020204" pitchFamily="34" charset="-122"/>
              </a:rPr>
              <a:t>控制器”</a:t>
            </a:r>
            <a:r>
              <a:rPr lang="zh-CN" altLang="zh-CN" sz="2000" dirty="0">
                <a:solidFill>
                  <a:srgbClr val="595959"/>
                </a:solidFill>
                <a:latin typeface="微软雅黑" panose="020B0503020204020204" pitchFamily="34" charset="-122"/>
                <a:ea typeface="微软雅黑" panose="020B0503020204020204" pitchFamily="34" charset="-122"/>
                <a:cs typeface="+mn-ea"/>
              </a:rPr>
              <a:t>，会添加一个</a:t>
            </a:r>
            <a:r>
              <a:rPr lang="en-US" altLang="zh-CN" sz="2000" dirty="0" err="1">
                <a:solidFill>
                  <a:srgbClr val="595959"/>
                </a:solidFill>
                <a:latin typeface="微软雅黑" panose="020B0503020204020204" pitchFamily="34" charset="-122"/>
                <a:ea typeface="微软雅黑" panose="020B0503020204020204" pitchFamily="34" charset="-122"/>
                <a:cs typeface="+mn-ea"/>
              </a:rPr>
              <a:t>ForEach</a:t>
            </a:r>
            <a:r>
              <a:rPr lang="zh-CN" altLang="zh-CN" sz="2000">
                <a:solidFill>
                  <a:srgbClr val="595959"/>
                </a:solidFill>
                <a:latin typeface="微软雅黑" panose="020B0503020204020204" pitchFamily="34" charset="-122"/>
                <a:ea typeface="微软雅黑" panose="020B0503020204020204" pitchFamily="34" charset="-122"/>
                <a:cs typeface="+mn-ea"/>
              </a:rPr>
              <a:t>控制器界面</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90250" y="2689205"/>
            <a:ext cx="6854777" cy="365221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5.4.7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逻辑控制器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a:off x="1143690" y="1053069"/>
            <a:ext cx="3753113" cy="499624"/>
          </a:xfrm>
          <a:prstGeom prst="rect">
            <a:avLst/>
          </a:prstGeom>
        </p:spPr>
        <p:txBody>
          <a:bodyPr wrap="square">
            <a:spAutoFit/>
          </a:bodyPr>
          <a:lstStyle/>
          <a:p>
            <a:pPr>
              <a:lnSpc>
                <a:spcPct val="150000"/>
              </a:lnSpc>
            </a:pPr>
            <a:r>
              <a:rPr lang="en-US" altLang="zh-CN" sz="2000" dirty="0" err="1">
                <a:solidFill>
                  <a:srgbClr val="1369B2"/>
                </a:solidFill>
                <a:latin typeface="微软雅黑" panose="020B0503020204020204" pitchFamily="34" charset="-122"/>
                <a:ea typeface="微软雅黑" panose="020B0503020204020204" pitchFamily="34" charset="-122"/>
              </a:rPr>
              <a:t>ForEach</a:t>
            </a:r>
            <a:r>
              <a:rPr lang="zh-CN" altLang="zh-CN" sz="2000" dirty="0">
                <a:solidFill>
                  <a:srgbClr val="1369B2"/>
                </a:solidFill>
                <a:latin typeface="微软雅黑" panose="020B0503020204020204" pitchFamily="34" charset="-122"/>
                <a:ea typeface="微软雅黑" panose="020B0503020204020204" pitchFamily="34" charset="-122"/>
              </a:rPr>
              <a:t>控制器常用配置项</a:t>
            </a:r>
            <a:r>
              <a:rPr lang="zh-CN" altLang="en-US" sz="2000" dirty="0">
                <a:solidFill>
                  <a:srgbClr val="595959"/>
                </a:solidFill>
                <a:latin typeface="微软雅黑" panose="020B0503020204020204" pitchFamily="34" charset="-122"/>
                <a:ea typeface="微软雅黑" panose="020B0503020204020204" pitchFamily="34" charset="-122"/>
                <a:cs typeface="+mn-ea"/>
              </a:rPr>
              <a:t>如下。</a:t>
            </a:r>
            <a:endParaRPr lang="zh-CN" altLang="en-US" sz="2000" dirty="0">
              <a:solidFill>
                <a:srgbClr val="595959"/>
              </a:solidFill>
              <a:latin typeface="微软雅黑" panose="020B0503020204020204" pitchFamily="34" charset="-122"/>
              <a:ea typeface="微软雅黑" panose="020B0503020204020204" pitchFamily="34" charset="-122"/>
              <a:cs typeface="+mn-ea"/>
            </a:endParaRPr>
          </a:p>
        </p:txBody>
      </p:sp>
      <p:sp>
        <p:nvSpPr>
          <p:cNvPr id="2" name="矩形 1"/>
          <p:cNvSpPr/>
          <p:nvPr/>
        </p:nvSpPr>
        <p:spPr>
          <a:xfrm>
            <a:off x="1143690" y="1832681"/>
            <a:ext cx="9722068" cy="2862322"/>
          </a:xfrm>
          <a:prstGeom prst="rect">
            <a:avLst/>
          </a:prstGeom>
        </p:spPr>
        <p:txBody>
          <a:bodyPr wrap="square">
            <a:spAutoFit/>
          </a:bodyPr>
          <a:lstStyle/>
          <a:p>
            <a:pPr marL="34290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输入变量前缀：</a:t>
            </a:r>
            <a:r>
              <a:rPr lang="zh-CN" altLang="zh-CN" sz="2000" dirty="0">
                <a:solidFill>
                  <a:srgbClr val="1369B2"/>
                </a:solidFill>
                <a:latin typeface="微软雅黑" panose="020B0503020204020204" pitchFamily="34" charset="-122"/>
                <a:ea typeface="微软雅黑" panose="020B0503020204020204" pitchFamily="34" charset="-122"/>
              </a:rPr>
              <a:t>将要遍历的一组数据的前缀</a:t>
            </a:r>
            <a:r>
              <a:rPr lang="zh-CN" altLang="zh-CN" sz="2000" dirty="0">
                <a:solidFill>
                  <a:srgbClr val="595959"/>
                </a:solidFill>
                <a:latin typeface="微软雅黑" panose="020B0503020204020204" pitchFamily="34" charset="-122"/>
                <a:ea typeface="微软雅黑" panose="020B0503020204020204" pitchFamily="34" charset="-122"/>
                <a:cs typeface="+mn-ea"/>
              </a:rPr>
              <a:t>。例如，</a:t>
            </a:r>
            <a:r>
              <a:rPr lang="en-US" altLang="zh-CN" sz="2000" dirty="0">
                <a:solidFill>
                  <a:srgbClr val="595959"/>
                </a:solidFill>
                <a:latin typeface="微软雅黑" panose="020B0503020204020204" pitchFamily="34" charset="-122"/>
                <a:ea typeface="微软雅黑" panose="020B0503020204020204" pitchFamily="34" charset="-122"/>
                <a:cs typeface="+mn-ea"/>
              </a:rPr>
              <a:t>id1</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595959"/>
                </a:solidFill>
                <a:latin typeface="微软雅黑" panose="020B0503020204020204" pitchFamily="34" charset="-122"/>
                <a:ea typeface="微软雅黑" panose="020B0503020204020204" pitchFamily="34" charset="-122"/>
                <a:cs typeface="+mn-ea"/>
              </a:rPr>
              <a:t>id2</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595959"/>
                </a:solidFill>
                <a:latin typeface="微软雅黑" panose="020B0503020204020204" pitchFamily="34" charset="-122"/>
                <a:ea typeface="微软雅黑" panose="020B0503020204020204" pitchFamily="34" charset="-122"/>
                <a:cs typeface="+mn-ea"/>
              </a:rPr>
              <a:t>id3</a:t>
            </a:r>
            <a:r>
              <a:rPr lang="zh-CN" altLang="zh-CN" sz="2000" dirty="0">
                <a:solidFill>
                  <a:srgbClr val="595959"/>
                </a:solidFill>
                <a:latin typeface="微软雅黑" panose="020B0503020204020204" pitchFamily="34" charset="-122"/>
                <a:ea typeface="微软雅黑" panose="020B0503020204020204" pitchFamily="34" charset="-122"/>
                <a:cs typeface="+mn-ea"/>
              </a:rPr>
              <a:t>这一</a:t>
            </a:r>
            <a:r>
              <a:rPr lang="zh-CN" altLang="zh-CN" sz="2000">
                <a:solidFill>
                  <a:srgbClr val="595959"/>
                </a:solidFill>
                <a:latin typeface="微软雅黑" panose="020B0503020204020204" pitchFamily="34" charset="-122"/>
                <a:ea typeface="微软雅黑" panose="020B0503020204020204" pitchFamily="34" charset="-122"/>
                <a:cs typeface="+mn-ea"/>
              </a:rPr>
              <a:t>组数据</a:t>
            </a:r>
            <a:r>
              <a:rPr lang="zh-CN" altLang="en-US" sz="2000">
                <a:solidFill>
                  <a:srgbClr val="595959"/>
                </a:solidFill>
                <a:latin typeface="微软雅黑" panose="020B0503020204020204" pitchFamily="34" charset="-122"/>
                <a:ea typeface="微软雅黑" panose="020B0503020204020204" pitchFamily="34" charset="-122"/>
                <a:cs typeface="+mn-ea"/>
              </a:rPr>
              <a:t>的</a:t>
            </a:r>
            <a:r>
              <a:rPr lang="zh-CN" altLang="zh-CN" sz="2000">
                <a:solidFill>
                  <a:srgbClr val="595959"/>
                </a:solidFill>
                <a:latin typeface="微软雅黑" panose="020B0503020204020204" pitchFamily="34" charset="-122"/>
                <a:ea typeface="微软雅黑" panose="020B0503020204020204" pitchFamily="34" charset="-122"/>
                <a:cs typeface="+mn-ea"/>
              </a:rPr>
              <a:t>前缀</a:t>
            </a:r>
            <a:r>
              <a:rPr lang="zh-CN" altLang="zh-CN" sz="2000" dirty="0">
                <a:solidFill>
                  <a:srgbClr val="595959"/>
                </a:solidFill>
                <a:latin typeface="微软雅黑" panose="020B0503020204020204" pitchFamily="34" charset="-122"/>
                <a:ea typeface="微软雅黑" panose="020B0503020204020204" pitchFamily="34" charset="-122"/>
                <a:cs typeface="+mn-ea"/>
              </a:rPr>
              <a:t>就是</a:t>
            </a:r>
            <a:r>
              <a:rPr lang="en-US" altLang="zh-CN" sz="2000" dirty="0">
                <a:solidFill>
                  <a:srgbClr val="595959"/>
                </a:solidFill>
                <a:latin typeface="微软雅黑" panose="020B0503020204020204" pitchFamily="34" charset="-122"/>
                <a:ea typeface="微软雅黑" panose="020B0503020204020204" pitchFamily="34" charset="-122"/>
                <a:cs typeface="+mn-ea"/>
              </a:rPr>
              <a:t>id</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marL="34290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开始循环字段（不包含）：</a:t>
            </a:r>
            <a:r>
              <a:rPr lang="zh-CN" altLang="zh-CN" sz="2000" dirty="0">
                <a:solidFill>
                  <a:srgbClr val="1369B2"/>
                </a:solidFill>
                <a:latin typeface="微软雅黑" panose="020B0503020204020204" pitchFamily="34" charset="-122"/>
                <a:ea typeface="微软雅黑" panose="020B0503020204020204" pitchFamily="34" charset="-122"/>
              </a:rPr>
              <a:t>循环起始位置</a:t>
            </a:r>
            <a:r>
              <a:rPr lang="zh-CN" altLang="zh-CN" sz="2000" dirty="0">
                <a:solidFill>
                  <a:srgbClr val="595959"/>
                </a:solidFill>
                <a:latin typeface="微软雅黑" panose="020B0503020204020204" pitchFamily="34" charset="-122"/>
                <a:ea typeface="微软雅黑" panose="020B0503020204020204" pitchFamily="34" charset="-122"/>
                <a:cs typeface="+mn-ea"/>
              </a:rPr>
              <a:t>，不读取当前位置的数据。例如，填写</a:t>
            </a:r>
            <a:r>
              <a:rPr lang="en-US" altLang="zh-CN" sz="2000" dirty="0">
                <a:solidFill>
                  <a:srgbClr val="595959"/>
                </a:solidFill>
                <a:latin typeface="微软雅黑" panose="020B0503020204020204" pitchFamily="34" charset="-122"/>
                <a:ea typeface="微软雅黑" panose="020B0503020204020204" pitchFamily="34" charset="-122"/>
                <a:cs typeface="+mn-ea"/>
              </a:rPr>
              <a:t>0</a:t>
            </a:r>
            <a:r>
              <a:rPr lang="zh-CN" altLang="zh-CN" sz="2000" dirty="0">
                <a:solidFill>
                  <a:srgbClr val="595959"/>
                </a:solidFill>
                <a:latin typeface="微软雅黑" panose="020B0503020204020204" pitchFamily="34" charset="-122"/>
                <a:ea typeface="微软雅黑" panose="020B0503020204020204" pitchFamily="34" charset="-122"/>
                <a:cs typeface="+mn-ea"/>
              </a:rPr>
              <a:t>，从第</a:t>
            </a:r>
            <a:r>
              <a:rPr lang="en-US" altLang="zh-CN" sz="2000" dirty="0">
                <a:solidFill>
                  <a:srgbClr val="595959"/>
                </a:solidFill>
                <a:latin typeface="微软雅黑" panose="020B0503020204020204" pitchFamily="34" charset="-122"/>
                <a:ea typeface="微软雅黑" panose="020B0503020204020204" pitchFamily="34" charset="-122"/>
                <a:cs typeface="+mn-ea"/>
              </a:rPr>
              <a:t>1</a:t>
            </a:r>
            <a:r>
              <a:rPr lang="zh-CN" altLang="zh-CN" sz="2000" dirty="0">
                <a:solidFill>
                  <a:srgbClr val="595959"/>
                </a:solidFill>
                <a:latin typeface="微软雅黑" panose="020B0503020204020204" pitchFamily="34" charset="-122"/>
                <a:ea typeface="微软雅黑" panose="020B0503020204020204" pitchFamily="34" charset="-122"/>
                <a:cs typeface="+mn-ea"/>
              </a:rPr>
              <a:t>个位置开始读取；填写</a:t>
            </a:r>
            <a:r>
              <a:rPr lang="en-US" altLang="zh-CN" sz="2000" dirty="0">
                <a:solidFill>
                  <a:srgbClr val="595959"/>
                </a:solidFill>
                <a:latin typeface="微软雅黑" panose="020B0503020204020204" pitchFamily="34" charset="-122"/>
                <a:ea typeface="微软雅黑" panose="020B0503020204020204" pitchFamily="34" charset="-122"/>
                <a:cs typeface="+mn-ea"/>
              </a:rPr>
              <a:t>1</a:t>
            </a:r>
            <a:r>
              <a:rPr lang="zh-CN" altLang="zh-CN" sz="2000" dirty="0">
                <a:solidFill>
                  <a:srgbClr val="595959"/>
                </a:solidFill>
                <a:latin typeface="微软雅黑" panose="020B0503020204020204" pitchFamily="34" charset="-122"/>
                <a:ea typeface="微软雅黑" panose="020B0503020204020204" pitchFamily="34" charset="-122"/>
                <a:cs typeface="+mn-ea"/>
              </a:rPr>
              <a:t>，从第</a:t>
            </a:r>
            <a:r>
              <a:rPr lang="en-US" altLang="zh-CN" sz="2000" dirty="0">
                <a:solidFill>
                  <a:srgbClr val="595959"/>
                </a:solidFill>
                <a:latin typeface="微软雅黑" panose="020B0503020204020204" pitchFamily="34" charset="-122"/>
                <a:ea typeface="微软雅黑" panose="020B0503020204020204" pitchFamily="34" charset="-122"/>
                <a:cs typeface="+mn-ea"/>
              </a:rPr>
              <a:t>2</a:t>
            </a:r>
            <a:r>
              <a:rPr lang="zh-CN" altLang="zh-CN" sz="2000" dirty="0">
                <a:solidFill>
                  <a:srgbClr val="595959"/>
                </a:solidFill>
                <a:latin typeface="微软雅黑" panose="020B0503020204020204" pitchFamily="34" charset="-122"/>
                <a:ea typeface="微软雅黑" panose="020B0503020204020204" pitchFamily="34" charset="-122"/>
                <a:cs typeface="+mn-ea"/>
              </a:rPr>
              <a:t>个位置开始读取。</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marL="34290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结束循环字段（含）：</a:t>
            </a:r>
            <a:r>
              <a:rPr lang="zh-CN" altLang="zh-CN" sz="2000" dirty="0">
                <a:solidFill>
                  <a:srgbClr val="1369B2"/>
                </a:solidFill>
                <a:latin typeface="微软雅黑" panose="020B0503020204020204" pitchFamily="34" charset="-122"/>
                <a:ea typeface="微软雅黑" panose="020B0503020204020204" pitchFamily="34" charset="-122"/>
              </a:rPr>
              <a:t>循环结束的位置</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marL="34290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输出变量名称：</a:t>
            </a:r>
            <a:r>
              <a:rPr lang="zh-CN" altLang="zh-CN" sz="2000" dirty="0">
                <a:solidFill>
                  <a:srgbClr val="1369B2"/>
                </a:solidFill>
                <a:latin typeface="微软雅黑" panose="020B0503020204020204" pitchFamily="34" charset="-122"/>
                <a:ea typeface="微软雅黑" panose="020B0503020204020204" pitchFamily="34" charset="-122"/>
              </a:rPr>
              <a:t>用于保存读取的数据</a:t>
            </a:r>
            <a:r>
              <a:rPr lang="zh-CN" altLang="zh-CN" sz="2000" dirty="0">
                <a:solidFill>
                  <a:srgbClr val="595959"/>
                </a:solidFill>
                <a:latin typeface="微软雅黑" panose="020B0503020204020204" pitchFamily="34" charset="-122"/>
                <a:ea typeface="微软雅黑" panose="020B0503020204020204" pitchFamily="34" charset="-122"/>
                <a:cs typeface="+mn-ea"/>
              </a:rPr>
              <a:t>，在请求中可以引用该名称。</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5.4.7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逻辑控制器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a:off x="1226817" y="1132827"/>
            <a:ext cx="10160467" cy="2862322"/>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下面通过一个案例演示</a:t>
            </a:r>
            <a:r>
              <a:rPr lang="en-US" altLang="zh-CN" sz="2000" dirty="0" err="1">
                <a:solidFill>
                  <a:srgbClr val="1369B2"/>
                </a:solidFill>
                <a:latin typeface="微软雅黑" panose="020B0503020204020204" pitchFamily="34" charset="-122"/>
                <a:ea typeface="微软雅黑" panose="020B0503020204020204" pitchFamily="34" charset="-122"/>
              </a:rPr>
              <a:t>ForEach</a:t>
            </a:r>
            <a:r>
              <a:rPr lang="zh-CN" altLang="zh-CN" sz="2000" dirty="0">
                <a:solidFill>
                  <a:srgbClr val="1369B2"/>
                </a:solidFill>
                <a:latin typeface="微软雅黑" panose="020B0503020204020204" pitchFamily="34" charset="-122"/>
                <a:ea typeface="微软雅黑" panose="020B0503020204020204" pitchFamily="34" charset="-122"/>
              </a:rPr>
              <a:t>控制器</a:t>
            </a:r>
            <a:r>
              <a:rPr lang="zh-CN" altLang="zh-CN" sz="2000" dirty="0">
                <a:solidFill>
                  <a:srgbClr val="595959"/>
                </a:solidFill>
                <a:latin typeface="微软雅黑" panose="020B0503020204020204" pitchFamily="34" charset="-122"/>
                <a:ea typeface="微软雅黑" panose="020B0503020204020204" pitchFamily="34" charset="-122"/>
                <a:cs typeface="+mn-ea"/>
              </a:rPr>
              <a:t>的使用。本案例要求使用</a:t>
            </a:r>
            <a:r>
              <a:rPr lang="zh-CN" altLang="zh-CN" sz="2000" dirty="0">
                <a:solidFill>
                  <a:srgbClr val="1369B2"/>
                </a:solidFill>
                <a:latin typeface="微软雅黑" panose="020B0503020204020204" pitchFamily="34" charset="-122"/>
                <a:ea typeface="微软雅黑" panose="020B0503020204020204" pitchFamily="34" charset="-122"/>
              </a:rPr>
              <a:t>用户定义的变量</a:t>
            </a:r>
            <a:r>
              <a:rPr lang="zh-CN" altLang="zh-CN" sz="2000" dirty="0">
                <a:solidFill>
                  <a:srgbClr val="595959"/>
                </a:solidFill>
                <a:latin typeface="微软雅黑" panose="020B0503020204020204" pitchFamily="34" charset="-122"/>
                <a:ea typeface="微软雅黑" panose="020B0503020204020204" pitchFamily="34" charset="-122"/>
                <a:cs typeface="+mn-ea"/>
              </a:rPr>
              <a:t>定义一组关键字：</a:t>
            </a:r>
            <a:r>
              <a:rPr lang="en-US" altLang="zh-CN" sz="2000" dirty="0">
                <a:solidFill>
                  <a:srgbClr val="1369B2"/>
                </a:solidFill>
                <a:latin typeface="微软雅黑" panose="020B0503020204020204" pitchFamily="34" charset="-122"/>
                <a:ea typeface="微软雅黑" panose="020B0503020204020204" pitchFamily="34" charset="-122"/>
              </a:rPr>
              <a:t>hello</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err="1">
                <a:solidFill>
                  <a:srgbClr val="1369B2"/>
                </a:solidFill>
                <a:latin typeface="微软雅黑" panose="020B0503020204020204" pitchFamily="34" charset="-122"/>
                <a:ea typeface="微软雅黑" panose="020B0503020204020204" pitchFamily="34" charset="-122"/>
              </a:rPr>
              <a:t>pyhton</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1369B2"/>
                </a:solidFill>
                <a:latin typeface="微软雅黑" panose="020B0503020204020204" pitchFamily="34" charset="-122"/>
                <a:ea typeface="微软雅黑" panose="020B0503020204020204" pitchFamily="34" charset="-122"/>
              </a:rPr>
              <a:t>测试</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595959"/>
                </a:solidFill>
                <a:latin typeface="微软雅黑" panose="020B0503020204020204" pitchFamily="34" charset="-122"/>
                <a:ea typeface="微软雅黑" panose="020B0503020204020204" pitchFamily="34" charset="-122"/>
                <a:cs typeface="+mn-ea"/>
              </a:rPr>
              <a:t>依次</a:t>
            </a:r>
            <a:r>
              <a:rPr lang="zh-CN" altLang="zh-CN" sz="2000" dirty="0">
                <a:solidFill>
                  <a:srgbClr val="595959"/>
                </a:solidFill>
                <a:latin typeface="微软雅黑" panose="020B0503020204020204" pitchFamily="34" charset="-122"/>
                <a:ea typeface="微软雅黑" panose="020B0503020204020204" pitchFamily="34" charset="-122"/>
                <a:cs typeface="+mn-ea"/>
              </a:rPr>
              <a:t>取出这一组</a:t>
            </a:r>
            <a:r>
              <a:rPr lang="zh-CN" altLang="zh-CN" sz="2000">
                <a:solidFill>
                  <a:srgbClr val="595959"/>
                </a:solidFill>
                <a:latin typeface="微软雅黑" panose="020B0503020204020204" pitchFamily="34" charset="-122"/>
                <a:ea typeface="微软雅黑" panose="020B0503020204020204" pitchFamily="34" charset="-122"/>
                <a:cs typeface="+mn-ea"/>
              </a:rPr>
              <a:t>关键字，</a:t>
            </a:r>
            <a:r>
              <a:rPr lang="zh-CN" altLang="en-US" sz="2000">
                <a:solidFill>
                  <a:srgbClr val="595959"/>
                </a:solidFill>
                <a:latin typeface="微软雅黑" panose="020B0503020204020204" pitchFamily="34" charset="-122"/>
                <a:ea typeface="微软雅黑" panose="020B0503020204020204" pitchFamily="34" charset="-122"/>
                <a:cs typeface="+mn-ea"/>
              </a:rPr>
              <a:t>将其</a:t>
            </a:r>
            <a:r>
              <a:rPr lang="zh-CN" altLang="zh-CN" sz="2000">
                <a:solidFill>
                  <a:srgbClr val="595959"/>
                </a:solidFill>
                <a:latin typeface="微软雅黑" panose="020B0503020204020204" pitchFamily="34" charset="-122"/>
                <a:ea typeface="微软雅黑" panose="020B0503020204020204" pitchFamily="34" charset="-122"/>
                <a:cs typeface="+mn-ea"/>
              </a:rPr>
              <a:t>作为</a:t>
            </a:r>
            <a:r>
              <a:rPr lang="zh-CN" altLang="zh-CN" sz="2000" dirty="0">
                <a:solidFill>
                  <a:srgbClr val="595959"/>
                </a:solidFill>
                <a:latin typeface="微软雅黑" panose="020B0503020204020204" pitchFamily="34" charset="-122"/>
                <a:ea typeface="微软雅黑" panose="020B0503020204020204" pitchFamily="34" charset="-122"/>
                <a:cs typeface="+mn-ea"/>
              </a:rPr>
              <a:t>请求参数请求百度网站（</a:t>
            </a:r>
            <a:r>
              <a:rPr lang="en-US" altLang="zh-CN" sz="2000" dirty="0">
                <a:solidFill>
                  <a:srgbClr val="1369B2"/>
                </a:solidFill>
                <a:latin typeface="微软雅黑" panose="020B0503020204020204" pitchFamily="34" charset="-122"/>
                <a:ea typeface="微软雅黑" panose="020B0503020204020204" pitchFamily="34" charset="-122"/>
              </a:rPr>
              <a:t>https://www.baidu.com/S?wd=hello</a:t>
            </a:r>
            <a:r>
              <a:rPr lang="zh-CN" altLang="zh-CN" sz="2000">
                <a:solidFill>
                  <a:srgbClr val="595959"/>
                </a:solidFill>
                <a:latin typeface="微软雅黑" panose="020B0503020204020204" pitchFamily="34" charset="-122"/>
                <a:ea typeface="微软雅黑" panose="020B0503020204020204" pitchFamily="34" charset="-122"/>
                <a:cs typeface="+mn-ea"/>
              </a:rPr>
              <a:t>）。</a:t>
            </a:r>
            <a:endParaRPr lang="en-US" altLang="zh-CN" sz="2000">
              <a:solidFill>
                <a:srgbClr val="595959"/>
              </a:solidFill>
              <a:latin typeface="微软雅黑" panose="020B0503020204020204" pitchFamily="34" charset="-122"/>
              <a:ea typeface="微软雅黑" panose="020B0503020204020204" pitchFamily="34" charset="-122"/>
              <a:cs typeface="+mn-ea"/>
            </a:endParaRPr>
          </a:p>
          <a:p>
            <a:pPr>
              <a:lnSpc>
                <a:spcPct val="150000"/>
              </a:lnSpc>
            </a:pPr>
            <a:endParaRPr lang="en-US" altLang="zh-CN" sz="200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zh-CN" altLang="zh-CN" sz="2000">
                <a:solidFill>
                  <a:srgbClr val="595959"/>
                </a:solidFill>
                <a:latin typeface="微软雅黑" panose="020B0503020204020204" pitchFamily="34" charset="-122"/>
                <a:ea typeface="微软雅黑" panose="020B0503020204020204" pitchFamily="34" charset="-122"/>
                <a:cs typeface="+mn-ea"/>
              </a:rPr>
              <a:t>分析上述要求，要想</a:t>
            </a:r>
            <a:r>
              <a:rPr lang="zh-CN" altLang="zh-CN" sz="2000">
                <a:solidFill>
                  <a:srgbClr val="1369B2"/>
                </a:solidFill>
                <a:latin typeface="微软雅黑" panose="020B0503020204020204" pitchFamily="34" charset="-122"/>
                <a:ea typeface="微软雅黑" panose="020B0503020204020204" pitchFamily="34" charset="-122"/>
              </a:rPr>
              <a:t>逐个读取用户定义的变量</a:t>
            </a:r>
            <a:r>
              <a:rPr lang="zh-CN" altLang="zh-CN" sz="2000">
                <a:solidFill>
                  <a:srgbClr val="595959"/>
                </a:solidFill>
                <a:latin typeface="微软雅黑" panose="020B0503020204020204" pitchFamily="34" charset="-122"/>
                <a:ea typeface="微软雅黑" panose="020B0503020204020204" pitchFamily="34" charset="-122"/>
                <a:cs typeface="+mn-ea"/>
              </a:rPr>
              <a:t>并定义一组关键字作为请求参数，可以使用 </a:t>
            </a:r>
            <a:r>
              <a:rPr lang="en-US" altLang="zh-CN" sz="2000">
                <a:solidFill>
                  <a:srgbClr val="1369B2"/>
                </a:solidFill>
                <a:latin typeface="微软雅黑" panose="020B0503020204020204" pitchFamily="34" charset="-122"/>
                <a:ea typeface="微软雅黑" panose="020B0503020204020204" pitchFamily="34" charset="-122"/>
              </a:rPr>
              <a:t>ForEach </a:t>
            </a:r>
            <a:r>
              <a:rPr lang="zh-CN" altLang="zh-CN" sz="2000">
                <a:solidFill>
                  <a:srgbClr val="1369B2"/>
                </a:solidFill>
                <a:latin typeface="微软雅黑" panose="020B0503020204020204" pitchFamily="34" charset="-122"/>
                <a:ea typeface="微软雅黑" panose="020B0503020204020204" pitchFamily="34" charset="-122"/>
              </a:rPr>
              <a:t>控制器</a:t>
            </a:r>
            <a:r>
              <a:rPr lang="zh-CN" altLang="zh-CN" sz="200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5.4.7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逻辑控制器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a:off x="1143690" y="1156579"/>
            <a:ext cx="10160467" cy="553998"/>
          </a:xfrm>
          <a:prstGeom prst="rect">
            <a:avLst/>
          </a:prstGeom>
        </p:spPr>
        <p:txBody>
          <a:bodyPr wrap="square">
            <a:spAutoFit/>
          </a:bodyPr>
          <a:lstStyle/>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mn-ea"/>
              </a:rPr>
              <a:t>按照案例要求</a:t>
            </a:r>
            <a:r>
              <a:rPr lang="zh-CN" altLang="zh-CN" sz="2000" dirty="0">
                <a:solidFill>
                  <a:srgbClr val="1369B2"/>
                </a:solidFill>
                <a:latin typeface="微软雅黑" panose="020B0503020204020204" pitchFamily="34" charset="-122"/>
                <a:ea typeface="微软雅黑" panose="020B0503020204020204" pitchFamily="34" charset="-122"/>
              </a:rPr>
              <a:t>构建测试计划目录树</a:t>
            </a:r>
            <a:r>
              <a:rPr lang="zh-CN" altLang="en-US" sz="2000" dirty="0">
                <a:solidFill>
                  <a:srgbClr val="595959"/>
                </a:solidFill>
                <a:latin typeface="微软雅黑" panose="020B0503020204020204" pitchFamily="34" charset="-122"/>
                <a:ea typeface="微软雅黑" panose="020B0503020204020204" pitchFamily="34" charset="-122"/>
                <a:cs typeface="+mn-ea"/>
              </a:rPr>
              <a:t>，并</a:t>
            </a:r>
            <a:r>
              <a:rPr lang="zh-CN" altLang="en-US" sz="2000" dirty="0">
                <a:solidFill>
                  <a:srgbClr val="1369B2"/>
                </a:solidFill>
                <a:latin typeface="微软雅黑" panose="020B0503020204020204" pitchFamily="34" charset="-122"/>
                <a:ea typeface="微软雅黑" panose="020B0503020204020204" pitchFamily="34" charset="-122"/>
              </a:rPr>
              <a:t>在</a:t>
            </a:r>
            <a:r>
              <a:rPr lang="zh-CN" altLang="zh-CN" sz="2000" dirty="0">
                <a:solidFill>
                  <a:srgbClr val="1369B2"/>
                </a:solidFill>
                <a:latin typeface="微软雅黑" panose="020B0503020204020204" pitchFamily="34" charset="-122"/>
                <a:ea typeface="微软雅黑" panose="020B0503020204020204" pitchFamily="34" charset="-122"/>
              </a:rPr>
              <a:t>用户定义的变量中定义一</a:t>
            </a:r>
            <a:r>
              <a:rPr lang="zh-CN" altLang="zh-CN" sz="2000">
                <a:solidFill>
                  <a:srgbClr val="1369B2"/>
                </a:solidFill>
                <a:latin typeface="微软雅黑" panose="020B0503020204020204" pitchFamily="34" charset="-122"/>
                <a:ea typeface="微软雅黑" panose="020B0503020204020204" pitchFamily="34" charset="-122"/>
              </a:rPr>
              <a:t>组关键字</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88571" y="2416961"/>
            <a:ext cx="3178098" cy="2785660"/>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5386" y="2416961"/>
            <a:ext cx="6143040" cy="352488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5.4.7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逻辑控制器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a:off x="1143690" y="1060928"/>
            <a:ext cx="8938461" cy="553998"/>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定义好关键字之后，配置</a:t>
            </a:r>
            <a:r>
              <a:rPr lang="en-US" altLang="zh-CN" sz="2000" dirty="0" err="1">
                <a:solidFill>
                  <a:srgbClr val="1369B2"/>
                </a:solidFill>
                <a:latin typeface="微软雅黑" panose="020B0503020204020204" pitchFamily="34" charset="-122"/>
                <a:ea typeface="微软雅黑" panose="020B0503020204020204" pitchFamily="34" charset="-122"/>
              </a:rPr>
              <a:t>ForEach</a:t>
            </a:r>
            <a:r>
              <a:rPr lang="zh-CN" altLang="zh-CN" sz="2000" dirty="0">
                <a:solidFill>
                  <a:srgbClr val="1369B2"/>
                </a:solidFill>
                <a:latin typeface="微软雅黑" panose="020B0503020204020204" pitchFamily="34" charset="-122"/>
                <a:ea typeface="微软雅黑" panose="020B0503020204020204" pitchFamily="34" charset="-122"/>
              </a:rPr>
              <a:t>控制器</a:t>
            </a:r>
            <a:r>
              <a:rPr lang="zh-CN" altLang="en-US" sz="2000" dirty="0">
                <a:solidFill>
                  <a:srgbClr val="595959"/>
                </a:solidFill>
                <a:latin typeface="微软雅黑" panose="020B0503020204020204" pitchFamily="34" charset="-122"/>
                <a:ea typeface="微软雅黑" panose="020B0503020204020204" pitchFamily="34" charset="-122"/>
                <a:cs typeface="+mn-ea"/>
              </a:rPr>
              <a:t>和</a:t>
            </a:r>
            <a:r>
              <a:rPr lang="en-US" altLang="zh-CN" sz="2000">
                <a:solidFill>
                  <a:srgbClr val="1369B2"/>
                </a:solidFill>
                <a:latin typeface="微软雅黑" panose="020B0503020204020204" pitchFamily="34" charset="-122"/>
                <a:ea typeface="微软雅黑" panose="020B0503020204020204" pitchFamily="34" charset="-122"/>
              </a:rPr>
              <a:t>HTTP</a:t>
            </a:r>
            <a:r>
              <a:rPr lang="zh-CN" altLang="zh-CN" sz="2000">
                <a:solidFill>
                  <a:srgbClr val="1369B2"/>
                </a:solidFill>
                <a:latin typeface="微软雅黑" panose="020B0503020204020204" pitchFamily="34" charset="-122"/>
                <a:ea typeface="微软雅黑" panose="020B0503020204020204" pitchFamily="34" charset="-122"/>
              </a:rPr>
              <a:t>请求</a:t>
            </a:r>
            <a:r>
              <a:rPr lang="zh-CN" altLang="en-US" sz="2000">
                <a:solidFill>
                  <a:srgbClr val="1369B2"/>
                </a:solidFill>
                <a:latin typeface="微软雅黑" panose="020B0503020204020204" pitchFamily="34" charset="-122"/>
                <a:ea typeface="微软雅黑" panose="020B0503020204020204" pitchFamily="34" charset="-122"/>
              </a:rPr>
              <a:t>界面</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43690" y="2041135"/>
            <a:ext cx="5163748" cy="2962962"/>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8759" y="2041135"/>
            <a:ext cx="4960718" cy="336213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5.4.7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逻辑控制器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a:off x="1143690" y="1091238"/>
            <a:ext cx="10160467" cy="553998"/>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配置</a:t>
            </a:r>
            <a:r>
              <a:rPr lang="zh-CN" altLang="zh-CN" sz="2000">
                <a:solidFill>
                  <a:srgbClr val="595959"/>
                </a:solidFill>
                <a:latin typeface="微软雅黑" panose="020B0503020204020204" pitchFamily="34" charset="-122"/>
                <a:ea typeface="微软雅黑" panose="020B0503020204020204" pitchFamily="34" charset="-122"/>
                <a:cs typeface="+mn-ea"/>
              </a:rPr>
              <a:t>完成之后</a:t>
            </a:r>
            <a:r>
              <a:rPr lang="zh-CN" altLang="en-US" sz="200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595959"/>
                </a:solidFill>
                <a:latin typeface="微软雅黑" panose="020B0503020204020204" pitchFamily="34" charset="-122"/>
                <a:ea typeface="微软雅黑" panose="020B0503020204020204" pitchFamily="34" charset="-122"/>
                <a:cs typeface="+mn-ea"/>
              </a:rPr>
              <a:t>执行</a:t>
            </a:r>
            <a:r>
              <a:rPr lang="zh-CN" altLang="zh-CN" sz="2000" dirty="0">
                <a:solidFill>
                  <a:srgbClr val="595959"/>
                </a:solidFill>
                <a:latin typeface="微软雅黑" panose="020B0503020204020204" pitchFamily="34" charset="-122"/>
                <a:ea typeface="微软雅黑" panose="020B0503020204020204" pitchFamily="34" charset="-122"/>
                <a:cs typeface="+mn-ea"/>
              </a:rPr>
              <a:t>测试</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en-US" sz="2000" dirty="0">
                <a:solidFill>
                  <a:srgbClr val="1369B2"/>
                </a:solidFill>
                <a:latin typeface="微软雅黑" panose="020B0503020204020204" pitchFamily="34" charset="-122"/>
                <a:ea typeface="微软雅黑" panose="020B0503020204020204" pitchFamily="34" charset="-122"/>
              </a:rPr>
              <a:t>测试结果</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87501" y="1814018"/>
            <a:ext cx="6872843" cy="46482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5.4.8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定时器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8" name="图片 7"/>
          <p:cNvPicPr>
            <a:picLocks noChangeAspect="1"/>
          </p:cNvPicPr>
          <p:nvPr/>
        </p:nvPicPr>
        <p:blipFill>
          <a:blip r:embed="rId1"/>
          <a:stretch>
            <a:fillRect/>
          </a:stretch>
        </p:blipFill>
        <p:spPr>
          <a:xfrm>
            <a:off x="944880" y="2215515"/>
            <a:ext cx="2797810" cy="3898265"/>
          </a:xfrm>
          <a:prstGeom prst="rect">
            <a:avLst/>
          </a:prstGeom>
        </p:spPr>
      </p:pic>
      <p:sp>
        <p:nvSpPr>
          <p:cNvPr id="9"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en-US" altLang="zh-CN"/>
          </a:p>
        </p:txBody>
      </p:sp>
      <p:sp>
        <p:nvSpPr>
          <p:cNvPr id="10" name="TextBox 35"/>
          <p:cNvSpPr txBox="1">
            <a:spLocks noChangeArrowheads="1"/>
          </p:cNvSpPr>
          <p:nvPr/>
        </p:nvSpPr>
        <p:spPr bwMode="auto">
          <a:xfrm>
            <a:off x="3201035" y="1706408"/>
            <a:ext cx="1606550" cy="123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595959"/>
                </a:solidFill>
                <a:latin typeface="微软雅黑" panose="020B0503020204020204" pitchFamily="34" charset="-122"/>
                <a:ea typeface="微软雅黑" panose="020B0503020204020204" pitchFamily="34" charset="-122"/>
              </a:rPr>
              <a:t>先定一个小目标！</a:t>
            </a:r>
            <a:endParaRPr lang="zh-CN" altLang="en-US" dirty="0">
              <a:solidFill>
                <a:srgbClr val="595959"/>
              </a:solidFill>
              <a:latin typeface="微软雅黑" panose="020B0503020204020204" pitchFamily="34" charset="-122"/>
              <a:ea typeface="微软雅黑" panose="020B0503020204020204" pitchFamily="34" charset="-122"/>
            </a:endParaRPr>
          </a:p>
        </p:txBody>
      </p:sp>
      <p:sp>
        <p:nvSpPr>
          <p:cNvPr id="13" name="TextBox 35"/>
          <p:cNvSpPr txBox="1">
            <a:spLocks noChangeArrowheads="1"/>
          </p:cNvSpPr>
          <p:nvPr/>
        </p:nvSpPr>
        <p:spPr bwMode="auto">
          <a:xfrm>
            <a:off x="5815965" y="3576722"/>
            <a:ext cx="5429568" cy="104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掌握定时器</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的</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使用</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，能够</a:t>
            </a:r>
            <a:r>
              <a:rPr lang="zh-CN" altLang="zh-CN" sz="2000" dirty="0">
                <a:solidFill>
                  <a:srgbClr val="1369B2"/>
                </a:solidFill>
                <a:latin typeface="微软雅黑" panose="020B0503020204020204" pitchFamily="34" charset="-122"/>
                <a:ea typeface="微软雅黑" panose="020B0503020204020204" pitchFamily="34" charset="-122"/>
                <a:cs typeface="+mn-ea"/>
              </a:rPr>
              <a:t>使用常用的</a:t>
            </a:r>
            <a:r>
              <a:rPr lang="zh-CN" altLang="en-US" sz="2000" dirty="0">
                <a:solidFill>
                  <a:srgbClr val="1369B2"/>
                </a:solidFill>
                <a:latin typeface="微软雅黑" panose="020B0503020204020204" pitchFamily="34" charset="-122"/>
                <a:ea typeface="微软雅黑" panose="020B0503020204020204" pitchFamily="34" charset="-122"/>
                <a:cs typeface="+mn-ea"/>
              </a:rPr>
              <a:t>定时</a:t>
            </a:r>
            <a:r>
              <a:rPr lang="zh-CN" altLang="zh-CN" sz="2000" dirty="0">
                <a:solidFill>
                  <a:srgbClr val="1369B2"/>
                </a:solidFill>
                <a:latin typeface="微软雅黑" panose="020B0503020204020204" pitchFamily="34" charset="-122"/>
                <a:ea typeface="微软雅黑" panose="020B0503020204020204" pitchFamily="34" charset="-122"/>
                <a:cs typeface="+mn-ea"/>
              </a:rPr>
              <a:t>器控制</a:t>
            </a:r>
            <a:r>
              <a:rPr lang="zh-CN" altLang="en-US" sz="2000" dirty="0">
                <a:solidFill>
                  <a:srgbClr val="1369B2"/>
                </a:solidFill>
                <a:latin typeface="微软雅黑" panose="020B0503020204020204" pitchFamily="34" charset="-122"/>
                <a:ea typeface="微软雅黑" panose="020B0503020204020204" pitchFamily="34" charset="-122"/>
                <a:cs typeface="+mn-ea"/>
              </a:rPr>
              <a:t>请求</a:t>
            </a:r>
            <a:r>
              <a:rPr lang="zh-CN" altLang="zh-CN" sz="2000" dirty="0">
                <a:solidFill>
                  <a:srgbClr val="1369B2"/>
                </a:solidFill>
                <a:latin typeface="微软雅黑" panose="020B0503020204020204" pitchFamily="34" charset="-122"/>
                <a:ea typeface="微软雅黑" panose="020B0503020204020204" pitchFamily="34" charset="-122"/>
                <a:cs typeface="+mn-ea"/>
              </a:rPr>
              <a:t>的</a:t>
            </a:r>
            <a:r>
              <a:rPr lang="zh-CN" altLang="en-US" sz="2000" dirty="0">
                <a:solidFill>
                  <a:srgbClr val="1369B2"/>
                </a:solidFill>
                <a:latin typeface="微软雅黑" panose="020B0503020204020204" pitchFamily="34" charset="-122"/>
                <a:ea typeface="微软雅黑" panose="020B0503020204020204" pitchFamily="34" charset="-122"/>
                <a:cs typeface="+mn-ea"/>
              </a:rPr>
              <a:t>延迟发送</a:t>
            </a:r>
            <a:endParaRPr lang="zh-CN" altLang="zh-CN" sz="2000" dirty="0">
              <a:solidFill>
                <a:srgbClr val="1369B2"/>
              </a:solidFill>
              <a:latin typeface="微软雅黑" panose="020B0503020204020204" pitchFamily="34" charset="-122"/>
              <a:ea typeface="微软雅黑" panose="020B0503020204020204" pitchFamily="34" charset="-122"/>
              <a:cs typeface="+mn-ea"/>
            </a:endParaRPr>
          </a:p>
        </p:txBody>
      </p:sp>
      <p:grpSp>
        <p:nvGrpSpPr>
          <p:cNvPr id="11" name="组合 10"/>
          <p:cNvGrpSpPr/>
          <p:nvPr/>
        </p:nvGrpSpPr>
        <p:grpSpPr>
          <a:xfrm>
            <a:off x="5328285" y="3787143"/>
            <a:ext cx="405130" cy="405130"/>
            <a:chOff x="8881" y="4685"/>
            <a:chExt cx="638" cy="638"/>
          </a:xfrm>
        </p:grpSpPr>
        <p:sp>
          <p:nvSpPr>
            <p:cNvPr id="12" name="椭圆 11"/>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5.4.8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定时器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1" name="图片 10"/>
          <p:cNvPicPr>
            <a:picLocks noChangeAspect="1"/>
          </p:cNvPicPr>
          <p:nvPr/>
        </p:nvPicPr>
        <p:blipFill>
          <a:blip r:embed="rId1"/>
          <a:stretch>
            <a:fillRect/>
          </a:stretch>
        </p:blipFill>
        <p:spPr>
          <a:xfrm>
            <a:off x="1011196" y="1629594"/>
            <a:ext cx="3715858" cy="4006159"/>
          </a:xfrm>
          <a:prstGeom prst="rect">
            <a:avLst/>
          </a:prstGeom>
        </p:spPr>
      </p:pic>
      <p:sp>
        <p:nvSpPr>
          <p:cNvPr id="14" name="文本框 7"/>
          <p:cNvSpPr txBox="1"/>
          <p:nvPr/>
        </p:nvSpPr>
        <p:spPr>
          <a:xfrm>
            <a:off x="5169589" y="2303600"/>
            <a:ext cx="6017909" cy="2862322"/>
          </a:xfrm>
          <a:prstGeom prst="rect">
            <a:avLst/>
          </a:prstGeom>
          <a:noFill/>
        </p:spPr>
        <p:txBody>
          <a:bodyPr wrap="square">
            <a:spAutoFit/>
          </a:bodyPr>
          <a:lstStyle/>
          <a:p>
            <a:pPr>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定时器用于为请求设置等待时间</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使请求暂停一段时间再发送</a:t>
            </a:r>
            <a:r>
              <a:rPr lang="zh-CN" altLang="zh-CN" sz="2000" dirty="0">
                <a:solidFill>
                  <a:srgbClr val="595959"/>
                </a:solidFill>
                <a:latin typeface="微软雅黑" panose="020B0503020204020204" pitchFamily="34" charset="-122"/>
                <a:ea typeface="微软雅黑" panose="020B0503020204020204" pitchFamily="34" charset="-122"/>
                <a:cs typeface="+mn-ea"/>
              </a:rPr>
              <a:t>。定时器的作用范围比较广，如果只想要定时器</a:t>
            </a:r>
            <a:r>
              <a:rPr lang="zh-CN" altLang="zh-CN" sz="2000" dirty="0">
                <a:solidFill>
                  <a:srgbClr val="1369B2"/>
                </a:solidFill>
                <a:latin typeface="微软雅黑" panose="020B0503020204020204" pitchFamily="34" charset="-122"/>
                <a:ea typeface="微软雅黑" panose="020B0503020204020204" pitchFamily="34" charset="-122"/>
              </a:rPr>
              <a:t>针对某个请求</a:t>
            </a:r>
            <a:r>
              <a:rPr lang="zh-CN" altLang="zh-CN" sz="2000" dirty="0">
                <a:solidFill>
                  <a:srgbClr val="595959"/>
                </a:solidFill>
                <a:latin typeface="微软雅黑" panose="020B0503020204020204" pitchFamily="34" charset="-122"/>
                <a:ea typeface="微软雅黑" panose="020B0503020204020204" pitchFamily="34" charset="-122"/>
                <a:cs typeface="+mn-ea"/>
              </a:rPr>
              <a:t>，则需要将定时器添加为</a:t>
            </a:r>
            <a:r>
              <a:rPr lang="zh-CN" altLang="zh-CN" sz="2000" dirty="0">
                <a:solidFill>
                  <a:srgbClr val="1369B2"/>
                </a:solidFill>
                <a:latin typeface="微软雅黑" panose="020B0503020204020204" pitchFamily="34" charset="-122"/>
                <a:ea typeface="微软雅黑" panose="020B0503020204020204" pitchFamily="34" charset="-122"/>
              </a:rPr>
              <a:t>请求的子节点</a:t>
            </a:r>
            <a:r>
              <a:rPr lang="zh-CN" altLang="zh-CN" sz="2000" dirty="0">
                <a:solidFill>
                  <a:srgbClr val="595959"/>
                </a:solidFill>
                <a:latin typeface="微软雅黑" panose="020B0503020204020204" pitchFamily="34" charset="-122"/>
                <a:ea typeface="微软雅黑" panose="020B0503020204020204" pitchFamily="34" charset="-122"/>
                <a:cs typeface="+mn-ea"/>
              </a:rPr>
              <a:t>。否则，定时器会控制与它</a:t>
            </a:r>
            <a:r>
              <a:rPr lang="zh-CN" altLang="zh-CN" sz="2000" dirty="0">
                <a:solidFill>
                  <a:srgbClr val="1369B2"/>
                </a:solidFill>
                <a:latin typeface="微软雅黑" panose="020B0503020204020204" pitchFamily="34" charset="-122"/>
                <a:ea typeface="微软雅黑" panose="020B0503020204020204" pitchFamily="34" charset="-122"/>
              </a:rPr>
              <a:t>同层的所有</a:t>
            </a:r>
            <a:r>
              <a:rPr lang="zh-CN" altLang="zh-CN" sz="2000">
                <a:solidFill>
                  <a:srgbClr val="1369B2"/>
                </a:solidFill>
                <a:latin typeface="微软雅黑" panose="020B0503020204020204" pitchFamily="34" charset="-122"/>
                <a:ea typeface="微软雅黑" panose="020B0503020204020204" pitchFamily="34" charset="-122"/>
              </a:rPr>
              <a:t>请求</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en-US" altLang="zh-CN" sz="2000">
                <a:solidFill>
                  <a:srgbClr val="595959"/>
                </a:solidFill>
                <a:latin typeface="微软雅黑" panose="020B0503020204020204" pitchFamily="34" charset="-122"/>
                <a:ea typeface="微软雅黑" panose="020B0503020204020204" pitchFamily="34" charset="-122"/>
                <a:cs typeface="+mn-ea"/>
              </a:rPr>
              <a:t>JMeter</a:t>
            </a:r>
            <a:r>
              <a:rPr lang="zh-CN" altLang="zh-CN" sz="2000">
                <a:solidFill>
                  <a:srgbClr val="595959"/>
                </a:solidFill>
                <a:latin typeface="微软雅黑" panose="020B0503020204020204" pitchFamily="34" charset="-122"/>
                <a:ea typeface="微软雅黑" panose="020B0503020204020204" pitchFamily="34" charset="-122"/>
                <a:cs typeface="+mn-ea"/>
              </a:rPr>
              <a:t>中常用的定时器有</a:t>
            </a:r>
            <a:r>
              <a:rPr lang="zh-CN" altLang="zh-CN" sz="2000">
                <a:solidFill>
                  <a:srgbClr val="1369B2"/>
                </a:solidFill>
                <a:latin typeface="微软雅黑" panose="020B0503020204020204" pitchFamily="34" charset="-122"/>
                <a:ea typeface="微软雅黑" panose="020B0503020204020204" pitchFamily="34" charset="-122"/>
              </a:rPr>
              <a:t>同步定时器</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1369B2"/>
                </a:solidFill>
                <a:latin typeface="微软雅黑" panose="020B0503020204020204" pitchFamily="34" charset="-122"/>
                <a:ea typeface="微软雅黑" panose="020B0503020204020204" pitchFamily="34" charset="-122"/>
              </a:rPr>
              <a:t>常数吞吐量定时器</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1369B2"/>
                </a:solidFill>
                <a:latin typeface="微软雅黑" panose="020B0503020204020204" pitchFamily="34" charset="-122"/>
                <a:ea typeface="微软雅黑" panose="020B0503020204020204" pitchFamily="34" charset="-122"/>
              </a:rPr>
              <a:t>固定定时器</a:t>
            </a:r>
            <a:r>
              <a:rPr lang="zh-CN" altLang="en-US" sz="200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5.4.8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定时器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043491" y="1672101"/>
            <a:ext cx="10358005" cy="2862322"/>
          </a:xfrm>
          <a:prstGeom prst="rect">
            <a:avLst/>
          </a:prstGeom>
        </p:spPr>
        <p:txBody>
          <a:bodyPr wrap="square">
            <a:spAutoFit/>
          </a:bodyPr>
          <a:lstStyle/>
          <a:p>
            <a:pPr>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同步定时器</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595959"/>
                </a:solidFill>
                <a:latin typeface="微软雅黑" panose="020B0503020204020204" pitchFamily="34" charset="-122"/>
                <a:ea typeface="微软雅黑" panose="020B0503020204020204" pitchFamily="34" charset="-122"/>
                <a:cs typeface="+mn-ea"/>
              </a:rPr>
              <a:t>Synchronizing Timer</a:t>
            </a:r>
            <a:r>
              <a:rPr lang="zh-CN" altLang="zh-CN" sz="2000" dirty="0">
                <a:solidFill>
                  <a:srgbClr val="595959"/>
                </a:solidFill>
                <a:latin typeface="微软雅黑" panose="020B0503020204020204" pitchFamily="34" charset="-122"/>
                <a:ea typeface="微软雅黑" panose="020B0503020204020204" pitchFamily="34" charset="-122"/>
                <a:cs typeface="+mn-ea"/>
              </a:rPr>
              <a:t>）可以</a:t>
            </a:r>
            <a:r>
              <a:rPr lang="zh-CN" altLang="zh-CN" sz="2000" dirty="0">
                <a:solidFill>
                  <a:srgbClr val="1369B2"/>
                </a:solidFill>
                <a:latin typeface="微软雅黑" panose="020B0503020204020204" pitchFamily="34" charset="-122"/>
                <a:ea typeface="微软雅黑" panose="020B0503020204020204" pitchFamily="34" charset="-122"/>
              </a:rPr>
              <a:t>阻塞线程</a:t>
            </a:r>
            <a:r>
              <a:rPr lang="zh-CN" altLang="zh-CN" sz="2000" dirty="0">
                <a:solidFill>
                  <a:srgbClr val="595959"/>
                </a:solidFill>
                <a:latin typeface="微软雅黑" panose="020B0503020204020204" pitchFamily="34" charset="-122"/>
                <a:ea typeface="微软雅黑" panose="020B0503020204020204" pitchFamily="34" charset="-122"/>
                <a:cs typeface="+mn-ea"/>
              </a:rPr>
              <a:t>，当线程在规定时间内达到一定数量时，这些线程会在</a:t>
            </a:r>
            <a:r>
              <a:rPr lang="zh-CN" altLang="zh-CN" sz="2000" dirty="0">
                <a:solidFill>
                  <a:srgbClr val="1369B2"/>
                </a:solidFill>
                <a:latin typeface="微软雅黑" panose="020B0503020204020204" pitchFamily="34" charset="-122"/>
                <a:ea typeface="微软雅黑" panose="020B0503020204020204" pitchFamily="34" charset="-122"/>
              </a:rPr>
              <a:t>同一个时间点一起发送</a:t>
            </a:r>
            <a:r>
              <a:rPr lang="zh-CN" altLang="zh-CN" sz="2000">
                <a:solidFill>
                  <a:srgbClr val="1369B2"/>
                </a:solidFill>
                <a:latin typeface="微软雅黑" panose="020B0503020204020204" pitchFamily="34" charset="-122"/>
                <a:ea typeface="微软雅黑" panose="020B0503020204020204" pitchFamily="34" charset="-122"/>
              </a:rPr>
              <a:t>请求</a:t>
            </a:r>
            <a:r>
              <a:rPr lang="zh-CN" altLang="zh-CN" sz="2000">
                <a:solidFill>
                  <a:srgbClr val="595959"/>
                </a:solidFill>
                <a:latin typeface="微软雅黑" panose="020B0503020204020204" pitchFamily="34" charset="-122"/>
                <a:ea typeface="微软雅黑" panose="020B0503020204020204" pitchFamily="34" charset="-122"/>
                <a:cs typeface="+mn-ea"/>
              </a:rPr>
              <a:t>。同步定时器通常用于</a:t>
            </a:r>
            <a:r>
              <a:rPr lang="zh-CN" altLang="zh-CN" sz="2000">
                <a:solidFill>
                  <a:srgbClr val="1369B2"/>
                </a:solidFill>
                <a:latin typeface="微软雅黑" panose="020B0503020204020204" pitchFamily="34" charset="-122"/>
                <a:ea typeface="微软雅黑" panose="020B0503020204020204" pitchFamily="34" charset="-122"/>
              </a:rPr>
              <a:t>压力测试</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1369B2"/>
                </a:solidFill>
                <a:latin typeface="微软雅黑" panose="020B0503020204020204" pitchFamily="34" charset="-122"/>
                <a:ea typeface="微软雅黑" panose="020B0503020204020204" pitchFamily="34" charset="-122"/>
              </a:rPr>
              <a:t>并发测试</a:t>
            </a:r>
            <a:r>
              <a:rPr lang="zh-CN" altLang="zh-CN" sz="2000">
                <a:solidFill>
                  <a:srgbClr val="595959"/>
                </a:solidFill>
                <a:latin typeface="微软雅黑" panose="020B0503020204020204" pitchFamily="34" charset="-122"/>
                <a:ea typeface="微软雅黑" panose="020B0503020204020204" pitchFamily="34" charset="-122"/>
                <a:cs typeface="+mn-ea"/>
              </a:rPr>
              <a:t>等场景。例如，在模拟电商购物网站的抢购、秒杀活动时，通常会用到同步定时器。如果</a:t>
            </a:r>
            <a:r>
              <a:rPr lang="zh-CN" altLang="zh-CN" sz="2000" dirty="0">
                <a:solidFill>
                  <a:srgbClr val="595959"/>
                </a:solidFill>
                <a:latin typeface="微软雅黑" panose="020B0503020204020204" pitchFamily="34" charset="-122"/>
                <a:ea typeface="微软雅黑" panose="020B0503020204020204" pitchFamily="34" charset="-122"/>
                <a:cs typeface="+mn-ea"/>
              </a:rPr>
              <a:t>在测试计划中需要使用同步定时器，则可以在</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主界面选中</a:t>
            </a:r>
            <a:r>
              <a:rPr lang="zh-CN" altLang="zh-CN" sz="2000">
                <a:solidFill>
                  <a:srgbClr val="595959"/>
                </a:solidFill>
                <a:latin typeface="微软雅黑" panose="020B0503020204020204" pitchFamily="34" charset="-122"/>
                <a:ea typeface="微软雅黑" panose="020B0503020204020204" pitchFamily="34" charset="-122"/>
                <a:cs typeface="+mn-ea"/>
              </a:rPr>
              <a:t>测试计划并</a:t>
            </a:r>
            <a:r>
              <a:rPr lang="zh-CN" altLang="en-US" sz="2000">
                <a:solidFill>
                  <a:srgbClr val="595959"/>
                </a:solidFill>
                <a:latin typeface="微软雅黑" panose="020B0503020204020204" pitchFamily="34" charset="-122"/>
                <a:ea typeface="微软雅黑" panose="020B0503020204020204" pitchFamily="34" charset="-122"/>
                <a:cs typeface="+mn-ea"/>
              </a:rPr>
              <a:t>右键单击</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在弹</a:t>
            </a:r>
            <a:r>
              <a:rPr lang="zh-CN" altLang="zh-CN" sz="2000">
                <a:solidFill>
                  <a:srgbClr val="595959"/>
                </a:solidFill>
                <a:latin typeface="微软雅黑" panose="020B0503020204020204" pitchFamily="34" charset="-122"/>
                <a:ea typeface="微软雅黑" panose="020B0503020204020204" pitchFamily="34" charset="-122"/>
                <a:cs typeface="+mn-ea"/>
              </a:rPr>
              <a:t>出的</a:t>
            </a:r>
            <a:r>
              <a:rPr lang="zh-CN" altLang="en-US" sz="2000">
                <a:solidFill>
                  <a:srgbClr val="595959"/>
                </a:solidFill>
                <a:latin typeface="微软雅黑" panose="020B0503020204020204" pitchFamily="34" charset="-122"/>
                <a:ea typeface="微软雅黑" panose="020B0503020204020204" pitchFamily="34" charset="-122"/>
                <a:cs typeface="+mn-ea"/>
              </a:rPr>
              <a:t>快捷菜单</a:t>
            </a:r>
            <a:r>
              <a:rPr lang="zh-CN" altLang="zh-CN" sz="2000">
                <a:solidFill>
                  <a:srgbClr val="595959"/>
                </a:solidFill>
                <a:latin typeface="微软雅黑" panose="020B0503020204020204" pitchFamily="34" charset="-122"/>
                <a:ea typeface="微软雅黑" panose="020B0503020204020204" pitchFamily="34" charset="-122"/>
                <a:cs typeface="+mn-ea"/>
              </a:rPr>
              <a:t>中</a:t>
            </a:r>
            <a:r>
              <a:rPr lang="zh-CN" altLang="zh-CN" sz="2000" dirty="0">
                <a:solidFill>
                  <a:srgbClr val="595959"/>
                </a:solidFill>
                <a:latin typeface="微软雅黑" panose="020B0503020204020204" pitchFamily="34" charset="-122"/>
                <a:ea typeface="微软雅黑" panose="020B0503020204020204" pitchFamily="34" charset="-122"/>
                <a:cs typeface="+mn-ea"/>
              </a:rPr>
              <a:t>依次选择</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“定时器”</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rPr>
              <a:t>Bean Shell Timer</a:t>
            </a:r>
            <a:r>
              <a:rPr lang="zh-CN"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cs typeface="+mn-ea"/>
              </a:rPr>
              <a:t>，会添加一个同步</a:t>
            </a:r>
            <a:r>
              <a:rPr lang="zh-CN" altLang="zh-CN" sz="2000">
                <a:solidFill>
                  <a:srgbClr val="595959"/>
                </a:solidFill>
                <a:latin typeface="微软雅黑" panose="020B0503020204020204" pitchFamily="34" charset="-122"/>
                <a:ea typeface="微软雅黑" panose="020B0503020204020204" pitchFamily="34" charset="-122"/>
                <a:cs typeface="+mn-ea"/>
              </a:rPr>
              <a:t>定时器界面</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90690" y="4223554"/>
            <a:ext cx="6175848" cy="2419777"/>
          </a:xfrm>
          <a:prstGeom prst="rect">
            <a:avLst/>
          </a:prstGeom>
        </p:spPr>
      </p:pic>
      <p:sp>
        <p:nvSpPr>
          <p:cNvPr id="6" name="圆角矩形 5"/>
          <p:cNvSpPr/>
          <p:nvPr/>
        </p:nvSpPr>
        <p:spPr>
          <a:xfrm>
            <a:off x="1043491" y="965665"/>
            <a:ext cx="2709111" cy="664743"/>
          </a:xfrm>
          <a:prstGeom prst="roundRect">
            <a:avLst/>
          </a:prstGeom>
          <a:solidFill>
            <a:srgbClr val="1369B2"/>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000">
                <a:latin typeface="微软雅黑" panose="020B0503020204020204" pitchFamily="34" charset="-122"/>
                <a:ea typeface="微软雅黑" panose="020B0503020204020204" pitchFamily="34" charset="-122"/>
              </a:rPr>
              <a:t>1.</a:t>
            </a:r>
            <a:r>
              <a:rPr lang="zh-CN" altLang="en-US" sz="2000">
                <a:latin typeface="微软雅黑" panose="020B0503020204020204" pitchFamily="34" charset="-122"/>
                <a:ea typeface="微软雅黑" panose="020B0503020204020204" pitchFamily="34" charset="-122"/>
              </a:rPr>
              <a:t>同步定时器</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5.4.8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定时器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8" name="原创设计师QQ598969553          _4"/>
          <p:cNvSpPr/>
          <p:nvPr/>
        </p:nvSpPr>
        <p:spPr>
          <a:xfrm>
            <a:off x="1013062" y="1870466"/>
            <a:ext cx="10078492" cy="2213235"/>
          </a:xfrm>
          <a:prstGeom prst="rect">
            <a:avLst/>
          </a:prstGeom>
        </p:spPr>
        <p:txBody>
          <a:bodyPr wrap="square">
            <a:spAutoFit/>
          </a:bodyPr>
          <a:lstStyle/>
          <a:p>
            <a:pPr marL="342900" lvl="0" indent="-342900">
              <a:lnSpc>
                <a:spcPct val="150000"/>
              </a:lnSpc>
              <a:buFont typeface="Wingdings" panose="05000000000000000000" pitchFamily="2" charset="2"/>
              <a:buChar char="l"/>
            </a:pPr>
            <a:r>
              <a:rPr lang="zh-CN" altLang="en-US" sz="2000">
                <a:solidFill>
                  <a:srgbClr val="595959"/>
                </a:solidFill>
                <a:latin typeface="微软雅黑" panose="020B0503020204020204" pitchFamily="34" charset="-122"/>
                <a:ea typeface="微软雅黑" panose="020B0503020204020204" pitchFamily="34" charset="-122"/>
                <a:cs typeface="+mn-ea"/>
              </a:rPr>
              <a:t>模拟用户组的数量：用于</a:t>
            </a:r>
            <a:r>
              <a:rPr lang="zh-CN" altLang="zh-CN" sz="1800">
                <a:solidFill>
                  <a:srgbClr val="1369B2"/>
                </a:solidFill>
                <a:latin typeface="微软雅黑" panose="020B0503020204020204" pitchFamily="34" charset="-122"/>
                <a:ea typeface="微软雅黑" panose="020B0503020204020204" pitchFamily="34" charset="-122"/>
              </a:rPr>
              <a:t>设置</a:t>
            </a:r>
            <a:r>
              <a:rPr lang="zh-CN" altLang="zh-CN" sz="1800" dirty="0">
                <a:solidFill>
                  <a:srgbClr val="1369B2"/>
                </a:solidFill>
                <a:latin typeface="微软雅黑" panose="020B0503020204020204" pitchFamily="34" charset="-122"/>
                <a:ea typeface="微软雅黑" panose="020B0503020204020204" pitchFamily="34" charset="-122"/>
              </a:rPr>
              <a:t>同步的线程数量</a:t>
            </a:r>
            <a:r>
              <a:rPr lang="zh-CN" altLang="zh-CN" sz="1800" dirty="0">
                <a:solidFill>
                  <a:srgbClr val="595959"/>
                </a:solidFill>
                <a:latin typeface="微软雅黑" panose="020B0503020204020204" pitchFamily="34" charset="-122"/>
                <a:ea typeface="微软雅黑" panose="020B0503020204020204" pitchFamily="34" charset="-122"/>
                <a:cs typeface="+mn-ea"/>
              </a:rPr>
              <a:t>。若设置为</a:t>
            </a:r>
            <a:r>
              <a:rPr lang="en-US" altLang="zh-CN" sz="1800" dirty="0">
                <a:solidFill>
                  <a:srgbClr val="595959"/>
                </a:solidFill>
                <a:latin typeface="微软雅黑" panose="020B0503020204020204" pitchFamily="34" charset="-122"/>
                <a:ea typeface="微软雅黑" panose="020B0503020204020204" pitchFamily="34" charset="-122"/>
                <a:cs typeface="+mn-ea"/>
              </a:rPr>
              <a:t>0</a:t>
            </a:r>
            <a:r>
              <a:rPr lang="zh-CN" altLang="zh-CN" sz="1800" dirty="0">
                <a:solidFill>
                  <a:srgbClr val="595959"/>
                </a:solidFill>
                <a:latin typeface="微软雅黑" panose="020B0503020204020204" pitchFamily="34" charset="-122"/>
                <a:ea typeface="微软雅黑" panose="020B0503020204020204" pitchFamily="34" charset="-122"/>
                <a:cs typeface="+mn-ea"/>
              </a:rPr>
              <a:t>，则以线程组中的</a:t>
            </a:r>
            <a:r>
              <a:rPr lang="zh-CN" altLang="zh-CN" sz="1800" dirty="0">
                <a:solidFill>
                  <a:srgbClr val="1369B2"/>
                </a:solidFill>
                <a:latin typeface="微软雅黑" panose="020B0503020204020204" pitchFamily="34" charset="-122"/>
                <a:ea typeface="微软雅黑" panose="020B0503020204020204" pitchFamily="34" charset="-122"/>
              </a:rPr>
              <a:t>线程数量</a:t>
            </a:r>
            <a:r>
              <a:rPr lang="zh-CN" altLang="zh-CN" sz="1800" dirty="0">
                <a:solidFill>
                  <a:srgbClr val="595959"/>
                </a:solidFill>
                <a:latin typeface="微软雅黑" panose="020B0503020204020204" pitchFamily="34" charset="-122"/>
                <a:ea typeface="微软雅黑" panose="020B0503020204020204" pitchFamily="34" charset="-122"/>
                <a:cs typeface="+mn-ea"/>
              </a:rPr>
              <a:t>为准。需要注意的是，</a:t>
            </a:r>
            <a:r>
              <a:rPr lang="zh-CN" altLang="zh-CN" sz="1800" dirty="0">
                <a:solidFill>
                  <a:srgbClr val="1369B2"/>
                </a:solidFill>
                <a:latin typeface="微软雅黑" panose="020B0503020204020204" pitchFamily="34" charset="-122"/>
                <a:ea typeface="微软雅黑" panose="020B0503020204020204" pitchFamily="34" charset="-122"/>
              </a:rPr>
              <a:t>模拟用户组的数量</a:t>
            </a:r>
            <a:r>
              <a:rPr lang="zh-CN" altLang="zh-CN" sz="1800" dirty="0">
                <a:solidFill>
                  <a:srgbClr val="595959"/>
                </a:solidFill>
                <a:latin typeface="微软雅黑" panose="020B0503020204020204" pitchFamily="34" charset="-122"/>
                <a:ea typeface="微软雅黑" panose="020B0503020204020204" pitchFamily="34" charset="-122"/>
                <a:cs typeface="+mn-ea"/>
              </a:rPr>
              <a:t>不能大于它所在的</a:t>
            </a:r>
            <a:r>
              <a:rPr lang="zh-CN" altLang="zh-CN" sz="1800" dirty="0">
                <a:solidFill>
                  <a:srgbClr val="1369B2"/>
                </a:solidFill>
                <a:latin typeface="微软雅黑" panose="020B0503020204020204" pitchFamily="34" charset="-122"/>
                <a:ea typeface="微软雅黑" panose="020B0503020204020204" pitchFamily="34" charset="-122"/>
              </a:rPr>
              <a:t>线程组的线程</a:t>
            </a:r>
            <a:r>
              <a:rPr lang="zh-CN" altLang="zh-CN" sz="1800">
                <a:solidFill>
                  <a:srgbClr val="1369B2"/>
                </a:solidFill>
                <a:latin typeface="微软雅黑" panose="020B0503020204020204" pitchFamily="34" charset="-122"/>
                <a:ea typeface="微软雅黑" panose="020B0503020204020204" pitchFamily="34" charset="-122"/>
              </a:rPr>
              <a:t>数量</a:t>
            </a:r>
            <a:r>
              <a:rPr lang="zh-CN" altLang="zh-CN" sz="1800">
                <a:solidFill>
                  <a:srgbClr val="595959"/>
                </a:solidFill>
                <a:latin typeface="微软雅黑" panose="020B0503020204020204" pitchFamily="34" charset="-122"/>
                <a:ea typeface="微软雅黑" panose="020B0503020204020204" pitchFamily="34" charset="-122"/>
                <a:cs typeface="+mn-ea"/>
              </a:rPr>
              <a:t>。</a:t>
            </a:r>
            <a:endParaRPr lang="en-US" altLang="zh-CN" sz="1800">
              <a:solidFill>
                <a:srgbClr val="595959"/>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sz="1800">
                <a:solidFill>
                  <a:srgbClr val="595959"/>
                </a:solidFill>
                <a:latin typeface="微软雅黑" panose="020B0503020204020204" pitchFamily="34" charset="-122"/>
                <a:ea typeface="微软雅黑" panose="020B0503020204020204" pitchFamily="34" charset="-122"/>
                <a:cs typeface="+mn-ea"/>
              </a:rPr>
              <a:t>超时时间以毫秒为单位：用于</a:t>
            </a:r>
            <a:r>
              <a:rPr lang="zh-CN" altLang="zh-CN" sz="1800">
                <a:solidFill>
                  <a:srgbClr val="1369B2"/>
                </a:solidFill>
                <a:latin typeface="微软雅黑" panose="020B0503020204020204" pitchFamily="34" charset="-122"/>
                <a:ea typeface="微软雅黑" panose="020B0503020204020204" pitchFamily="34" charset="-122"/>
              </a:rPr>
              <a:t>设置超时时间</a:t>
            </a:r>
            <a:r>
              <a:rPr lang="zh-CN" altLang="zh-CN" sz="1800">
                <a:solidFill>
                  <a:srgbClr val="595959"/>
                </a:solidFill>
                <a:latin typeface="微软雅黑" panose="020B0503020204020204" pitchFamily="34" charset="-122"/>
                <a:ea typeface="微软雅黑" panose="020B0503020204020204" pitchFamily="34" charset="-122"/>
                <a:cs typeface="+mn-ea"/>
              </a:rPr>
              <a:t>。如果超时时间设置为</a:t>
            </a:r>
            <a:r>
              <a:rPr lang="en-US" altLang="zh-CN" sz="1800">
                <a:solidFill>
                  <a:srgbClr val="595959"/>
                </a:solidFill>
                <a:latin typeface="微软雅黑" panose="020B0503020204020204" pitchFamily="34" charset="-122"/>
                <a:ea typeface="微软雅黑" panose="020B0503020204020204" pitchFamily="34" charset="-122"/>
                <a:cs typeface="+mn-ea"/>
              </a:rPr>
              <a:t>0</a:t>
            </a:r>
            <a:r>
              <a:rPr lang="zh-CN" altLang="zh-CN" sz="1800">
                <a:solidFill>
                  <a:srgbClr val="595959"/>
                </a:solidFill>
                <a:latin typeface="微软雅黑" panose="020B0503020204020204" pitchFamily="34" charset="-122"/>
                <a:ea typeface="微软雅黑" panose="020B0503020204020204" pitchFamily="34" charset="-122"/>
                <a:cs typeface="+mn-ea"/>
              </a:rPr>
              <a:t>，则必须</a:t>
            </a:r>
            <a:r>
              <a:rPr lang="zh-CN" altLang="zh-CN" sz="1800">
                <a:solidFill>
                  <a:srgbClr val="1369B2"/>
                </a:solidFill>
                <a:latin typeface="微软雅黑" panose="020B0503020204020204" pitchFamily="34" charset="-122"/>
                <a:ea typeface="微软雅黑" panose="020B0503020204020204" pitchFamily="34" charset="-122"/>
              </a:rPr>
              <a:t>等线程数量达到所设置的数量</a:t>
            </a:r>
            <a:r>
              <a:rPr lang="zh-CN" altLang="zh-CN" sz="1800">
                <a:solidFill>
                  <a:srgbClr val="595959"/>
                </a:solidFill>
                <a:latin typeface="微软雅黑" panose="020B0503020204020204" pitchFamily="34" charset="-122"/>
                <a:ea typeface="微软雅黑" panose="020B0503020204020204" pitchFamily="34" charset="-122"/>
                <a:cs typeface="+mn-ea"/>
              </a:rPr>
              <a:t>时，才会发送</a:t>
            </a:r>
            <a:r>
              <a:rPr lang="zh-CN" altLang="en-US" sz="1800">
                <a:solidFill>
                  <a:srgbClr val="595959"/>
                </a:solidFill>
                <a:latin typeface="微软雅黑" panose="020B0503020204020204" pitchFamily="34" charset="-122"/>
                <a:ea typeface="微软雅黑" panose="020B0503020204020204" pitchFamily="34" charset="-122"/>
                <a:cs typeface="+mn-ea"/>
              </a:rPr>
              <a:t>请求</a:t>
            </a:r>
            <a:r>
              <a:rPr lang="zh-CN" altLang="zh-CN" sz="1800">
                <a:solidFill>
                  <a:srgbClr val="595959"/>
                </a:solidFill>
                <a:latin typeface="微软雅黑" panose="020B0503020204020204" pitchFamily="34" charset="-122"/>
                <a:ea typeface="微软雅黑" panose="020B0503020204020204" pitchFamily="34" charset="-122"/>
                <a:cs typeface="+mn-ea"/>
              </a:rPr>
              <a:t>；如果设置一个大于</a:t>
            </a:r>
            <a:r>
              <a:rPr lang="en-US" altLang="zh-CN" sz="1800">
                <a:solidFill>
                  <a:srgbClr val="595959"/>
                </a:solidFill>
                <a:latin typeface="微软雅黑" panose="020B0503020204020204" pitchFamily="34" charset="-122"/>
                <a:ea typeface="微软雅黑" panose="020B0503020204020204" pitchFamily="34" charset="-122"/>
                <a:cs typeface="+mn-ea"/>
              </a:rPr>
              <a:t>0</a:t>
            </a:r>
            <a:r>
              <a:rPr lang="zh-CN" altLang="zh-CN" sz="1800">
                <a:solidFill>
                  <a:srgbClr val="595959"/>
                </a:solidFill>
                <a:latin typeface="微软雅黑" panose="020B0503020204020204" pitchFamily="34" charset="-122"/>
                <a:ea typeface="微软雅黑" panose="020B0503020204020204" pitchFamily="34" charset="-122"/>
                <a:cs typeface="+mn-ea"/>
              </a:rPr>
              <a:t>的数值，则到了设置时间，即便线程数量没有达到要求，也会发送请求。</a:t>
            </a:r>
            <a:endParaRPr lang="zh-CN" altLang="en-US" sz="1800">
              <a:solidFill>
                <a:srgbClr val="595959"/>
              </a:solidFill>
              <a:latin typeface="微软雅黑" panose="020B0503020204020204" pitchFamily="34" charset="-122"/>
              <a:ea typeface="微软雅黑" panose="020B0503020204020204" pitchFamily="34" charset="-122"/>
              <a:cs typeface="+mn-ea"/>
            </a:endParaRPr>
          </a:p>
        </p:txBody>
      </p:sp>
      <p:sp>
        <p:nvSpPr>
          <p:cNvPr id="4" name="矩形 3"/>
          <p:cNvSpPr/>
          <p:nvPr/>
        </p:nvSpPr>
        <p:spPr>
          <a:xfrm>
            <a:off x="1144369" y="1180263"/>
            <a:ext cx="5570756" cy="400110"/>
          </a:xfrm>
          <a:prstGeom prst="rect">
            <a:avLst/>
          </a:prstGeom>
        </p:spPr>
        <p:txBody>
          <a:bodyPr wrap="none">
            <a:spAutoFit/>
          </a:bodyPr>
          <a:lstStyle/>
          <a:p>
            <a:r>
              <a:rPr lang="zh-CN" altLang="zh-CN" sz="2000" dirty="0">
                <a:solidFill>
                  <a:srgbClr val="1369B2"/>
                </a:solidFill>
                <a:latin typeface="微软雅黑" panose="020B0503020204020204" pitchFamily="34" charset="-122"/>
                <a:ea typeface="微软雅黑" panose="020B0503020204020204" pitchFamily="34" charset="-122"/>
              </a:rPr>
              <a:t>同步定时器</a:t>
            </a:r>
            <a:r>
              <a:rPr lang="zh-CN" altLang="zh-CN" sz="2000" dirty="0">
                <a:solidFill>
                  <a:srgbClr val="595959"/>
                </a:solidFill>
                <a:latin typeface="微软雅黑" panose="020B0503020204020204" pitchFamily="34" charset="-122"/>
                <a:ea typeface="微软雅黑" panose="020B0503020204020204" pitchFamily="34" charset="-122"/>
                <a:cs typeface="+mn-ea"/>
              </a:rPr>
              <a:t>有两个</a:t>
            </a:r>
            <a:r>
              <a:rPr lang="zh-CN" altLang="zh-CN" sz="2000">
                <a:solidFill>
                  <a:srgbClr val="595959"/>
                </a:solidFill>
                <a:latin typeface="微软雅黑" panose="020B0503020204020204" pitchFamily="34" charset="-122"/>
                <a:ea typeface="微软雅黑" panose="020B0503020204020204" pitchFamily="34" charset="-122"/>
                <a:cs typeface="+mn-ea"/>
              </a:rPr>
              <a:t>常用配置项</a:t>
            </a:r>
            <a:r>
              <a:rPr lang="zh-CN" altLang="en-US" sz="2000">
                <a:solidFill>
                  <a:srgbClr val="595959"/>
                </a:solidFill>
                <a:latin typeface="微软雅黑" panose="020B0503020204020204" pitchFamily="34" charset="-122"/>
                <a:ea typeface="微软雅黑" panose="020B0503020204020204" pitchFamily="34" charset="-122"/>
                <a:cs typeface="+mn-ea"/>
              </a:rPr>
              <a:t>，具体介绍如下。</a:t>
            </a:r>
            <a:endParaRPr lang="zh-CN" altLang="en-US" sz="2000"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5.1.2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性能测试种类</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1" name="圆角矩形 10"/>
          <p:cNvSpPr/>
          <p:nvPr/>
        </p:nvSpPr>
        <p:spPr>
          <a:xfrm>
            <a:off x="982662" y="983982"/>
            <a:ext cx="2804477" cy="699981"/>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配置测试</a:t>
            </a:r>
            <a:endParaRPr lang="zh-CN" altLang="en-US" dirty="0">
              <a:latin typeface="微软雅黑" panose="020B0503020204020204" pitchFamily="34" charset="-122"/>
              <a:ea typeface="微软雅黑" panose="020B0503020204020204" pitchFamily="34" charset="-122"/>
            </a:endParaRPr>
          </a:p>
        </p:txBody>
      </p:sp>
      <p:sp>
        <p:nvSpPr>
          <p:cNvPr id="27" name="文本框 28"/>
          <p:cNvSpPr txBox="1"/>
          <p:nvPr/>
        </p:nvSpPr>
        <p:spPr>
          <a:xfrm>
            <a:off x="1143690" y="2142467"/>
            <a:ext cx="9971614" cy="1938992"/>
          </a:xfrm>
          <a:prstGeom prst="rect">
            <a:avLst/>
          </a:prstGeom>
          <a:noFill/>
          <a:effectLst/>
        </p:spPr>
        <p:txBody>
          <a:bodyPr wrap="square" rtlCol="0">
            <a:spAutoFit/>
          </a:bodyPr>
          <a:lstStyle/>
          <a:p>
            <a:pPr>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配置测试是指调整软件系统的软硬件环境，测试各种环境对系统性能的影响，从而找到系统各项资源的最优分配原则</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。配置测试不改变代码，只改变软硬件配置，例如安装版本更高的数据库、配置性能更好</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的</a:t>
            </a:r>
            <a:r>
              <a:rPr lang="en-US"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CPU</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和</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内存等，</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mn-ea"/>
              </a:rPr>
              <a:t>其</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通过</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更改外部配置来提高软件的性能。</a:t>
            </a:r>
            <a:endPar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5.4.8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定时器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a:off x="1311800" y="1473352"/>
            <a:ext cx="10017260" cy="1477328"/>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下面通过一个案例演示</a:t>
            </a:r>
            <a:r>
              <a:rPr lang="zh-CN" altLang="zh-CN" sz="2000" dirty="0">
                <a:solidFill>
                  <a:srgbClr val="1369B2"/>
                </a:solidFill>
                <a:latin typeface="微软雅黑" panose="020B0503020204020204" pitchFamily="34" charset="-122"/>
                <a:ea typeface="微软雅黑" panose="020B0503020204020204" pitchFamily="34" charset="-122"/>
              </a:rPr>
              <a:t>同步定时器</a:t>
            </a:r>
            <a:r>
              <a:rPr lang="zh-CN" altLang="zh-CN" sz="2000" dirty="0">
                <a:solidFill>
                  <a:srgbClr val="595959"/>
                </a:solidFill>
                <a:latin typeface="微软雅黑" panose="020B0503020204020204" pitchFamily="34" charset="-122"/>
                <a:ea typeface="微软雅黑" panose="020B0503020204020204" pitchFamily="34" charset="-122"/>
                <a:cs typeface="+mn-ea"/>
              </a:rPr>
              <a:t>的使用。本案例要求使用</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1369B2"/>
                </a:solidFill>
                <a:latin typeface="微软雅黑" panose="020B0503020204020204" pitchFamily="34" charset="-122"/>
                <a:ea typeface="微软雅黑" panose="020B0503020204020204" pitchFamily="34" charset="-122"/>
              </a:rPr>
              <a:t>模拟</a:t>
            </a:r>
            <a:r>
              <a:rPr lang="en-US" altLang="zh-CN" sz="2000" dirty="0">
                <a:solidFill>
                  <a:srgbClr val="1369B2"/>
                </a:solidFill>
                <a:latin typeface="微软雅黑" panose="020B0503020204020204" pitchFamily="34" charset="-122"/>
                <a:ea typeface="微软雅黑" panose="020B0503020204020204" pitchFamily="34" charset="-122"/>
              </a:rPr>
              <a:t>100</a:t>
            </a:r>
            <a:r>
              <a:rPr lang="zh-CN" altLang="zh-CN" sz="2000" dirty="0">
                <a:solidFill>
                  <a:srgbClr val="1369B2"/>
                </a:solidFill>
                <a:latin typeface="微软雅黑" panose="020B0503020204020204" pitchFamily="34" charset="-122"/>
                <a:ea typeface="微软雅黑" panose="020B0503020204020204" pitchFamily="34" charset="-122"/>
              </a:rPr>
              <a:t>个用户</a:t>
            </a:r>
            <a:r>
              <a:rPr lang="zh-CN" altLang="zh-CN" sz="2000" dirty="0">
                <a:solidFill>
                  <a:srgbClr val="595959"/>
                </a:solidFill>
                <a:latin typeface="微软雅黑" panose="020B0503020204020204" pitchFamily="34" charset="-122"/>
                <a:ea typeface="微软雅黑" panose="020B0503020204020204" pitchFamily="34" charset="-122"/>
                <a:cs typeface="+mn-ea"/>
              </a:rPr>
              <a:t>同时访问百度首页（</a:t>
            </a:r>
            <a:r>
              <a:rPr lang="en-US" altLang="zh-CN" sz="2000" dirty="0">
                <a:solidFill>
                  <a:srgbClr val="595959"/>
                </a:solidFill>
                <a:latin typeface="微软雅黑" panose="020B0503020204020204" pitchFamily="34" charset="-122"/>
                <a:ea typeface="微软雅黑" panose="020B0503020204020204" pitchFamily="34" charset="-122"/>
                <a:cs typeface="+mn-ea"/>
              </a:rPr>
              <a:t>https://www.baidu.com</a:t>
            </a:r>
            <a:r>
              <a:rPr lang="zh-CN" altLang="zh-CN" sz="2000" dirty="0">
                <a:solidFill>
                  <a:srgbClr val="595959"/>
                </a:solidFill>
                <a:latin typeface="微软雅黑" panose="020B0503020204020204" pitchFamily="34" charset="-122"/>
                <a:ea typeface="微软雅黑" panose="020B0503020204020204" pitchFamily="34" charset="-122"/>
                <a:cs typeface="+mn-ea"/>
              </a:rPr>
              <a:t>），统计各种</a:t>
            </a:r>
            <a:r>
              <a:rPr lang="zh-CN" altLang="zh-CN" sz="2000" dirty="0">
                <a:solidFill>
                  <a:srgbClr val="1369B2"/>
                </a:solidFill>
                <a:latin typeface="微软雅黑" panose="020B0503020204020204" pitchFamily="34" charset="-122"/>
                <a:ea typeface="微软雅黑" panose="020B0503020204020204" pitchFamily="34" charset="-122"/>
              </a:rPr>
              <a:t>高并发</a:t>
            </a:r>
            <a:r>
              <a:rPr lang="zh-CN" altLang="zh-CN" sz="2000" dirty="0">
                <a:solidFill>
                  <a:srgbClr val="595959"/>
                </a:solidFill>
                <a:latin typeface="微软雅黑" panose="020B0503020204020204" pitchFamily="34" charset="-122"/>
                <a:ea typeface="微软雅黑" panose="020B0503020204020204" pitchFamily="34" charset="-122"/>
                <a:cs typeface="+mn-ea"/>
              </a:rPr>
              <a:t>情况下的运行</a:t>
            </a:r>
            <a:r>
              <a:rPr lang="zh-CN" altLang="zh-CN" sz="2000">
                <a:solidFill>
                  <a:srgbClr val="595959"/>
                </a:solidFill>
                <a:latin typeface="微软雅黑" panose="020B0503020204020204" pitchFamily="34" charset="-122"/>
                <a:ea typeface="微软雅黑" panose="020B0503020204020204" pitchFamily="34" charset="-122"/>
                <a:cs typeface="+mn-ea"/>
              </a:rPr>
              <a:t>情况。</a:t>
            </a:r>
            <a:endParaRPr lang="en-US" altLang="zh-CN" sz="200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zh-CN" altLang="zh-CN" sz="2000">
                <a:solidFill>
                  <a:srgbClr val="595959"/>
                </a:solidFill>
                <a:latin typeface="微软雅黑" panose="020B0503020204020204" pitchFamily="34" charset="-122"/>
                <a:ea typeface="微软雅黑" panose="020B0503020204020204" pitchFamily="34" charset="-122"/>
                <a:cs typeface="+mn-ea"/>
              </a:rPr>
              <a:t>分析上述要求，当模拟 </a:t>
            </a:r>
            <a:r>
              <a:rPr lang="en-US" altLang="zh-CN" sz="2000">
                <a:solidFill>
                  <a:srgbClr val="595959"/>
                </a:solidFill>
                <a:latin typeface="微软雅黑" panose="020B0503020204020204" pitchFamily="34" charset="-122"/>
                <a:ea typeface="微软雅黑" panose="020B0503020204020204" pitchFamily="34" charset="-122"/>
                <a:cs typeface="+mn-ea"/>
              </a:rPr>
              <a:t>100 </a:t>
            </a:r>
            <a:r>
              <a:rPr lang="zh-CN" altLang="zh-CN" sz="2000">
                <a:solidFill>
                  <a:srgbClr val="595959"/>
                </a:solidFill>
                <a:latin typeface="微软雅黑" panose="020B0503020204020204" pitchFamily="34" charset="-122"/>
                <a:ea typeface="微软雅黑" panose="020B0503020204020204" pitchFamily="34" charset="-122"/>
                <a:cs typeface="+mn-ea"/>
              </a:rPr>
              <a:t>个用户同时访问百度首页时，可以使用</a:t>
            </a:r>
            <a:r>
              <a:rPr lang="zh-CN" altLang="zh-CN" sz="2000">
                <a:solidFill>
                  <a:srgbClr val="1369B2"/>
                </a:solidFill>
                <a:latin typeface="微软雅黑" panose="020B0503020204020204" pitchFamily="34" charset="-122"/>
                <a:ea typeface="微软雅黑" panose="020B0503020204020204" pitchFamily="34" charset="-122"/>
              </a:rPr>
              <a:t>同步定时器</a:t>
            </a:r>
            <a:r>
              <a:rPr lang="zh-CN" altLang="zh-CN" sz="2000">
                <a:solidFill>
                  <a:srgbClr val="595959"/>
                </a:solidFill>
                <a:latin typeface="微软雅黑" panose="020B0503020204020204" pitchFamily="34" charset="-122"/>
                <a:ea typeface="微软雅黑" panose="020B0503020204020204" pitchFamily="34" charset="-122"/>
                <a:cs typeface="+mn-ea"/>
              </a:rPr>
              <a:t>实现。</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5.4.8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定时器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a:off x="1277039" y="1238860"/>
            <a:ext cx="8695635" cy="553998"/>
          </a:xfrm>
          <a:prstGeom prst="rect">
            <a:avLst/>
          </a:prstGeom>
        </p:spPr>
        <p:txBody>
          <a:bodyPr wrap="square">
            <a:spAutoFit/>
          </a:bodyPr>
          <a:lstStyle/>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mn-ea"/>
              </a:rPr>
              <a:t>按照案例要求，</a:t>
            </a:r>
            <a:r>
              <a:rPr lang="zh-CN" altLang="zh-CN" sz="2000" dirty="0">
                <a:solidFill>
                  <a:srgbClr val="1369B2"/>
                </a:solidFill>
                <a:latin typeface="微软雅黑" panose="020B0503020204020204" pitchFamily="34" charset="-122"/>
                <a:ea typeface="微软雅黑" panose="020B0503020204020204" pitchFamily="34" charset="-122"/>
              </a:rPr>
              <a:t>构建测试计划目录树</a:t>
            </a:r>
            <a:r>
              <a:rPr lang="zh-CN" altLang="en-US" sz="2000" dirty="0">
                <a:solidFill>
                  <a:srgbClr val="595959"/>
                </a:solidFill>
                <a:latin typeface="微软雅黑" panose="020B0503020204020204" pitchFamily="34" charset="-122"/>
                <a:ea typeface="微软雅黑" panose="020B0503020204020204" pitchFamily="34" charset="-122"/>
                <a:cs typeface="+mn-ea"/>
              </a:rPr>
              <a:t>，并配置</a:t>
            </a:r>
            <a:r>
              <a:rPr lang="zh-CN" altLang="zh-CN" sz="2000">
                <a:solidFill>
                  <a:srgbClr val="595959"/>
                </a:solidFill>
                <a:latin typeface="微软雅黑" panose="020B0503020204020204" pitchFamily="34" charset="-122"/>
                <a:ea typeface="微软雅黑" panose="020B0503020204020204" pitchFamily="34" charset="-122"/>
                <a:cs typeface="+mn-ea"/>
              </a:rPr>
              <a:t>各个元件</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95901" y="2209800"/>
            <a:ext cx="3097069" cy="2919248"/>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671" y="2209800"/>
            <a:ext cx="6105804" cy="441396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5.4.8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定时器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a:off x="1318162" y="1096355"/>
            <a:ext cx="9547760" cy="1015663"/>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配置</a:t>
            </a:r>
            <a:r>
              <a:rPr lang="zh-CN" altLang="zh-CN" sz="2000" dirty="0">
                <a:solidFill>
                  <a:srgbClr val="1369B2"/>
                </a:solidFill>
                <a:latin typeface="微软雅黑" panose="020B0503020204020204" pitchFamily="34" charset="-122"/>
                <a:ea typeface="微软雅黑" panose="020B0503020204020204" pitchFamily="34" charset="-122"/>
              </a:rPr>
              <a:t>同步定时器</a:t>
            </a:r>
            <a:r>
              <a:rPr lang="zh-CN" altLang="zh-CN" sz="2000" dirty="0">
                <a:solidFill>
                  <a:srgbClr val="595959"/>
                </a:solidFill>
                <a:latin typeface="微软雅黑" panose="020B0503020204020204" pitchFamily="34" charset="-122"/>
                <a:ea typeface="微软雅黑" panose="020B0503020204020204" pitchFamily="34" charset="-122"/>
                <a:cs typeface="+mn-ea"/>
              </a:rPr>
              <a:t>时，</a:t>
            </a:r>
            <a:r>
              <a:rPr lang="zh-CN" altLang="zh-CN" sz="2000">
                <a:solidFill>
                  <a:srgbClr val="595959"/>
                </a:solidFill>
                <a:latin typeface="微软雅黑" panose="020B0503020204020204" pitchFamily="34" charset="-122"/>
                <a:ea typeface="微软雅黑" panose="020B0503020204020204" pitchFamily="34" charset="-122"/>
                <a:cs typeface="+mn-ea"/>
              </a:rPr>
              <a:t>为了更好</a:t>
            </a:r>
            <a:r>
              <a:rPr lang="zh-CN" altLang="en-US" sz="2000">
                <a:solidFill>
                  <a:srgbClr val="595959"/>
                </a:solidFill>
                <a:latin typeface="微软雅黑" panose="020B0503020204020204" pitchFamily="34" charset="-122"/>
                <a:ea typeface="微软雅黑" panose="020B0503020204020204" pitchFamily="34" charset="-122"/>
                <a:cs typeface="+mn-ea"/>
              </a:rPr>
              <a:t>地</a:t>
            </a:r>
            <a:r>
              <a:rPr lang="zh-CN" altLang="zh-CN" sz="2000">
                <a:solidFill>
                  <a:srgbClr val="595959"/>
                </a:solidFill>
                <a:latin typeface="微软雅黑" panose="020B0503020204020204" pitchFamily="34" charset="-122"/>
                <a:ea typeface="微软雅黑" panose="020B0503020204020204" pitchFamily="34" charset="-122"/>
                <a:cs typeface="+mn-ea"/>
              </a:rPr>
              <a:t>观察测试</a:t>
            </a:r>
            <a:r>
              <a:rPr lang="zh-CN" altLang="en-US" sz="2000">
                <a:solidFill>
                  <a:srgbClr val="595959"/>
                </a:solidFill>
                <a:latin typeface="微软雅黑" panose="020B0503020204020204" pitchFamily="34" charset="-122"/>
                <a:ea typeface="微软雅黑" panose="020B0503020204020204" pitchFamily="34" charset="-122"/>
                <a:cs typeface="+mn-ea"/>
              </a:rPr>
              <a:t>的</a:t>
            </a:r>
            <a:r>
              <a:rPr lang="zh-CN" altLang="zh-CN" sz="2000">
                <a:solidFill>
                  <a:srgbClr val="595959"/>
                </a:solidFill>
                <a:latin typeface="微软雅黑" panose="020B0503020204020204" pitchFamily="34" charset="-122"/>
                <a:ea typeface="微软雅黑" panose="020B0503020204020204" pitchFamily="34" charset="-122"/>
                <a:cs typeface="+mn-ea"/>
              </a:rPr>
              <a:t>执行</a:t>
            </a:r>
            <a:r>
              <a:rPr lang="zh-CN" altLang="zh-CN" sz="2000" dirty="0">
                <a:solidFill>
                  <a:srgbClr val="595959"/>
                </a:solidFill>
                <a:latin typeface="微软雅黑" panose="020B0503020204020204" pitchFamily="34" charset="-122"/>
                <a:ea typeface="微软雅黑" panose="020B0503020204020204" pitchFamily="34" charset="-122"/>
                <a:cs typeface="+mn-ea"/>
              </a:rPr>
              <a:t>过程，可以先将同步定时器的</a:t>
            </a:r>
            <a:r>
              <a:rPr lang="zh-CN" altLang="zh-CN" sz="2000" dirty="0">
                <a:solidFill>
                  <a:srgbClr val="1369B2"/>
                </a:solidFill>
                <a:latin typeface="微软雅黑" panose="020B0503020204020204" pitchFamily="34" charset="-122"/>
                <a:ea typeface="微软雅黑" panose="020B0503020204020204" pitchFamily="34" charset="-122"/>
              </a:rPr>
              <a:t>模拟用户组的数量设置为</a:t>
            </a:r>
            <a:r>
              <a:rPr lang="en-US" altLang="zh-CN" sz="2000" dirty="0">
                <a:solidFill>
                  <a:srgbClr val="1369B2"/>
                </a:solidFill>
                <a:latin typeface="微软雅黑" panose="020B0503020204020204" pitchFamily="34" charset="-122"/>
                <a:ea typeface="微软雅黑" panose="020B0503020204020204" pitchFamily="34" charset="-122"/>
              </a:rPr>
              <a:t>20</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超时时间设置为</a:t>
            </a:r>
            <a:r>
              <a:rPr lang="en-US" altLang="zh-CN" sz="2000" dirty="0">
                <a:solidFill>
                  <a:srgbClr val="1369B2"/>
                </a:solidFill>
                <a:latin typeface="微软雅黑" panose="020B0503020204020204" pitchFamily="34" charset="-122"/>
                <a:ea typeface="微软雅黑" panose="020B0503020204020204" pitchFamily="34" charset="-122"/>
              </a:rPr>
              <a:t>0</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配置完成之后，</a:t>
            </a:r>
            <a:r>
              <a:rPr lang="zh-CN" altLang="zh-CN" sz="2000">
                <a:solidFill>
                  <a:srgbClr val="595959"/>
                </a:solidFill>
                <a:latin typeface="微软雅黑" panose="020B0503020204020204" pitchFamily="34" charset="-122"/>
                <a:ea typeface="微软雅黑" panose="020B0503020204020204" pitchFamily="34" charset="-122"/>
                <a:cs typeface="+mn-ea"/>
              </a:rPr>
              <a:t>执行测试</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90090" y="2720300"/>
            <a:ext cx="4542087" cy="2801762"/>
          </a:xfrm>
          <a:prstGeom prst="rect">
            <a:avLst/>
          </a:prstGeom>
        </p:spPr>
      </p:pic>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162" y="2720300"/>
            <a:ext cx="4999392" cy="236022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5.4.8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定时器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5" name="图形 22" descr="讲故事"/>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71314" y="1437339"/>
            <a:ext cx="1016001" cy="1016001"/>
          </a:xfrm>
          <a:prstGeom prst="rect">
            <a:avLst/>
          </a:prstGeom>
        </p:spPr>
      </p:pic>
      <p:sp>
        <p:nvSpPr>
          <p:cNvPr id="6" name="矩形 5"/>
          <p:cNvSpPr/>
          <p:nvPr/>
        </p:nvSpPr>
        <p:spPr>
          <a:xfrm>
            <a:off x="2109058" y="1647316"/>
            <a:ext cx="2040378" cy="6705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思源黑体 CN Regular" panose="020B0500000000000000" pitchFamily="34" charset="-122"/>
              <a:sym typeface="Arial" panose="020B0604020202020204" pitchFamily="34" charset="0"/>
            </a:endParaRPr>
          </a:p>
        </p:txBody>
      </p:sp>
      <p:sp>
        <p:nvSpPr>
          <p:cNvPr id="7" name="文本框 25"/>
          <p:cNvSpPr txBox="1"/>
          <p:nvPr/>
        </p:nvSpPr>
        <p:spPr>
          <a:xfrm>
            <a:off x="2109058" y="1797930"/>
            <a:ext cx="2040378" cy="461665"/>
          </a:xfrm>
          <a:prstGeom prst="rect">
            <a:avLst/>
          </a:prstGeom>
          <a:noFill/>
        </p:spPr>
        <p:txBody>
          <a:bodyPr wrap="square" rtlCol="0">
            <a:spAutoFit/>
          </a:bodyPr>
          <a:lstStyle/>
          <a:p>
            <a:pPr algn="dist"/>
            <a:r>
              <a:rPr lang="zh-CN" altLang="en-US" dirty="0">
                <a:solidFill>
                  <a:schemeClr val="bg1"/>
                </a:solidFill>
                <a:latin typeface="微软雅黑" panose="020B0503020204020204" pitchFamily="34" charset="-122"/>
                <a:ea typeface="微软雅黑" panose="020B0503020204020204" pitchFamily="34" charset="-122"/>
              </a:rPr>
              <a:t>清除测试结果</a:t>
            </a:r>
            <a:endParaRPr lang="zh-CN" altLang="zh-CN"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4245651" y="1662705"/>
            <a:ext cx="83127" cy="6705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思源黑体 CN Regular" panose="020B0500000000000000" pitchFamily="34" charset="-122"/>
              <a:sym typeface="Arial" panose="020B0604020202020204" pitchFamily="34" charset="0"/>
            </a:endParaRPr>
          </a:p>
        </p:txBody>
      </p:sp>
      <p:sp>
        <p:nvSpPr>
          <p:cNvPr id="9" name="矩形 8"/>
          <p:cNvSpPr/>
          <p:nvPr/>
        </p:nvSpPr>
        <p:spPr>
          <a:xfrm>
            <a:off x="4433380" y="1662705"/>
            <a:ext cx="83127" cy="6705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思源黑体 CN Regular" panose="020B0500000000000000" pitchFamily="34" charset="-122"/>
              <a:sym typeface="Arial" panose="020B0604020202020204" pitchFamily="34" charset="0"/>
            </a:endParaRPr>
          </a:p>
        </p:txBody>
      </p:sp>
      <p:sp>
        <p:nvSpPr>
          <p:cNvPr id="3" name="矩形 2"/>
          <p:cNvSpPr/>
          <p:nvPr/>
        </p:nvSpPr>
        <p:spPr>
          <a:xfrm>
            <a:off x="1135698" y="2943247"/>
            <a:ext cx="10124385" cy="1477328"/>
          </a:xfrm>
          <a:prstGeom prst="rect">
            <a:avLst/>
          </a:prstGeom>
        </p:spPr>
        <p:txBody>
          <a:bodyPr wrap="square">
            <a:spAutoFit/>
          </a:bodyPr>
          <a:lstStyle/>
          <a:p>
            <a:pPr>
              <a:lnSpc>
                <a:spcPct val="150000"/>
              </a:lnSpc>
            </a:pP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在使用</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JMeter</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测试时，</a:t>
            </a:r>
            <a:r>
              <a:rPr lang="zh-CN" altLang="zh-CN" sz="2000" dirty="0">
                <a:solidFill>
                  <a:srgbClr val="1369B2"/>
                </a:solidFill>
                <a:latin typeface="微软雅黑" panose="020B0503020204020204" pitchFamily="34" charset="-122"/>
                <a:ea typeface="微软雅黑" panose="020B0503020204020204" pitchFamily="34" charset="-122"/>
              </a:rPr>
              <a:t>经常会修改配置参数</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反复测试</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。当执行一次新测试时，测试结果不会覆盖上一次的测试结果，而是会在上一次的测试结果上累加。</a:t>
            </a:r>
            <a:r>
              <a:rPr lang="zh-CN" altLang="zh-CN" sz="2000">
                <a:solidFill>
                  <a:srgbClr val="1369B2"/>
                </a:solidFill>
                <a:latin typeface="微软雅黑" panose="020B0503020204020204" pitchFamily="34" charset="-122"/>
                <a:ea typeface="微软雅黑" panose="020B0503020204020204" pitchFamily="34" charset="-122"/>
              </a:rPr>
              <a:t>为了更好</a:t>
            </a:r>
            <a:r>
              <a:rPr lang="zh-CN" altLang="en-US" sz="2000">
                <a:solidFill>
                  <a:srgbClr val="1369B2"/>
                </a:solidFill>
                <a:latin typeface="微软雅黑" panose="020B0503020204020204" pitchFamily="34" charset="-122"/>
                <a:ea typeface="微软雅黑" panose="020B0503020204020204" pitchFamily="34" charset="-122"/>
              </a:rPr>
              <a:t>地</a:t>
            </a:r>
            <a:r>
              <a:rPr lang="zh-CN" altLang="zh-CN" sz="2000">
                <a:solidFill>
                  <a:srgbClr val="1369B2"/>
                </a:solidFill>
                <a:latin typeface="微软雅黑" panose="020B0503020204020204" pitchFamily="34" charset="-122"/>
                <a:ea typeface="微软雅黑" panose="020B0503020204020204" pitchFamily="34" charset="-122"/>
              </a:rPr>
              <a:t>展示</a:t>
            </a:r>
            <a:r>
              <a:rPr lang="zh-CN" altLang="zh-CN" sz="2000" dirty="0">
                <a:solidFill>
                  <a:srgbClr val="1369B2"/>
                </a:solidFill>
                <a:latin typeface="微软雅黑" panose="020B0503020204020204" pitchFamily="34" charset="-122"/>
                <a:ea typeface="微软雅黑" panose="020B0503020204020204" pitchFamily="34" charset="-122"/>
              </a:rPr>
              <a:t>测试结果</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需要清除上一次的测试结果</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endPar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
        <p:nvSpPr>
          <p:cNvPr id="11" name="矩形 10"/>
          <p:cNvSpPr/>
          <p:nvPr/>
        </p:nvSpPr>
        <p:spPr>
          <a:xfrm>
            <a:off x="982980" y="838200"/>
            <a:ext cx="1779905" cy="5060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dirty="0">
                <a:solidFill>
                  <a:srgbClr val="595959"/>
                </a:solidFill>
                <a:latin typeface="微软雅黑" panose="020B0503020204020204" pitchFamily="34" charset="-122"/>
                <a:ea typeface="微软雅黑" panose="020B0503020204020204" pitchFamily="34" charset="-122"/>
              </a:rPr>
              <a:t>多学一招</a:t>
            </a:r>
            <a:endParaRPr lang="zh-CN" dirty="0">
              <a:solidFill>
                <a:srgbClr val="595959"/>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5.4.8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定时器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4" name="TextBox 13"/>
          <p:cNvSpPr txBox="1"/>
          <p:nvPr/>
        </p:nvSpPr>
        <p:spPr>
          <a:xfrm>
            <a:off x="1143690" y="2238703"/>
            <a:ext cx="9387676" cy="2123658"/>
          </a:xfrm>
          <a:prstGeom prst="rect">
            <a:avLst/>
          </a:prstGeom>
          <a:noFill/>
        </p:spPr>
        <p:txBody>
          <a:bodyPr wrap="square" rtlCol="0">
            <a:spAutoFit/>
          </a:bodyPr>
          <a:lstStyle/>
          <a:p>
            <a:pPr>
              <a:lnSpc>
                <a:spcPct val="150000"/>
              </a:lnSpc>
            </a:pP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清除测试结果时，需要选中要清除</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的测试报告</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如察看结果树、聚合报告</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单击</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JMeter</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工具栏中的</a:t>
            </a:r>
            <a:r>
              <a:rPr lang="zh-CN" altLang="zh-CN" sz="2000">
                <a:solidFill>
                  <a:srgbClr val="1369B2"/>
                </a:solidFill>
                <a:latin typeface="微软雅黑" panose="020B0503020204020204" pitchFamily="34" charset="-122"/>
                <a:ea typeface="微软雅黑" panose="020B0503020204020204" pitchFamily="34" charset="-122"/>
              </a:rPr>
              <a:t>“清除”</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按钮</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mn-ea"/>
              </a:rPr>
              <a:t>（   ）</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或</a:t>
            </a:r>
            <a:r>
              <a:rPr lang="zh-CN" altLang="zh-CN" sz="2000">
                <a:solidFill>
                  <a:srgbClr val="1369B2"/>
                </a:solidFill>
                <a:latin typeface="微软雅黑" panose="020B0503020204020204" pitchFamily="34" charset="-122"/>
                <a:ea typeface="微软雅黑" panose="020B0503020204020204" pitchFamily="34" charset="-122"/>
              </a:rPr>
              <a:t>“清除全部”</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按钮</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mn-ea"/>
              </a:rPr>
              <a:t>（   ）</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mn-ea"/>
              </a:rPr>
              <a:t>使用</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“清除”</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按钮只能清除</a:t>
            </a:r>
            <a:r>
              <a:rPr lang="zh-CN" altLang="zh-CN" sz="2000" dirty="0">
                <a:solidFill>
                  <a:srgbClr val="1369B2"/>
                </a:solidFill>
                <a:latin typeface="微软雅黑" panose="020B0503020204020204" pitchFamily="34" charset="-122"/>
                <a:ea typeface="微软雅黑" panose="020B0503020204020204" pitchFamily="34" charset="-122"/>
              </a:rPr>
              <a:t>当前选中的测试报告的结果</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，而</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mn-ea"/>
              </a:rPr>
              <a:t>使用</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“清除全部”按钮</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mn-ea"/>
              </a:rPr>
              <a:t>能</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清除</a:t>
            </a:r>
            <a:r>
              <a:rPr lang="zh-CN" altLang="zh-CN" sz="2000" dirty="0">
                <a:solidFill>
                  <a:srgbClr val="1369B2"/>
                </a:solidFill>
                <a:latin typeface="微软雅黑" panose="020B0503020204020204" pitchFamily="34" charset="-122"/>
                <a:ea typeface="微软雅黑" panose="020B0503020204020204" pitchFamily="34" charset="-122"/>
              </a:rPr>
              <a:t>所有测试报告的结果</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endPar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p>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982980" y="838200"/>
            <a:ext cx="1779905" cy="5060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dirty="0">
                <a:solidFill>
                  <a:srgbClr val="595959"/>
                </a:solidFill>
                <a:latin typeface="微软雅黑" panose="020B0503020204020204" pitchFamily="34" charset="-122"/>
                <a:ea typeface="微软雅黑" panose="020B0503020204020204" pitchFamily="34" charset="-122"/>
              </a:rPr>
              <a:t>多学一招</a:t>
            </a:r>
            <a:endParaRPr lang="zh-CN" dirty="0">
              <a:solidFill>
                <a:srgbClr val="595959"/>
              </a:solidFill>
              <a:latin typeface="微软雅黑" panose="020B0503020204020204" pitchFamily="34" charset="-122"/>
              <a:ea typeface="微软雅黑" panose="020B0503020204020204" pitchFamily="34" charset="-122"/>
            </a:endParaRPr>
          </a:p>
        </p:txBody>
      </p:sp>
      <p:pic>
        <p:nvPicPr>
          <p:cNvPr id="6" name="图片 5"/>
          <p:cNvPicPr/>
          <p:nvPr/>
        </p:nvPicPr>
        <p:blipFill>
          <a:blip r:embed="rId1">
            <a:extLst>
              <a:ext uri="{28A0092B-C50C-407E-A947-70E740481C1C}">
                <a14:useLocalDpi xmlns:a14="http://schemas.microsoft.com/office/drawing/2010/main" val="0"/>
              </a:ext>
            </a:extLst>
          </a:blip>
          <a:srcRect/>
          <a:stretch>
            <a:fillRect/>
          </a:stretch>
        </p:blipFill>
        <p:spPr>
          <a:xfrm>
            <a:off x="5094698" y="2927432"/>
            <a:ext cx="265195" cy="178266"/>
          </a:xfrm>
          <a:prstGeom prst="rect">
            <a:avLst/>
          </a:prstGeom>
          <a:noFill/>
          <a:ln>
            <a:noFill/>
          </a:ln>
        </p:spPr>
      </p:pic>
      <p:pic>
        <p:nvPicPr>
          <p:cNvPr id="7" name="图片 6"/>
          <p:cNvPicPr/>
          <p:nvPr/>
        </p:nvPicPr>
        <p:blipFill>
          <a:blip r:embed="rId2">
            <a:extLst>
              <a:ext uri="{28A0092B-C50C-407E-A947-70E740481C1C}">
                <a14:useLocalDpi xmlns:a14="http://schemas.microsoft.com/office/drawing/2010/main" val="0"/>
              </a:ext>
            </a:extLst>
          </a:blip>
          <a:srcRect/>
          <a:stretch>
            <a:fillRect/>
          </a:stretch>
        </p:blipFill>
        <p:spPr>
          <a:xfrm>
            <a:off x="8104568" y="2899118"/>
            <a:ext cx="255660" cy="20658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5.4.8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定时器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043491" y="2071390"/>
            <a:ext cx="10258425" cy="1477328"/>
          </a:xfrm>
          <a:prstGeom prst="rect">
            <a:avLst/>
          </a:prstGeom>
        </p:spPr>
        <p:txBody>
          <a:bodyPr wrap="square">
            <a:spAutoFit/>
          </a:bodyPr>
          <a:lstStyle/>
          <a:p>
            <a:pPr>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常数吞吐量定时器</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595959"/>
                </a:solidFill>
                <a:latin typeface="微软雅黑" panose="020B0503020204020204" pitchFamily="34" charset="-122"/>
                <a:ea typeface="微软雅黑" panose="020B0503020204020204" pitchFamily="34" charset="-122"/>
                <a:cs typeface="+mn-ea"/>
              </a:rPr>
              <a:t>Constant Throughput Timer</a:t>
            </a:r>
            <a:r>
              <a:rPr lang="zh-CN" altLang="zh-CN" sz="2000" dirty="0">
                <a:solidFill>
                  <a:srgbClr val="595959"/>
                </a:solidFill>
                <a:latin typeface="微软雅黑" panose="020B0503020204020204" pitchFamily="34" charset="-122"/>
                <a:ea typeface="微软雅黑" panose="020B0503020204020204" pitchFamily="34" charset="-122"/>
                <a:cs typeface="+mn-ea"/>
              </a:rPr>
              <a:t>）主要用于</a:t>
            </a:r>
            <a:r>
              <a:rPr lang="zh-CN" altLang="zh-CN" sz="2000" dirty="0">
                <a:solidFill>
                  <a:srgbClr val="1369B2"/>
                </a:solidFill>
                <a:latin typeface="微软雅黑" panose="020B0503020204020204" pitchFamily="34" charset="-122"/>
                <a:ea typeface="微软雅黑" panose="020B0503020204020204" pitchFamily="34" charset="-122"/>
              </a:rPr>
              <a:t>设置</a:t>
            </a:r>
            <a:r>
              <a:rPr lang="en-US" altLang="zh-CN" sz="2000" dirty="0">
                <a:solidFill>
                  <a:srgbClr val="1369B2"/>
                </a:solidFill>
                <a:latin typeface="微软雅黑" panose="020B0503020204020204" pitchFamily="34" charset="-122"/>
                <a:ea typeface="微软雅黑" panose="020B0503020204020204" pitchFamily="34" charset="-122"/>
              </a:rPr>
              <a:t>QPS</a:t>
            </a:r>
            <a:r>
              <a:rPr lang="zh-CN" altLang="zh-CN" sz="2000" dirty="0">
                <a:solidFill>
                  <a:srgbClr val="1369B2"/>
                </a:solidFill>
                <a:latin typeface="微软雅黑" panose="020B0503020204020204" pitchFamily="34" charset="-122"/>
                <a:ea typeface="微软雅黑" panose="020B0503020204020204" pitchFamily="34" charset="-122"/>
              </a:rPr>
              <a:t>限制</a:t>
            </a:r>
            <a:r>
              <a:rPr lang="zh-CN" altLang="zh-CN" sz="2000" dirty="0">
                <a:solidFill>
                  <a:srgbClr val="595959"/>
                </a:solidFill>
                <a:latin typeface="微软雅黑" panose="020B0503020204020204" pitchFamily="34" charset="-122"/>
                <a:ea typeface="微软雅黑" panose="020B0503020204020204" pitchFamily="34" charset="-122"/>
                <a:cs typeface="+mn-ea"/>
              </a:rPr>
              <a:t>，它可以让</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1369B2"/>
                </a:solidFill>
                <a:latin typeface="微软雅黑" panose="020B0503020204020204" pitchFamily="34" charset="-122"/>
                <a:ea typeface="微软雅黑" panose="020B0503020204020204" pitchFamily="34" charset="-122"/>
              </a:rPr>
              <a:t>按照指定吞吐量发送请求</a:t>
            </a:r>
            <a:r>
              <a:rPr lang="zh-CN" altLang="zh-CN" sz="2000" dirty="0">
                <a:solidFill>
                  <a:srgbClr val="595959"/>
                </a:solidFill>
                <a:latin typeface="微软雅黑" panose="020B0503020204020204" pitchFamily="34" charset="-122"/>
                <a:ea typeface="微软雅黑" panose="020B0503020204020204" pitchFamily="34" charset="-122"/>
                <a:cs typeface="+mn-ea"/>
              </a:rPr>
              <a:t>。常数吞吐量定时器多用于</a:t>
            </a:r>
            <a:r>
              <a:rPr lang="zh-CN" altLang="zh-CN" sz="2000">
                <a:solidFill>
                  <a:srgbClr val="1369B2"/>
                </a:solidFill>
                <a:latin typeface="微软雅黑" panose="020B0503020204020204" pitchFamily="34" charset="-122"/>
                <a:ea typeface="微软雅黑" panose="020B0503020204020204" pitchFamily="34" charset="-122"/>
              </a:rPr>
              <a:t>稳定性测试</a:t>
            </a:r>
            <a:r>
              <a:rPr lang="zh-CN" altLang="en-US" sz="2000">
                <a:solidFill>
                  <a:srgbClr val="595959"/>
                </a:solidFill>
                <a:latin typeface="微软雅黑" panose="020B0503020204020204" pitchFamily="34" charset="-122"/>
                <a:ea typeface="微软雅黑" panose="020B0503020204020204" pitchFamily="34" charset="-122"/>
                <a:cs typeface="+mn-ea"/>
              </a:rPr>
              <a:t>和</a:t>
            </a:r>
            <a:r>
              <a:rPr lang="zh-CN" altLang="zh-CN" sz="2000">
                <a:solidFill>
                  <a:srgbClr val="1369B2"/>
                </a:solidFill>
                <a:latin typeface="微软雅黑" panose="020B0503020204020204" pitchFamily="34" charset="-122"/>
                <a:ea typeface="微软雅黑" panose="020B0503020204020204" pitchFamily="34" charset="-122"/>
              </a:rPr>
              <a:t>混合</a:t>
            </a:r>
            <a:r>
              <a:rPr lang="zh-CN" altLang="zh-CN" sz="2000" dirty="0">
                <a:solidFill>
                  <a:srgbClr val="1369B2"/>
                </a:solidFill>
                <a:latin typeface="微软雅黑" panose="020B0503020204020204" pitchFamily="34" charset="-122"/>
                <a:ea typeface="微软雅黑" panose="020B0503020204020204" pitchFamily="34" charset="-122"/>
              </a:rPr>
              <a:t>压测</a:t>
            </a:r>
            <a:r>
              <a:rPr lang="zh-CN" altLang="zh-CN" sz="2000" dirty="0">
                <a:solidFill>
                  <a:srgbClr val="595959"/>
                </a:solidFill>
                <a:latin typeface="微软雅黑" panose="020B0503020204020204" pitchFamily="34" charset="-122"/>
                <a:ea typeface="微软雅黑" panose="020B0503020204020204" pitchFamily="34" charset="-122"/>
                <a:cs typeface="+mn-ea"/>
              </a:rPr>
              <a:t>过程中同时压测多</a:t>
            </a:r>
            <a:r>
              <a:rPr lang="zh-CN" altLang="zh-CN" sz="2000">
                <a:solidFill>
                  <a:srgbClr val="595959"/>
                </a:solidFill>
                <a:latin typeface="微软雅黑" panose="020B0503020204020204" pitchFamily="34" charset="-122"/>
                <a:ea typeface="微软雅黑" panose="020B0503020204020204" pitchFamily="34" charset="-122"/>
                <a:cs typeface="+mn-ea"/>
              </a:rPr>
              <a:t>个接口</a:t>
            </a:r>
            <a:r>
              <a:rPr lang="zh-CN" altLang="en-US" sz="2000">
                <a:solidFill>
                  <a:srgbClr val="595959"/>
                </a:solidFill>
                <a:latin typeface="微软雅黑" panose="020B0503020204020204" pitchFamily="34" charset="-122"/>
                <a:ea typeface="微软雅黑" panose="020B0503020204020204" pitchFamily="34" charset="-122"/>
                <a:cs typeface="+mn-ea"/>
              </a:rPr>
              <a:t>以</a:t>
            </a:r>
            <a:r>
              <a:rPr lang="zh-CN" altLang="zh-CN" sz="2000">
                <a:solidFill>
                  <a:srgbClr val="595959"/>
                </a:solidFill>
                <a:latin typeface="微软雅黑" panose="020B0503020204020204" pitchFamily="34" charset="-122"/>
                <a:ea typeface="微软雅黑" panose="020B0503020204020204" pitchFamily="34" charset="-122"/>
                <a:cs typeface="+mn-ea"/>
              </a:rPr>
              <a:t>测试</a:t>
            </a:r>
            <a:r>
              <a:rPr lang="zh-CN" altLang="zh-CN" sz="2000" dirty="0">
                <a:solidFill>
                  <a:srgbClr val="595959"/>
                </a:solidFill>
                <a:latin typeface="微软雅黑" panose="020B0503020204020204" pitchFamily="34" charset="-122"/>
                <a:ea typeface="微软雅黑" panose="020B0503020204020204" pitchFamily="34" charset="-122"/>
                <a:cs typeface="+mn-ea"/>
              </a:rPr>
              <a:t>系统的稳定性。</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5" name="圆角矩形 4"/>
          <p:cNvSpPr/>
          <p:nvPr/>
        </p:nvSpPr>
        <p:spPr>
          <a:xfrm>
            <a:off x="1043491" y="965665"/>
            <a:ext cx="2709111" cy="664743"/>
          </a:xfrm>
          <a:prstGeom prst="roundRect">
            <a:avLst/>
          </a:prstGeom>
          <a:solidFill>
            <a:srgbClr val="1369B2"/>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000">
                <a:latin typeface="微软雅黑" panose="020B0503020204020204" pitchFamily="34" charset="-122"/>
                <a:ea typeface="微软雅黑" panose="020B0503020204020204" pitchFamily="34" charset="-122"/>
              </a:rPr>
              <a:t>2.</a:t>
            </a:r>
            <a:r>
              <a:rPr lang="zh-CN" altLang="en-US" sz="2000">
                <a:latin typeface="微软雅黑" panose="020B0503020204020204" pitchFamily="34" charset="-122"/>
                <a:ea typeface="微软雅黑" panose="020B0503020204020204" pitchFamily="34" charset="-122"/>
              </a:rPr>
              <a:t>常数吞吐量定时器</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5.4.8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定时器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143690" y="1189276"/>
            <a:ext cx="9875440" cy="1477328"/>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如果在测试计划中需要使用</a:t>
            </a:r>
            <a:r>
              <a:rPr lang="zh-CN" altLang="zh-CN" sz="2000" dirty="0">
                <a:solidFill>
                  <a:srgbClr val="1369B2"/>
                </a:solidFill>
                <a:latin typeface="微软雅黑" panose="020B0503020204020204" pitchFamily="34" charset="-122"/>
                <a:ea typeface="微软雅黑" panose="020B0503020204020204" pitchFamily="34" charset="-122"/>
              </a:rPr>
              <a:t>常数吞吐量定时器</a:t>
            </a:r>
            <a:r>
              <a:rPr lang="zh-CN" altLang="zh-CN" sz="2000" dirty="0">
                <a:solidFill>
                  <a:srgbClr val="595959"/>
                </a:solidFill>
                <a:latin typeface="微软雅黑" panose="020B0503020204020204" pitchFamily="34" charset="-122"/>
                <a:ea typeface="微软雅黑" panose="020B0503020204020204" pitchFamily="34" charset="-122"/>
                <a:cs typeface="+mn-ea"/>
              </a:rPr>
              <a:t>，则可以在</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主界面选中</a:t>
            </a:r>
            <a:r>
              <a:rPr lang="zh-CN" altLang="zh-CN" sz="2000">
                <a:solidFill>
                  <a:srgbClr val="595959"/>
                </a:solidFill>
                <a:latin typeface="微软雅黑" panose="020B0503020204020204" pitchFamily="34" charset="-122"/>
                <a:ea typeface="微软雅黑" panose="020B0503020204020204" pitchFamily="34" charset="-122"/>
                <a:cs typeface="+mn-ea"/>
              </a:rPr>
              <a:t>测试计划并</a:t>
            </a:r>
            <a:r>
              <a:rPr lang="zh-CN" altLang="en-US" sz="2000">
                <a:solidFill>
                  <a:srgbClr val="595959"/>
                </a:solidFill>
                <a:latin typeface="微软雅黑" panose="020B0503020204020204" pitchFamily="34" charset="-122"/>
                <a:ea typeface="微软雅黑" panose="020B0503020204020204" pitchFamily="34" charset="-122"/>
                <a:cs typeface="+mn-ea"/>
              </a:rPr>
              <a:t>右键单击</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在弹</a:t>
            </a:r>
            <a:r>
              <a:rPr lang="zh-CN" altLang="zh-CN" sz="2000">
                <a:solidFill>
                  <a:srgbClr val="595959"/>
                </a:solidFill>
                <a:latin typeface="微软雅黑" panose="020B0503020204020204" pitchFamily="34" charset="-122"/>
                <a:ea typeface="微软雅黑" panose="020B0503020204020204" pitchFamily="34" charset="-122"/>
                <a:cs typeface="+mn-ea"/>
              </a:rPr>
              <a:t>出的</a:t>
            </a:r>
            <a:r>
              <a:rPr lang="zh-CN" altLang="en-US" sz="2000">
                <a:solidFill>
                  <a:srgbClr val="595959"/>
                </a:solidFill>
                <a:latin typeface="微软雅黑" panose="020B0503020204020204" pitchFamily="34" charset="-122"/>
                <a:ea typeface="微软雅黑" panose="020B0503020204020204" pitchFamily="34" charset="-122"/>
                <a:cs typeface="+mn-ea"/>
              </a:rPr>
              <a:t>快捷菜单</a:t>
            </a:r>
            <a:r>
              <a:rPr lang="zh-CN" altLang="zh-CN" sz="2000">
                <a:solidFill>
                  <a:srgbClr val="595959"/>
                </a:solidFill>
                <a:latin typeface="微软雅黑" panose="020B0503020204020204" pitchFamily="34" charset="-122"/>
                <a:ea typeface="微软雅黑" panose="020B0503020204020204" pitchFamily="34" charset="-122"/>
                <a:cs typeface="+mn-ea"/>
              </a:rPr>
              <a:t>中</a:t>
            </a:r>
            <a:r>
              <a:rPr lang="zh-CN" altLang="zh-CN" sz="2000" dirty="0">
                <a:solidFill>
                  <a:srgbClr val="595959"/>
                </a:solidFill>
                <a:latin typeface="微软雅黑" panose="020B0503020204020204" pitchFamily="34" charset="-122"/>
                <a:ea typeface="微软雅黑" panose="020B0503020204020204" pitchFamily="34" charset="-122"/>
                <a:cs typeface="+mn-ea"/>
              </a:rPr>
              <a:t>依次选择</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“定时器”</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rPr>
              <a:t>Constant Throughput Timer</a:t>
            </a:r>
            <a:r>
              <a:rPr lang="zh-CN"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cs typeface="+mn-ea"/>
              </a:rPr>
              <a:t>，会添加一个常数吞吐量</a:t>
            </a:r>
            <a:r>
              <a:rPr lang="zh-CN" altLang="zh-CN" sz="2000">
                <a:solidFill>
                  <a:srgbClr val="595959"/>
                </a:solidFill>
                <a:latin typeface="微软雅黑" panose="020B0503020204020204" pitchFamily="34" charset="-122"/>
                <a:ea typeface="微软雅黑" panose="020B0503020204020204" pitchFamily="34" charset="-122"/>
                <a:cs typeface="+mn-ea"/>
              </a:rPr>
              <a:t>定时器界面</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01605" y="3082799"/>
            <a:ext cx="9186832" cy="263391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5.4.8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定时器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143690" y="1390224"/>
            <a:ext cx="9875440" cy="3323987"/>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下面通过一个案例演示</a:t>
            </a:r>
            <a:r>
              <a:rPr lang="zh-CN" altLang="zh-CN" sz="2000">
                <a:solidFill>
                  <a:srgbClr val="1369B2"/>
                </a:solidFill>
                <a:latin typeface="微软雅黑" panose="020B0503020204020204" pitchFamily="34" charset="-122"/>
                <a:ea typeface="微软雅黑" panose="020B0503020204020204" pitchFamily="34" charset="-122"/>
              </a:rPr>
              <a:t>常数吞吐量</a:t>
            </a:r>
            <a:r>
              <a:rPr lang="zh-CN" altLang="en-US" sz="2000">
                <a:solidFill>
                  <a:srgbClr val="1369B2"/>
                </a:solidFill>
                <a:latin typeface="微软雅黑" panose="020B0503020204020204" pitchFamily="34" charset="-122"/>
                <a:ea typeface="微软雅黑" panose="020B0503020204020204" pitchFamily="34" charset="-122"/>
              </a:rPr>
              <a:t>定时器</a:t>
            </a:r>
            <a:r>
              <a:rPr lang="zh-CN" altLang="zh-CN" sz="2000">
                <a:solidFill>
                  <a:srgbClr val="595959"/>
                </a:solidFill>
                <a:latin typeface="微软雅黑" panose="020B0503020204020204" pitchFamily="34" charset="-122"/>
                <a:ea typeface="微软雅黑" panose="020B0503020204020204" pitchFamily="34" charset="-122"/>
                <a:cs typeface="+mn-ea"/>
              </a:rPr>
              <a:t>的</a:t>
            </a:r>
            <a:r>
              <a:rPr lang="zh-CN" altLang="zh-CN" sz="2000" dirty="0">
                <a:solidFill>
                  <a:srgbClr val="595959"/>
                </a:solidFill>
                <a:latin typeface="微软雅黑" panose="020B0503020204020204" pitchFamily="34" charset="-122"/>
                <a:ea typeface="微软雅黑" panose="020B0503020204020204" pitchFamily="34" charset="-122"/>
                <a:cs typeface="+mn-ea"/>
              </a:rPr>
              <a:t>使用。本案例要求使用</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发送请求访问百度首页</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595959"/>
                </a:solidFill>
                <a:latin typeface="微软雅黑" panose="020B0503020204020204" pitchFamily="34" charset="-122"/>
                <a:ea typeface="微软雅黑" panose="020B0503020204020204" pitchFamily="34" charset="-122"/>
                <a:cs typeface="+mn-ea"/>
              </a:rPr>
              <a:t>https://www.baidu.com</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1369B2"/>
                </a:solidFill>
                <a:latin typeface="微软雅黑" panose="020B0503020204020204" pitchFamily="34" charset="-122"/>
                <a:ea typeface="微软雅黑" panose="020B0503020204020204" pitchFamily="34" charset="-122"/>
              </a:rPr>
              <a:t>QPS</a:t>
            </a:r>
            <a:r>
              <a:rPr lang="zh-CN" altLang="en-US" sz="2000" dirty="0">
                <a:solidFill>
                  <a:srgbClr val="1369B2"/>
                </a:solidFill>
                <a:latin typeface="微软雅黑" panose="020B0503020204020204" pitchFamily="34" charset="-122"/>
                <a:ea typeface="微软雅黑" panose="020B0503020204020204" pitchFamily="34" charset="-122"/>
              </a:rPr>
              <a:t>为</a:t>
            </a:r>
            <a:r>
              <a:rPr lang="en-US" altLang="zh-CN" sz="2000" dirty="0">
                <a:solidFill>
                  <a:srgbClr val="1369B2"/>
                </a:solidFill>
                <a:latin typeface="微软雅黑" panose="020B0503020204020204" pitchFamily="34" charset="-122"/>
                <a:ea typeface="微软雅黑" panose="020B0503020204020204" pitchFamily="34" charset="-122"/>
              </a:rPr>
              <a:t>20</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持续运行一段时间</a:t>
            </a:r>
            <a:r>
              <a:rPr lang="zh-CN" altLang="zh-CN" sz="2000">
                <a:solidFill>
                  <a:srgbClr val="595959"/>
                </a:solidFill>
                <a:latin typeface="微软雅黑" panose="020B0503020204020204" pitchFamily="34" charset="-122"/>
                <a:ea typeface="微软雅黑" panose="020B0503020204020204" pitchFamily="34" charset="-122"/>
                <a:cs typeface="+mn-ea"/>
              </a:rPr>
              <a:t>，观察</a:t>
            </a:r>
            <a:r>
              <a:rPr lang="zh-CN" altLang="en-US" sz="200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595959"/>
                </a:solidFill>
                <a:latin typeface="微软雅黑" panose="020B0503020204020204" pitchFamily="34" charset="-122"/>
                <a:ea typeface="微软雅黑" panose="020B0503020204020204" pitchFamily="34" charset="-122"/>
                <a:cs typeface="+mn-ea"/>
              </a:rPr>
              <a:t>统计</a:t>
            </a:r>
            <a:r>
              <a:rPr lang="zh-CN" altLang="zh-CN" sz="2000" dirty="0">
                <a:solidFill>
                  <a:srgbClr val="595959"/>
                </a:solidFill>
                <a:latin typeface="微软雅黑" panose="020B0503020204020204" pitchFamily="34" charset="-122"/>
                <a:ea typeface="微软雅黑" panose="020B0503020204020204" pitchFamily="34" charset="-122"/>
                <a:cs typeface="+mn-ea"/>
              </a:rPr>
              <a:t>运行时的性能指标</a:t>
            </a:r>
            <a:r>
              <a:rPr lang="zh-CN" altLang="zh-CN" sz="2000">
                <a:solidFill>
                  <a:srgbClr val="595959"/>
                </a:solidFill>
                <a:latin typeface="微软雅黑" panose="020B0503020204020204" pitchFamily="34" charset="-122"/>
                <a:ea typeface="微软雅黑" panose="020B0503020204020204" pitchFamily="34" charset="-122"/>
                <a:cs typeface="+mn-ea"/>
              </a:rPr>
              <a:t>变化</a:t>
            </a:r>
            <a:r>
              <a:rPr lang="zh-CN" altLang="en-US" sz="2000">
                <a:solidFill>
                  <a:srgbClr val="595959"/>
                </a:solidFill>
                <a:latin typeface="微软雅黑" panose="020B0503020204020204" pitchFamily="34" charset="-122"/>
                <a:ea typeface="微软雅黑" panose="020B0503020204020204" pitchFamily="34" charset="-122"/>
                <a:cs typeface="+mn-ea"/>
              </a:rPr>
              <a:t>。</a:t>
            </a:r>
            <a:endParaRPr lang="en-US" altLang="zh-CN" sz="2000">
              <a:solidFill>
                <a:srgbClr val="595959"/>
              </a:solidFill>
              <a:latin typeface="微软雅黑" panose="020B0503020204020204" pitchFamily="34" charset="-122"/>
              <a:ea typeface="微软雅黑" panose="020B0503020204020204" pitchFamily="34" charset="-122"/>
              <a:cs typeface="+mn-ea"/>
            </a:endParaRPr>
          </a:p>
          <a:p>
            <a:pPr>
              <a:lnSpc>
                <a:spcPct val="150000"/>
              </a:lnSpc>
            </a:pPr>
            <a:endParaRPr lang="en-US" altLang="zh-CN" sz="200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zh-CN" altLang="zh-CN" sz="2000">
                <a:solidFill>
                  <a:srgbClr val="595959"/>
                </a:solidFill>
                <a:latin typeface="微软雅黑" panose="020B0503020204020204" pitchFamily="34" charset="-122"/>
                <a:ea typeface="微软雅黑" panose="020B0503020204020204" pitchFamily="34" charset="-122"/>
                <a:cs typeface="+mn-ea"/>
              </a:rPr>
              <a:t>分析上述要求，模拟的业务场景中 </a:t>
            </a:r>
            <a:r>
              <a:rPr lang="en-US" altLang="zh-CN" sz="2000">
                <a:solidFill>
                  <a:srgbClr val="595959"/>
                </a:solidFill>
                <a:latin typeface="微软雅黑" panose="020B0503020204020204" pitchFamily="34" charset="-122"/>
                <a:ea typeface="微软雅黑" panose="020B0503020204020204" pitchFamily="34" charset="-122"/>
                <a:cs typeface="+mn-ea"/>
              </a:rPr>
              <a:t>QPS </a:t>
            </a:r>
            <a:r>
              <a:rPr lang="zh-CN" altLang="zh-CN" sz="2000">
                <a:solidFill>
                  <a:srgbClr val="595959"/>
                </a:solidFill>
                <a:latin typeface="微软雅黑" panose="020B0503020204020204" pitchFamily="34" charset="-122"/>
                <a:ea typeface="微软雅黑" panose="020B0503020204020204" pitchFamily="34" charset="-122"/>
                <a:cs typeface="+mn-ea"/>
              </a:rPr>
              <a:t>为 </a:t>
            </a:r>
            <a:r>
              <a:rPr lang="en-US" altLang="zh-CN" sz="2000">
                <a:solidFill>
                  <a:srgbClr val="595959"/>
                </a:solidFill>
                <a:latin typeface="微软雅黑" panose="020B0503020204020204" pitchFamily="34" charset="-122"/>
                <a:ea typeface="微软雅黑" panose="020B0503020204020204" pitchFamily="34" charset="-122"/>
                <a:cs typeface="+mn-ea"/>
              </a:rPr>
              <a:t>20</a:t>
            </a:r>
            <a:r>
              <a:rPr lang="zh-CN" altLang="zh-CN" sz="2000">
                <a:solidFill>
                  <a:srgbClr val="595959"/>
                </a:solidFill>
                <a:latin typeface="微软雅黑" panose="020B0503020204020204" pitchFamily="34" charset="-122"/>
                <a:ea typeface="微软雅黑" panose="020B0503020204020204" pitchFamily="34" charset="-122"/>
                <a:cs typeface="+mn-ea"/>
              </a:rPr>
              <a:t>，指定了吞吐量，可以使用</a:t>
            </a:r>
            <a:r>
              <a:rPr lang="zh-CN" altLang="zh-CN" sz="2000">
                <a:solidFill>
                  <a:srgbClr val="1369B2"/>
                </a:solidFill>
                <a:latin typeface="微软雅黑" panose="020B0503020204020204" pitchFamily="34" charset="-122"/>
                <a:ea typeface="微软雅黑" panose="020B0503020204020204" pitchFamily="34" charset="-122"/>
              </a:rPr>
              <a:t>常数吞吐量定时器</a:t>
            </a:r>
            <a:r>
              <a:rPr lang="zh-CN" altLang="zh-CN" sz="2000">
                <a:solidFill>
                  <a:srgbClr val="595959"/>
                </a:solidFill>
                <a:latin typeface="微软雅黑" panose="020B0503020204020204" pitchFamily="34" charset="-122"/>
                <a:ea typeface="微软雅黑" panose="020B0503020204020204" pitchFamily="34" charset="-122"/>
                <a:cs typeface="+mn-ea"/>
              </a:rPr>
              <a:t>实现吞吐量的设置。首先在 </a:t>
            </a:r>
            <a:r>
              <a:rPr lang="en-US" altLang="zh-CN" sz="2000">
                <a:solidFill>
                  <a:srgbClr val="595959"/>
                </a:solidFill>
                <a:latin typeface="微软雅黑" panose="020B0503020204020204" pitchFamily="34" charset="-122"/>
                <a:ea typeface="微软雅黑" panose="020B0503020204020204" pitchFamily="34" charset="-122"/>
                <a:cs typeface="+mn-ea"/>
              </a:rPr>
              <a:t>JMeter </a:t>
            </a:r>
            <a:r>
              <a:rPr lang="zh-CN" altLang="zh-CN" sz="2000">
                <a:solidFill>
                  <a:srgbClr val="595959"/>
                </a:solidFill>
                <a:latin typeface="微软雅黑" panose="020B0503020204020204" pitchFamily="34" charset="-122"/>
                <a:ea typeface="微软雅黑" panose="020B0503020204020204" pitchFamily="34" charset="-122"/>
                <a:cs typeface="+mn-ea"/>
              </a:rPr>
              <a:t>中</a:t>
            </a:r>
            <a:r>
              <a:rPr lang="zh-CN" altLang="zh-CN" sz="2000">
                <a:solidFill>
                  <a:srgbClr val="1369B2"/>
                </a:solidFill>
                <a:latin typeface="微软雅黑" panose="020B0503020204020204" pitchFamily="34" charset="-122"/>
                <a:ea typeface="微软雅黑" panose="020B0503020204020204" pitchFamily="34" charset="-122"/>
              </a:rPr>
              <a:t>添加一个线程组</a:t>
            </a:r>
            <a:r>
              <a:rPr lang="zh-CN" altLang="zh-CN" sz="2000">
                <a:solidFill>
                  <a:srgbClr val="595959"/>
                </a:solidFill>
                <a:latin typeface="微软雅黑" panose="020B0503020204020204" pitchFamily="34" charset="-122"/>
                <a:ea typeface="微软雅黑" panose="020B0503020204020204" pitchFamily="34" charset="-122"/>
                <a:cs typeface="+mn-ea"/>
              </a:rPr>
              <a:t>，并在线程组界面勾选</a:t>
            </a:r>
            <a:r>
              <a:rPr lang="en-US" altLang="zh-CN" sz="2000">
                <a:solidFill>
                  <a:srgbClr val="1369B2"/>
                </a:solidFill>
                <a:latin typeface="微软雅黑" panose="020B0503020204020204" pitchFamily="34" charset="-122"/>
                <a:ea typeface="微软雅黑" panose="020B0503020204020204" pitchFamily="34" charset="-122"/>
              </a:rPr>
              <a:t>“</a:t>
            </a:r>
            <a:r>
              <a:rPr lang="zh-CN" altLang="zh-CN" sz="2000">
                <a:solidFill>
                  <a:srgbClr val="1369B2"/>
                </a:solidFill>
                <a:latin typeface="微软雅黑" panose="020B0503020204020204" pitchFamily="34" charset="-122"/>
                <a:ea typeface="微软雅黑" panose="020B0503020204020204" pitchFamily="34" charset="-122"/>
              </a:rPr>
              <a:t>永远</a:t>
            </a:r>
            <a:r>
              <a:rPr lang="en-US" altLang="zh-CN" sz="2000">
                <a:solidFill>
                  <a:srgbClr val="1369B2"/>
                </a:solidFill>
                <a:latin typeface="微软雅黑" panose="020B0503020204020204" pitchFamily="34" charset="-122"/>
                <a:ea typeface="微软雅黑" panose="020B0503020204020204" pitchFamily="34" charset="-122"/>
              </a:rPr>
              <a:t>”</a:t>
            </a:r>
            <a:r>
              <a:rPr lang="zh-CN" altLang="zh-CN" sz="2000">
                <a:solidFill>
                  <a:srgbClr val="595959"/>
                </a:solidFill>
                <a:latin typeface="微软雅黑" panose="020B0503020204020204" pitchFamily="34" charset="-122"/>
                <a:ea typeface="微软雅黑" panose="020B0503020204020204" pitchFamily="34" charset="-122"/>
                <a:cs typeface="+mn-ea"/>
              </a:rPr>
              <a:t>复选框，然后在该线程组中</a:t>
            </a:r>
            <a:r>
              <a:rPr lang="zh-CN" altLang="zh-CN" sz="2000">
                <a:solidFill>
                  <a:srgbClr val="1369B2"/>
                </a:solidFill>
                <a:latin typeface="微软雅黑" panose="020B0503020204020204" pitchFamily="34" charset="-122"/>
                <a:ea typeface="微软雅黑" panose="020B0503020204020204" pitchFamily="34" charset="-122"/>
              </a:rPr>
              <a:t>添加</a:t>
            </a:r>
            <a:r>
              <a:rPr lang="en-US" altLang="zh-CN" sz="2000">
                <a:solidFill>
                  <a:srgbClr val="1369B2"/>
                </a:solidFill>
                <a:latin typeface="微软雅黑" panose="020B0503020204020204" pitchFamily="34" charset="-122"/>
                <a:ea typeface="微软雅黑" panose="020B0503020204020204" pitchFamily="34" charset="-122"/>
              </a:rPr>
              <a:t>HTTP </a:t>
            </a:r>
            <a:r>
              <a:rPr lang="zh-CN" altLang="zh-CN" sz="2000">
                <a:solidFill>
                  <a:srgbClr val="1369B2"/>
                </a:solidFill>
                <a:latin typeface="微软雅黑" panose="020B0503020204020204" pitchFamily="34" charset="-122"/>
                <a:ea typeface="微软雅黑" panose="020B0503020204020204" pitchFamily="34" charset="-122"/>
              </a:rPr>
              <a:t>请求</a:t>
            </a:r>
            <a:r>
              <a:rPr lang="zh-CN" altLang="en-US" sz="200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5.4.8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定时器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274318" y="968586"/>
            <a:ext cx="8879084" cy="1015663"/>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按照案例要求在</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请求界面</a:t>
            </a:r>
            <a:r>
              <a:rPr lang="zh-CN" altLang="en-US" sz="2000" dirty="0">
                <a:solidFill>
                  <a:srgbClr val="595959"/>
                </a:solidFill>
                <a:latin typeface="微软雅黑" panose="020B0503020204020204" pitchFamily="34" charset="-122"/>
                <a:ea typeface="微软雅黑" panose="020B0503020204020204" pitchFamily="34" charset="-122"/>
                <a:cs typeface="+mn-ea"/>
              </a:rPr>
              <a:t>和</a:t>
            </a:r>
            <a:r>
              <a:rPr lang="zh-CN" altLang="zh-CN" sz="2000" dirty="0">
                <a:solidFill>
                  <a:srgbClr val="1369B2"/>
                </a:solidFill>
                <a:latin typeface="微软雅黑" panose="020B0503020204020204" pitchFamily="34" charset="-122"/>
                <a:ea typeface="微软雅黑" panose="020B0503020204020204" pitchFamily="34" charset="-122"/>
              </a:rPr>
              <a:t>常数吞吐量定时器配置界面</a:t>
            </a:r>
            <a:r>
              <a:rPr lang="zh-CN" altLang="zh-CN" sz="2000" dirty="0">
                <a:solidFill>
                  <a:srgbClr val="595959"/>
                </a:solidFill>
                <a:latin typeface="微软雅黑" panose="020B0503020204020204" pitchFamily="34" charset="-122"/>
                <a:ea typeface="微软雅黑" panose="020B0503020204020204" pitchFamily="34" charset="-122"/>
                <a:cs typeface="+mn-ea"/>
              </a:rPr>
              <a:t>完成</a:t>
            </a:r>
            <a:r>
              <a:rPr lang="zh-CN" altLang="zh-CN" sz="2000">
                <a:solidFill>
                  <a:srgbClr val="595959"/>
                </a:solidFill>
                <a:latin typeface="微软雅黑" panose="020B0503020204020204" pitchFamily="34" charset="-122"/>
                <a:ea typeface="微软雅黑" panose="020B0503020204020204" pitchFamily="34" charset="-122"/>
                <a:cs typeface="+mn-ea"/>
              </a:rPr>
              <a:t>相关配置</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94426" y="2419350"/>
            <a:ext cx="4530481" cy="2567173"/>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4392" y="2419350"/>
            <a:ext cx="5109665" cy="225952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5.4.8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定时器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262443" y="773081"/>
            <a:ext cx="9330347" cy="1015663"/>
          </a:xfrm>
          <a:prstGeom prst="rect">
            <a:avLst/>
          </a:prstGeom>
        </p:spPr>
        <p:txBody>
          <a:bodyPr wrap="square">
            <a:spAutoFit/>
          </a:bodyPr>
          <a:lstStyle/>
          <a:p>
            <a:pPr>
              <a:lnSpc>
                <a:spcPct val="150000"/>
              </a:lnSpc>
            </a:pPr>
            <a:r>
              <a:rPr lang="zh-CN" altLang="zh-CN" sz="2000">
                <a:solidFill>
                  <a:srgbClr val="595959"/>
                </a:solidFill>
                <a:latin typeface="微软雅黑" panose="020B0503020204020204" pitchFamily="34" charset="-122"/>
                <a:ea typeface="微软雅黑" panose="020B0503020204020204" pitchFamily="34" charset="-122"/>
                <a:cs typeface="+mn-ea"/>
              </a:rPr>
              <a:t>配置完成后按</a:t>
            </a:r>
            <a:r>
              <a:rPr lang="en-US" altLang="zh-CN" sz="2000">
                <a:solidFill>
                  <a:srgbClr val="1369B2"/>
                </a:solidFill>
                <a:latin typeface="微软雅黑" panose="020B0503020204020204" pitchFamily="34" charset="-122"/>
                <a:ea typeface="微软雅黑" panose="020B0503020204020204" pitchFamily="34" charset="-122"/>
              </a:rPr>
              <a:t>“Ctrl+S”</a:t>
            </a:r>
            <a:r>
              <a:rPr lang="zh-CN" altLang="zh-CN" sz="2000">
                <a:solidFill>
                  <a:srgbClr val="595959"/>
                </a:solidFill>
                <a:latin typeface="微软雅黑" panose="020B0503020204020204" pitchFamily="34" charset="-122"/>
                <a:ea typeface="微软雅黑" panose="020B0503020204020204" pitchFamily="34" charset="-122"/>
                <a:cs typeface="+mn-ea"/>
              </a:rPr>
              <a:t>组合键保存，在</a:t>
            </a:r>
            <a:r>
              <a:rPr lang="zh-CN" altLang="zh-CN" sz="2000" dirty="0">
                <a:solidFill>
                  <a:srgbClr val="595959"/>
                </a:solidFill>
                <a:latin typeface="微软雅黑" panose="020B0503020204020204" pitchFamily="34" charset="-122"/>
                <a:ea typeface="微软雅黑" panose="020B0503020204020204" pitchFamily="34" charset="-122"/>
                <a:cs typeface="+mn-ea"/>
              </a:rPr>
              <a:t>线程组中添加一个</a:t>
            </a:r>
            <a:r>
              <a:rPr lang="zh-CN" altLang="zh-CN" sz="2000" dirty="0">
                <a:solidFill>
                  <a:srgbClr val="1369B2"/>
                </a:solidFill>
                <a:latin typeface="微软雅黑" panose="020B0503020204020204" pitchFamily="34" charset="-122"/>
                <a:ea typeface="微软雅黑" panose="020B0503020204020204" pitchFamily="34" charset="-122"/>
              </a:rPr>
              <a:t>聚合报告</a:t>
            </a:r>
            <a:r>
              <a:rPr lang="zh-CN" altLang="zh-CN" sz="2000" dirty="0">
                <a:solidFill>
                  <a:srgbClr val="595959"/>
                </a:solidFill>
                <a:latin typeface="微软雅黑" panose="020B0503020204020204" pitchFamily="34" charset="-122"/>
                <a:ea typeface="微软雅黑" panose="020B0503020204020204" pitchFamily="34" charset="-122"/>
                <a:cs typeface="+mn-ea"/>
              </a:rPr>
              <a:t>并执行测试</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en-US" sz="2000" dirty="0">
                <a:solidFill>
                  <a:srgbClr val="1369B2"/>
                </a:solidFill>
                <a:latin typeface="微软雅黑" panose="020B0503020204020204" pitchFamily="34" charset="-122"/>
                <a:ea typeface="微软雅黑" panose="020B0503020204020204" pitchFamily="34" charset="-122"/>
              </a:rPr>
              <a:t>测试结果</a:t>
            </a:r>
            <a:r>
              <a:rPr lang="zh-CN" altLang="en-US" sz="2000" dirty="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59438" y="2055479"/>
            <a:ext cx="8936356" cy="412323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5.1.2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性能测试种类</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1" name="圆角矩形 10"/>
          <p:cNvSpPr/>
          <p:nvPr/>
        </p:nvSpPr>
        <p:spPr>
          <a:xfrm>
            <a:off x="982662" y="983982"/>
            <a:ext cx="2804477" cy="699981"/>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稳定性测试</a:t>
            </a:r>
            <a:endParaRPr lang="zh-CN" altLang="en-US" dirty="0">
              <a:latin typeface="微软雅黑" panose="020B0503020204020204" pitchFamily="34" charset="-122"/>
              <a:ea typeface="微软雅黑" panose="020B0503020204020204" pitchFamily="34" charset="-122"/>
            </a:endParaRPr>
          </a:p>
        </p:txBody>
      </p:sp>
      <p:sp>
        <p:nvSpPr>
          <p:cNvPr id="27" name="文本框 28"/>
          <p:cNvSpPr txBox="1"/>
          <p:nvPr/>
        </p:nvSpPr>
        <p:spPr>
          <a:xfrm>
            <a:off x="1143690" y="2083091"/>
            <a:ext cx="10019115" cy="1477328"/>
          </a:xfrm>
          <a:prstGeom prst="rect">
            <a:avLst/>
          </a:prstGeom>
          <a:noFill/>
          <a:effectLst/>
        </p:spPr>
        <p:txBody>
          <a:bodyPr wrap="square" rtlCol="0">
            <a:spAutoFit/>
          </a:bodyPr>
          <a:lstStyle/>
          <a:p>
            <a:pPr>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稳定性测试也称为可靠性测试</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，它是指</a:t>
            </a:r>
            <a:r>
              <a:rPr lang="zh-CN" altLang="zh-CN" sz="2000" dirty="0">
                <a:solidFill>
                  <a:srgbClr val="1369B2"/>
                </a:solidFill>
                <a:latin typeface="微软雅黑" panose="020B0503020204020204" pitchFamily="34" charset="-122"/>
                <a:ea typeface="微软雅黑" panose="020B0503020204020204" pitchFamily="34" charset="-122"/>
              </a:rPr>
              <a:t>让系统在强负载情况下</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持续运行一段时间</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如</a:t>
            </a:r>
            <a:r>
              <a:rPr lang="en-US"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7</a:t>
            </a:r>
            <a:r>
              <a:rPr lang="en-US"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sym typeface="Symbol" panose="05050102010706020507" pitchFamily="18" charset="2"/>
              </a:rPr>
              <a:t></a:t>
            </a:r>
            <a:r>
              <a:rPr lang="en-US"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24</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mn-ea"/>
              </a:rPr>
              <a:t>小时</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测试系统在这种条件下是否能够稳定运行。由于系统在强负载下有业务压力且运行时间较长，所以</a:t>
            </a:r>
            <a:r>
              <a:rPr lang="zh-CN" altLang="zh-CN" sz="2000" dirty="0">
                <a:solidFill>
                  <a:srgbClr val="1369B2"/>
                </a:solidFill>
                <a:latin typeface="微软雅黑" panose="020B0503020204020204" pitchFamily="34" charset="-122"/>
                <a:ea typeface="微软雅黑" panose="020B0503020204020204" pitchFamily="34" charset="-122"/>
              </a:rPr>
              <a:t>稳定性测试可以检测系统是否存在内存泄露等问题</a:t>
            </a:r>
            <a:r>
              <a:rPr lang="zh-CN" altLang="zh-CN" sz="2000" dirty="0">
                <a:solidFill>
                  <a:schemeClr val="tx1">
                    <a:lumMod val="95000"/>
                    <a:lumOff val="5000"/>
                  </a:schemeClr>
                </a:solidFill>
                <a:latin typeface="微软雅黑" panose="020B0503020204020204" pitchFamily="34" charset="-122"/>
                <a:ea typeface="微软雅黑" panose="020B0503020204020204" pitchFamily="34" charset="-122"/>
              </a:rPr>
              <a:t>。</a:t>
            </a:r>
            <a:endParaRPr lang="zh-CN" altLang="zh-CN"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5.4.8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定时器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143690" y="1822992"/>
            <a:ext cx="10363500" cy="1477328"/>
          </a:xfrm>
          <a:prstGeom prst="rect">
            <a:avLst/>
          </a:prstGeom>
        </p:spPr>
        <p:txBody>
          <a:bodyPr wrap="square">
            <a:spAutoFit/>
          </a:bodyPr>
          <a:lstStyle/>
          <a:p>
            <a:pPr>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固定定时器</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595959"/>
                </a:solidFill>
                <a:latin typeface="微软雅黑" panose="020B0503020204020204" pitchFamily="34" charset="-122"/>
                <a:ea typeface="微软雅黑" panose="020B0503020204020204" pitchFamily="34" charset="-122"/>
                <a:cs typeface="+mn-ea"/>
              </a:rPr>
              <a:t>Fixed Timer</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可以使请求延迟指定时间发送</a:t>
            </a:r>
            <a:r>
              <a:rPr lang="zh-CN" altLang="zh-CN" sz="2000" dirty="0">
                <a:solidFill>
                  <a:srgbClr val="595959"/>
                </a:solidFill>
                <a:latin typeface="微软雅黑" panose="020B0503020204020204" pitchFamily="34" charset="-122"/>
                <a:ea typeface="微软雅黑" panose="020B0503020204020204" pitchFamily="34" charset="-122"/>
                <a:cs typeface="+mn-ea"/>
              </a:rPr>
              <a:t>。如果在测试计划中需要使用固定定时器，则可以在</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主界面选中</a:t>
            </a:r>
            <a:r>
              <a:rPr lang="zh-CN" altLang="zh-CN" sz="2000">
                <a:solidFill>
                  <a:srgbClr val="595959"/>
                </a:solidFill>
                <a:latin typeface="微软雅黑" panose="020B0503020204020204" pitchFamily="34" charset="-122"/>
                <a:ea typeface="微软雅黑" panose="020B0503020204020204" pitchFamily="34" charset="-122"/>
                <a:cs typeface="+mn-ea"/>
              </a:rPr>
              <a:t>测试计划并</a:t>
            </a:r>
            <a:r>
              <a:rPr lang="zh-CN" altLang="en-US" sz="2000">
                <a:solidFill>
                  <a:srgbClr val="595959"/>
                </a:solidFill>
                <a:latin typeface="微软雅黑" panose="020B0503020204020204" pitchFamily="34" charset="-122"/>
                <a:ea typeface="微软雅黑" panose="020B0503020204020204" pitchFamily="34" charset="-122"/>
                <a:cs typeface="+mn-ea"/>
              </a:rPr>
              <a:t>右键单击</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在弹</a:t>
            </a:r>
            <a:r>
              <a:rPr lang="zh-CN" altLang="zh-CN" sz="2000">
                <a:solidFill>
                  <a:srgbClr val="595959"/>
                </a:solidFill>
                <a:latin typeface="微软雅黑" panose="020B0503020204020204" pitchFamily="34" charset="-122"/>
                <a:ea typeface="微软雅黑" panose="020B0503020204020204" pitchFamily="34" charset="-122"/>
                <a:cs typeface="+mn-ea"/>
              </a:rPr>
              <a:t>出的</a:t>
            </a:r>
            <a:r>
              <a:rPr lang="zh-CN" altLang="en-US" sz="2000">
                <a:solidFill>
                  <a:srgbClr val="595959"/>
                </a:solidFill>
                <a:latin typeface="微软雅黑" panose="020B0503020204020204" pitchFamily="34" charset="-122"/>
                <a:ea typeface="微软雅黑" panose="020B0503020204020204" pitchFamily="34" charset="-122"/>
                <a:cs typeface="+mn-ea"/>
              </a:rPr>
              <a:t>快捷菜单</a:t>
            </a:r>
            <a:r>
              <a:rPr lang="zh-CN" altLang="zh-CN" sz="2000">
                <a:solidFill>
                  <a:srgbClr val="595959"/>
                </a:solidFill>
                <a:latin typeface="微软雅黑" panose="020B0503020204020204" pitchFamily="34" charset="-122"/>
                <a:ea typeface="微软雅黑" panose="020B0503020204020204" pitchFamily="34" charset="-122"/>
                <a:cs typeface="+mn-ea"/>
              </a:rPr>
              <a:t>中</a:t>
            </a:r>
            <a:r>
              <a:rPr lang="zh-CN" altLang="zh-CN" sz="2000" dirty="0">
                <a:solidFill>
                  <a:srgbClr val="595959"/>
                </a:solidFill>
                <a:latin typeface="微软雅黑" panose="020B0503020204020204" pitchFamily="34" charset="-122"/>
                <a:ea typeface="微软雅黑" panose="020B0503020204020204" pitchFamily="34" charset="-122"/>
                <a:cs typeface="+mn-ea"/>
              </a:rPr>
              <a:t>依次选择</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“定时器”</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“固定定时器”</a:t>
            </a:r>
            <a:r>
              <a:rPr lang="zh-CN" altLang="zh-CN" sz="2000" dirty="0">
                <a:solidFill>
                  <a:srgbClr val="595959"/>
                </a:solidFill>
                <a:latin typeface="微软雅黑" panose="020B0503020204020204" pitchFamily="34" charset="-122"/>
                <a:ea typeface="微软雅黑" panose="020B0503020204020204" pitchFamily="34" charset="-122"/>
                <a:cs typeface="+mn-ea"/>
              </a:rPr>
              <a:t>，会添加一个固定</a:t>
            </a:r>
            <a:r>
              <a:rPr lang="zh-CN" altLang="zh-CN" sz="2000">
                <a:solidFill>
                  <a:srgbClr val="595959"/>
                </a:solidFill>
                <a:latin typeface="微软雅黑" panose="020B0503020204020204" pitchFamily="34" charset="-122"/>
                <a:ea typeface="微软雅黑" panose="020B0503020204020204" pitchFamily="34" charset="-122"/>
                <a:cs typeface="+mn-ea"/>
              </a:rPr>
              <a:t>定时器界面</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752602" y="3492904"/>
            <a:ext cx="5628192" cy="2604699"/>
          </a:xfrm>
          <a:prstGeom prst="rect">
            <a:avLst/>
          </a:prstGeom>
        </p:spPr>
      </p:pic>
      <p:sp>
        <p:nvSpPr>
          <p:cNvPr id="6" name="圆角矩形 5"/>
          <p:cNvSpPr/>
          <p:nvPr/>
        </p:nvSpPr>
        <p:spPr>
          <a:xfrm>
            <a:off x="1043491" y="965665"/>
            <a:ext cx="2709111" cy="664743"/>
          </a:xfrm>
          <a:prstGeom prst="roundRect">
            <a:avLst/>
          </a:prstGeom>
          <a:solidFill>
            <a:srgbClr val="1369B2"/>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000">
                <a:latin typeface="微软雅黑" panose="020B0503020204020204" pitchFamily="34" charset="-122"/>
                <a:ea typeface="微软雅黑" panose="020B0503020204020204" pitchFamily="34" charset="-122"/>
              </a:rPr>
              <a:t>3.</a:t>
            </a:r>
            <a:r>
              <a:rPr lang="zh-CN" altLang="en-US" sz="2000">
                <a:latin typeface="微软雅黑" panose="020B0503020204020204" pitchFamily="34" charset="-122"/>
                <a:ea typeface="微软雅黑" panose="020B0503020204020204" pitchFamily="34" charset="-122"/>
              </a:rPr>
              <a:t>固定定时器</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5.4.8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定时器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272195" y="1092614"/>
            <a:ext cx="9997488" cy="1015663"/>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下面通过一个案例演示</a:t>
            </a:r>
            <a:r>
              <a:rPr lang="zh-CN" altLang="zh-CN" sz="2000" dirty="0">
                <a:solidFill>
                  <a:srgbClr val="1369B2"/>
                </a:solidFill>
                <a:latin typeface="微软雅黑" panose="020B0503020204020204" pitchFamily="34" charset="-122"/>
                <a:ea typeface="微软雅黑" panose="020B0503020204020204" pitchFamily="34" charset="-122"/>
              </a:rPr>
              <a:t>固定定时器</a:t>
            </a:r>
            <a:r>
              <a:rPr lang="zh-CN" altLang="zh-CN" sz="2000" dirty="0">
                <a:solidFill>
                  <a:srgbClr val="595959"/>
                </a:solidFill>
                <a:latin typeface="微软雅黑" panose="020B0503020204020204" pitchFamily="34" charset="-122"/>
                <a:ea typeface="微软雅黑" panose="020B0503020204020204" pitchFamily="34" charset="-122"/>
                <a:cs typeface="+mn-ea"/>
              </a:rPr>
              <a:t>的使用。本案例要求</a:t>
            </a:r>
            <a:r>
              <a:rPr lang="zh-CN" altLang="zh-CN" sz="2000" dirty="0">
                <a:solidFill>
                  <a:srgbClr val="1369B2"/>
                </a:solidFill>
                <a:latin typeface="微软雅黑" panose="020B0503020204020204" pitchFamily="34" charset="-122"/>
                <a:ea typeface="微软雅黑" panose="020B0503020204020204" pitchFamily="34" charset="-122"/>
              </a:rPr>
              <a:t>使用</a:t>
            </a:r>
            <a:r>
              <a:rPr lang="en-US" altLang="zh-CN" sz="2000" dirty="0" err="1">
                <a:solidFill>
                  <a:srgbClr val="1369B2"/>
                </a:solidFill>
                <a:latin typeface="微软雅黑" panose="020B0503020204020204" pitchFamily="34" charset="-122"/>
                <a:ea typeface="微软雅黑" panose="020B0503020204020204" pitchFamily="34" charset="-122"/>
              </a:rPr>
              <a:t>JMeter</a:t>
            </a:r>
            <a:r>
              <a:rPr lang="zh-CN" altLang="zh-CN" sz="2000" dirty="0">
                <a:solidFill>
                  <a:srgbClr val="1369B2"/>
                </a:solidFill>
                <a:latin typeface="微软雅黑" panose="020B0503020204020204" pitchFamily="34" charset="-122"/>
                <a:ea typeface="微软雅黑" panose="020B0503020204020204" pitchFamily="34" charset="-122"/>
              </a:rPr>
              <a:t>模拟登录</a:t>
            </a:r>
            <a:r>
              <a:rPr lang="en-US" altLang="zh-CN" sz="2000" dirty="0" err="1">
                <a:solidFill>
                  <a:srgbClr val="1369B2"/>
                </a:solidFill>
                <a:latin typeface="微软雅黑" panose="020B0503020204020204" pitchFamily="34" charset="-122"/>
                <a:ea typeface="微软雅黑" panose="020B0503020204020204" pitchFamily="34" charset="-122"/>
              </a:rPr>
              <a:t>iHRM</a:t>
            </a:r>
            <a:r>
              <a:rPr lang="zh-CN" altLang="zh-CN" sz="2000" dirty="0">
                <a:solidFill>
                  <a:srgbClr val="1369B2"/>
                </a:solidFill>
                <a:latin typeface="微软雅黑" panose="020B0503020204020204" pitchFamily="34" charset="-122"/>
                <a:ea typeface="微软雅黑" panose="020B0503020204020204" pitchFamily="34" charset="-122"/>
              </a:rPr>
              <a:t>人力资源管理系统</a:t>
            </a:r>
            <a:r>
              <a:rPr lang="zh-CN" altLang="zh-CN" sz="2000" dirty="0">
                <a:solidFill>
                  <a:srgbClr val="595959"/>
                </a:solidFill>
                <a:latin typeface="微软雅黑" panose="020B0503020204020204" pitchFamily="34" charset="-122"/>
                <a:ea typeface="微软雅黑" panose="020B0503020204020204" pitchFamily="34" charset="-122"/>
                <a:cs typeface="+mn-ea"/>
              </a:rPr>
              <a:t>，具体登录</a:t>
            </a:r>
            <a:r>
              <a:rPr lang="zh-CN" altLang="zh-CN" sz="2000">
                <a:solidFill>
                  <a:srgbClr val="595959"/>
                </a:solidFill>
                <a:latin typeface="微软雅黑" panose="020B0503020204020204" pitchFamily="34" charset="-122"/>
                <a:ea typeface="微软雅黑" panose="020B0503020204020204" pitchFamily="34" charset="-122"/>
                <a:cs typeface="+mn-ea"/>
              </a:rPr>
              <a:t>情况如下。</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5" name="矩形 4"/>
          <p:cNvSpPr/>
          <p:nvPr/>
        </p:nvSpPr>
        <p:spPr>
          <a:xfrm>
            <a:off x="1272195" y="2309057"/>
            <a:ext cx="9854984" cy="2862322"/>
          </a:xfrm>
          <a:prstGeom prst="rect">
            <a:avLst/>
          </a:prstGeom>
        </p:spPr>
        <p:txBody>
          <a:bodyPr wrap="square">
            <a:spAutoFit/>
          </a:bodyPr>
          <a:lstStyle/>
          <a:p>
            <a:pPr marL="342900" lvl="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请求地址：</a:t>
            </a:r>
            <a:r>
              <a:rPr lang="en-US" altLang="zh-CN" sz="2000" dirty="0">
                <a:solidFill>
                  <a:srgbClr val="595959"/>
                </a:solidFill>
                <a:latin typeface="微软雅黑" panose="020B0503020204020204" pitchFamily="34" charset="-122"/>
                <a:ea typeface="微软雅黑" panose="020B0503020204020204" pitchFamily="34" charset="-122"/>
                <a:cs typeface="+mn-ea"/>
              </a:rPr>
              <a:t>http://</a:t>
            </a:r>
            <a:r>
              <a:rPr lang="en-US" altLang="zh-CN" sz="2000" dirty="0" smtClean="0">
                <a:solidFill>
                  <a:srgbClr val="595959"/>
                </a:solidFill>
                <a:latin typeface="微软雅黑" panose="020B0503020204020204" pitchFamily="34" charset="-122"/>
                <a:ea typeface="微软雅黑" panose="020B0503020204020204" pitchFamily="34" charset="-122"/>
                <a:cs typeface="+mn-ea"/>
              </a:rPr>
              <a:t>ihrm-java.itheima.net/api/sys/login</a:t>
            </a:r>
            <a:r>
              <a:rPr lang="zh-CN" altLang="en-US"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marL="342900" lvl="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请求方式：</a:t>
            </a:r>
            <a:r>
              <a:rPr lang="en-US" altLang="zh-CN" sz="2000" dirty="0">
                <a:solidFill>
                  <a:srgbClr val="595959"/>
                </a:solidFill>
                <a:latin typeface="微软雅黑" panose="020B0503020204020204" pitchFamily="34" charset="-122"/>
                <a:ea typeface="微软雅黑" panose="020B0503020204020204" pitchFamily="34" charset="-122"/>
                <a:cs typeface="+mn-ea"/>
              </a:rPr>
              <a:t>POST</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marL="342900" lvl="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请求头：</a:t>
            </a:r>
            <a:r>
              <a:rPr lang="en-US" altLang="zh-CN" sz="2000" dirty="0" err="1">
                <a:solidFill>
                  <a:srgbClr val="595959"/>
                </a:solidFill>
                <a:latin typeface="微软雅黑" panose="020B0503020204020204" pitchFamily="34" charset="-122"/>
                <a:ea typeface="微软雅黑" panose="020B0503020204020204" pitchFamily="34" charset="-122"/>
                <a:cs typeface="+mn-ea"/>
              </a:rPr>
              <a:t>Content-Type:application</a:t>
            </a:r>
            <a:r>
              <a:rPr lang="en-US"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err="1">
                <a:solidFill>
                  <a:srgbClr val="595959"/>
                </a:solidFill>
                <a:latin typeface="微软雅黑" panose="020B0503020204020204" pitchFamily="34" charset="-122"/>
                <a:ea typeface="微软雅黑" panose="020B0503020204020204" pitchFamily="34" charset="-122"/>
                <a:cs typeface="+mn-ea"/>
              </a:rPr>
              <a:t>json;charset</a:t>
            </a:r>
            <a:r>
              <a:rPr lang="en-US" altLang="zh-CN" sz="2000" dirty="0">
                <a:solidFill>
                  <a:srgbClr val="595959"/>
                </a:solidFill>
                <a:latin typeface="微软雅黑" panose="020B0503020204020204" pitchFamily="34" charset="-122"/>
                <a:ea typeface="微软雅黑" panose="020B0503020204020204" pitchFamily="34" charset="-122"/>
                <a:cs typeface="+mn-ea"/>
              </a:rPr>
              <a:t>=UTF-8</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marL="342900" lvl="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请求体：</a:t>
            </a:r>
            <a:r>
              <a:rPr lang="en-US" altLang="zh-CN" sz="2000" dirty="0">
                <a:solidFill>
                  <a:srgbClr val="595959"/>
                </a:solidFill>
                <a:latin typeface="微软雅黑" panose="020B0503020204020204" pitchFamily="34" charset="-122"/>
                <a:ea typeface="微软雅黑" panose="020B0503020204020204" pitchFamily="34" charset="-122"/>
                <a:cs typeface="+mn-ea"/>
              </a:rPr>
              <a:t>{"mobile":"13800000002","password":"123456"}</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当模拟用户登录时，</a:t>
            </a:r>
            <a:r>
              <a:rPr lang="zh-CN" altLang="zh-CN" sz="2000" dirty="0">
                <a:solidFill>
                  <a:srgbClr val="1369B2"/>
                </a:solidFill>
                <a:latin typeface="微软雅黑" panose="020B0503020204020204" pitchFamily="34" charset="-122"/>
                <a:ea typeface="微软雅黑" panose="020B0503020204020204" pitchFamily="34" charset="-122"/>
              </a:rPr>
              <a:t>登录</a:t>
            </a:r>
            <a:r>
              <a:rPr lang="zh-CN" altLang="en-US" sz="2000" dirty="0">
                <a:solidFill>
                  <a:srgbClr val="1369B2"/>
                </a:solidFill>
                <a:latin typeface="微软雅黑" panose="020B0503020204020204" pitchFamily="34" charset="-122"/>
                <a:ea typeface="微软雅黑" panose="020B0503020204020204" pitchFamily="34" charset="-122"/>
              </a:rPr>
              <a:t>出现</a:t>
            </a:r>
            <a:r>
              <a:rPr lang="en-US" altLang="zh-CN" sz="2000" dirty="0">
                <a:solidFill>
                  <a:srgbClr val="1369B2"/>
                </a:solidFill>
                <a:latin typeface="微软雅黑" panose="020B0503020204020204" pitchFamily="34" charset="-122"/>
                <a:ea typeface="微软雅黑" panose="020B0503020204020204" pitchFamily="34" charset="-122"/>
              </a:rPr>
              <a:t>3</a:t>
            </a:r>
            <a:r>
              <a:rPr lang="zh-CN" altLang="zh-CN" sz="2000" dirty="0">
                <a:solidFill>
                  <a:srgbClr val="1369B2"/>
                </a:solidFill>
                <a:latin typeface="微软雅黑" panose="020B0503020204020204" pitchFamily="34" charset="-122"/>
                <a:ea typeface="微软雅黑" panose="020B0503020204020204" pitchFamily="34" charset="-122"/>
              </a:rPr>
              <a:t>次</a:t>
            </a:r>
            <a:r>
              <a:rPr lang="zh-CN" altLang="en-US" sz="2000" dirty="0">
                <a:solidFill>
                  <a:srgbClr val="1369B2"/>
                </a:solidFill>
                <a:latin typeface="微软雅黑" panose="020B0503020204020204" pitchFamily="34" charset="-122"/>
                <a:ea typeface="微软雅黑" panose="020B0503020204020204" pitchFamily="34" charset="-122"/>
              </a:rPr>
              <a:t>输入错误</a:t>
            </a:r>
            <a:r>
              <a:rPr lang="zh-CN" altLang="zh-CN" sz="2000" dirty="0">
                <a:solidFill>
                  <a:srgbClr val="1369B2"/>
                </a:solidFill>
                <a:latin typeface="微软雅黑" panose="020B0503020204020204" pitchFamily="34" charset="-122"/>
                <a:ea typeface="微软雅黑" panose="020B0503020204020204" pitchFamily="34" charset="-122"/>
              </a:rPr>
              <a:t>后</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锁定</a:t>
            </a:r>
            <a:r>
              <a:rPr lang="en-US" altLang="zh-CN" sz="2000" dirty="0">
                <a:solidFill>
                  <a:srgbClr val="1369B2"/>
                </a:solidFill>
                <a:latin typeface="微软雅黑" panose="020B0503020204020204" pitchFamily="34" charset="-122"/>
                <a:ea typeface="微软雅黑" panose="020B0503020204020204" pitchFamily="34" charset="-122"/>
              </a:rPr>
              <a:t>1</a:t>
            </a:r>
            <a:r>
              <a:rPr lang="zh-CN" altLang="zh-CN" sz="2000" dirty="0">
                <a:solidFill>
                  <a:srgbClr val="1369B2"/>
                </a:solidFill>
                <a:latin typeface="微软雅黑" panose="020B0503020204020204" pitchFamily="34" charset="-122"/>
                <a:ea typeface="微软雅黑" panose="020B0503020204020204" pitchFamily="34" charset="-122"/>
              </a:rPr>
              <a:t>分钟</a:t>
            </a:r>
            <a:r>
              <a:rPr lang="zh-CN" altLang="zh-CN" sz="2000" dirty="0">
                <a:solidFill>
                  <a:srgbClr val="595959"/>
                </a:solidFill>
                <a:latin typeface="微软雅黑" panose="020B0503020204020204" pitchFamily="34" charset="-122"/>
                <a:ea typeface="微软雅黑" panose="020B0503020204020204" pitchFamily="34" charset="-122"/>
                <a:cs typeface="+mn-ea"/>
              </a:rPr>
              <a:t>，等待</a:t>
            </a:r>
            <a:r>
              <a:rPr lang="en-US" altLang="zh-CN" sz="2000" dirty="0">
                <a:solidFill>
                  <a:srgbClr val="595959"/>
                </a:solidFill>
                <a:latin typeface="微软雅黑" panose="020B0503020204020204" pitchFamily="34" charset="-122"/>
                <a:ea typeface="微软雅黑" panose="020B0503020204020204" pitchFamily="34" charset="-122"/>
                <a:cs typeface="+mn-ea"/>
              </a:rPr>
              <a:t>1</a:t>
            </a:r>
            <a:r>
              <a:rPr lang="zh-CN" altLang="zh-CN" sz="2000" dirty="0">
                <a:solidFill>
                  <a:srgbClr val="595959"/>
                </a:solidFill>
                <a:latin typeface="微软雅黑" panose="020B0503020204020204" pitchFamily="34" charset="-122"/>
                <a:ea typeface="微软雅黑" panose="020B0503020204020204" pitchFamily="34" charset="-122"/>
                <a:cs typeface="+mn-ea"/>
              </a:rPr>
              <a:t>分钟后重新输入正确的用户名和密码，登录成功。</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5.4.8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定时器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143690" y="773081"/>
            <a:ext cx="9875440" cy="2400657"/>
          </a:xfrm>
          <a:prstGeom prst="rect">
            <a:avLst/>
          </a:prstGeom>
        </p:spPr>
        <p:txBody>
          <a:bodyPr wrap="square">
            <a:spAutoFit/>
          </a:bodyPr>
          <a:lstStyle/>
          <a:p>
            <a:pPr>
              <a:lnSpc>
                <a:spcPct val="150000"/>
              </a:lnSpc>
            </a:pPr>
            <a:r>
              <a:rPr lang="zh-CN" altLang="zh-CN" sz="2000">
                <a:solidFill>
                  <a:srgbClr val="595959"/>
                </a:solidFill>
                <a:latin typeface="微软雅黑" panose="020B0503020204020204" pitchFamily="34" charset="-122"/>
                <a:ea typeface="微软雅黑" panose="020B0503020204020204" pitchFamily="34" charset="-122"/>
                <a:cs typeface="+mn-ea"/>
              </a:rPr>
              <a:t>分析上述要求，除了添加基本的 </a:t>
            </a:r>
            <a:r>
              <a:rPr lang="en-US" altLang="zh-CN" sz="2000">
                <a:solidFill>
                  <a:srgbClr val="1369B2"/>
                </a:solidFill>
                <a:latin typeface="微软雅黑" panose="020B0503020204020204" pitchFamily="34" charset="-122"/>
                <a:ea typeface="微软雅黑" panose="020B0503020204020204" pitchFamily="34" charset="-122"/>
              </a:rPr>
              <a:t>HTTP </a:t>
            </a:r>
            <a:r>
              <a:rPr lang="zh-CN" altLang="zh-CN" sz="2000">
                <a:solidFill>
                  <a:srgbClr val="1369B2"/>
                </a:solidFill>
                <a:latin typeface="微软雅黑" panose="020B0503020204020204" pitchFamily="34" charset="-122"/>
                <a:ea typeface="微软雅黑" panose="020B0503020204020204" pitchFamily="34" charset="-122"/>
              </a:rPr>
              <a:t>请求</a:t>
            </a:r>
            <a:r>
              <a:rPr lang="zh-CN" altLang="zh-CN" sz="2000">
                <a:solidFill>
                  <a:srgbClr val="595959"/>
                </a:solidFill>
                <a:latin typeface="微软雅黑" panose="020B0503020204020204" pitchFamily="34" charset="-122"/>
                <a:ea typeface="微软雅黑" panose="020B0503020204020204" pitchFamily="34" charset="-122"/>
                <a:cs typeface="+mn-ea"/>
              </a:rPr>
              <a:t>外，由于发送请求时有</a:t>
            </a:r>
            <a:r>
              <a:rPr lang="zh-CN" altLang="zh-CN" sz="2000">
                <a:solidFill>
                  <a:srgbClr val="1369B2"/>
                </a:solidFill>
                <a:latin typeface="微软雅黑" panose="020B0503020204020204" pitchFamily="34" charset="-122"/>
                <a:ea typeface="微软雅黑" panose="020B0503020204020204" pitchFamily="34" charset="-122"/>
              </a:rPr>
              <a:t>请求头信息</a:t>
            </a:r>
            <a:r>
              <a:rPr lang="zh-CN" altLang="zh-CN" sz="2000">
                <a:solidFill>
                  <a:srgbClr val="595959"/>
                </a:solidFill>
                <a:latin typeface="微软雅黑" panose="020B0503020204020204" pitchFamily="34" charset="-122"/>
                <a:ea typeface="微软雅黑" panose="020B0503020204020204" pitchFamily="34" charset="-122"/>
                <a:cs typeface="+mn-ea"/>
              </a:rPr>
              <a:t>，所以需要添加 </a:t>
            </a:r>
            <a:r>
              <a:rPr lang="en-US" altLang="zh-CN" sz="2000">
                <a:solidFill>
                  <a:srgbClr val="1369B2"/>
                </a:solidFill>
                <a:latin typeface="微软雅黑" panose="020B0503020204020204" pitchFamily="34" charset="-122"/>
                <a:ea typeface="微软雅黑" panose="020B0503020204020204" pitchFamily="34" charset="-122"/>
              </a:rPr>
              <a:t>HTTP </a:t>
            </a:r>
            <a:r>
              <a:rPr lang="zh-CN" altLang="zh-CN" sz="2000">
                <a:solidFill>
                  <a:srgbClr val="1369B2"/>
                </a:solidFill>
                <a:latin typeface="微软雅黑" panose="020B0503020204020204" pitchFamily="34" charset="-122"/>
                <a:ea typeface="微软雅黑" panose="020B0503020204020204" pitchFamily="34" charset="-122"/>
              </a:rPr>
              <a:t>信息头管理器</a:t>
            </a:r>
            <a:r>
              <a:rPr lang="zh-CN" altLang="zh-CN" sz="2000">
                <a:solidFill>
                  <a:srgbClr val="595959"/>
                </a:solidFill>
                <a:latin typeface="微软雅黑" panose="020B0503020204020204" pitchFamily="34" charset="-122"/>
                <a:ea typeface="微软雅黑" panose="020B0503020204020204" pitchFamily="34" charset="-122"/>
                <a:cs typeface="+mn-ea"/>
              </a:rPr>
              <a:t>。本案例共发送 </a:t>
            </a:r>
            <a:r>
              <a:rPr lang="en-US" altLang="zh-CN" sz="2000">
                <a:solidFill>
                  <a:srgbClr val="595959"/>
                </a:solidFill>
                <a:latin typeface="微软雅黑" panose="020B0503020204020204" pitchFamily="34" charset="-122"/>
                <a:ea typeface="微软雅黑" panose="020B0503020204020204" pitchFamily="34" charset="-122"/>
                <a:cs typeface="+mn-ea"/>
              </a:rPr>
              <a:t>4 </a:t>
            </a:r>
            <a:r>
              <a:rPr lang="zh-CN" altLang="zh-CN" sz="2000">
                <a:solidFill>
                  <a:srgbClr val="595959"/>
                </a:solidFill>
                <a:latin typeface="微软雅黑" panose="020B0503020204020204" pitchFamily="34" charset="-122"/>
                <a:ea typeface="微软雅黑" panose="020B0503020204020204" pitchFamily="34" charset="-122"/>
                <a:cs typeface="+mn-ea"/>
              </a:rPr>
              <a:t>次请求，前 </a:t>
            </a:r>
            <a:r>
              <a:rPr lang="en-US" altLang="zh-CN" sz="2000">
                <a:solidFill>
                  <a:srgbClr val="595959"/>
                </a:solidFill>
                <a:latin typeface="微软雅黑" panose="020B0503020204020204" pitchFamily="34" charset="-122"/>
                <a:ea typeface="微软雅黑" panose="020B0503020204020204" pitchFamily="34" charset="-122"/>
                <a:cs typeface="+mn-ea"/>
              </a:rPr>
              <a:t>3</a:t>
            </a:r>
            <a:r>
              <a:rPr lang="zh-CN" altLang="zh-CN" sz="2000">
                <a:solidFill>
                  <a:srgbClr val="595959"/>
                </a:solidFill>
                <a:latin typeface="微软雅黑" panose="020B0503020204020204" pitchFamily="34" charset="-122"/>
                <a:ea typeface="微软雅黑" panose="020B0503020204020204" pitchFamily="34" charset="-122"/>
                <a:cs typeface="+mn-ea"/>
              </a:rPr>
              <a:t>次使用错误的用户名或密码登录失败，第 </a:t>
            </a:r>
            <a:r>
              <a:rPr lang="en-US" altLang="zh-CN" sz="2000">
                <a:solidFill>
                  <a:srgbClr val="595959"/>
                </a:solidFill>
                <a:latin typeface="微软雅黑" panose="020B0503020204020204" pitchFamily="34" charset="-122"/>
                <a:ea typeface="微软雅黑" panose="020B0503020204020204" pitchFamily="34" charset="-122"/>
                <a:cs typeface="+mn-ea"/>
              </a:rPr>
              <a:t>4 </a:t>
            </a:r>
            <a:r>
              <a:rPr lang="zh-CN" altLang="zh-CN" sz="2000">
                <a:solidFill>
                  <a:srgbClr val="595959"/>
                </a:solidFill>
                <a:latin typeface="微软雅黑" panose="020B0503020204020204" pitchFamily="34" charset="-122"/>
                <a:ea typeface="微软雅黑" panose="020B0503020204020204" pitchFamily="34" charset="-122"/>
                <a:cs typeface="+mn-ea"/>
              </a:rPr>
              <a:t>次等待 </a:t>
            </a:r>
            <a:r>
              <a:rPr lang="en-US" altLang="zh-CN" sz="2000">
                <a:solidFill>
                  <a:srgbClr val="595959"/>
                </a:solidFill>
                <a:latin typeface="微软雅黑" panose="020B0503020204020204" pitchFamily="34" charset="-122"/>
                <a:ea typeface="微软雅黑" panose="020B0503020204020204" pitchFamily="34" charset="-122"/>
                <a:cs typeface="+mn-ea"/>
              </a:rPr>
              <a:t>1 </a:t>
            </a:r>
            <a:r>
              <a:rPr lang="zh-CN" altLang="zh-CN" sz="2000">
                <a:solidFill>
                  <a:srgbClr val="595959"/>
                </a:solidFill>
                <a:latin typeface="微软雅黑" panose="020B0503020204020204" pitchFamily="34" charset="-122"/>
                <a:ea typeface="微软雅黑" panose="020B0503020204020204" pitchFamily="34" charset="-122"/>
                <a:cs typeface="+mn-ea"/>
              </a:rPr>
              <a:t>分钟后再使用正确的用户名和密码登录，则在第 </a:t>
            </a:r>
            <a:r>
              <a:rPr lang="en-US" altLang="zh-CN" sz="2000">
                <a:solidFill>
                  <a:srgbClr val="595959"/>
                </a:solidFill>
                <a:latin typeface="微软雅黑" panose="020B0503020204020204" pitchFamily="34" charset="-122"/>
                <a:ea typeface="微软雅黑" panose="020B0503020204020204" pitchFamily="34" charset="-122"/>
                <a:cs typeface="+mn-ea"/>
              </a:rPr>
              <a:t>4 </a:t>
            </a:r>
            <a:r>
              <a:rPr lang="zh-CN" altLang="zh-CN" sz="2000">
                <a:solidFill>
                  <a:srgbClr val="595959"/>
                </a:solidFill>
                <a:latin typeface="微软雅黑" panose="020B0503020204020204" pitchFamily="34" charset="-122"/>
                <a:ea typeface="微软雅黑" panose="020B0503020204020204" pitchFamily="34" charset="-122"/>
                <a:cs typeface="+mn-ea"/>
              </a:rPr>
              <a:t>次 </a:t>
            </a:r>
            <a:r>
              <a:rPr lang="en-US" altLang="zh-CN" sz="2000">
                <a:solidFill>
                  <a:srgbClr val="595959"/>
                </a:solidFill>
                <a:latin typeface="微软雅黑" panose="020B0503020204020204" pitchFamily="34" charset="-122"/>
                <a:ea typeface="微软雅黑" panose="020B0503020204020204" pitchFamily="34" charset="-122"/>
                <a:cs typeface="+mn-ea"/>
              </a:rPr>
              <a:t>HTTP </a:t>
            </a:r>
            <a:r>
              <a:rPr lang="zh-CN" altLang="zh-CN" sz="2000">
                <a:solidFill>
                  <a:srgbClr val="595959"/>
                </a:solidFill>
                <a:latin typeface="微软雅黑" panose="020B0503020204020204" pitchFamily="34" charset="-122"/>
                <a:ea typeface="微软雅黑" panose="020B0503020204020204" pitchFamily="34" charset="-122"/>
                <a:cs typeface="+mn-ea"/>
              </a:rPr>
              <a:t>请求中需要添加</a:t>
            </a:r>
            <a:r>
              <a:rPr lang="zh-CN" altLang="zh-CN" sz="2000">
                <a:solidFill>
                  <a:srgbClr val="1369B2"/>
                </a:solidFill>
                <a:latin typeface="微软雅黑" panose="020B0503020204020204" pitchFamily="34" charset="-122"/>
                <a:ea typeface="微软雅黑" panose="020B0503020204020204" pitchFamily="34" charset="-122"/>
              </a:rPr>
              <a:t>固定定时器</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en-US" sz="2000">
                <a:solidFill>
                  <a:srgbClr val="595959"/>
                </a:solidFill>
                <a:latin typeface="微软雅黑" panose="020B0503020204020204" pitchFamily="34" charset="-122"/>
                <a:ea typeface="微软雅黑" panose="020B0503020204020204" pitchFamily="34" charset="-122"/>
                <a:cs typeface="+mn-ea"/>
              </a:rPr>
              <a:t>按照</a:t>
            </a:r>
            <a:r>
              <a:rPr lang="zh-CN" altLang="en-US" sz="2000" dirty="0">
                <a:solidFill>
                  <a:srgbClr val="595959"/>
                </a:solidFill>
                <a:latin typeface="微软雅黑" panose="020B0503020204020204" pitchFamily="34" charset="-122"/>
                <a:ea typeface="微软雅黑" panose="020B0503020204020204" pitchFamily="34" charset="-122"/>
                <a:cs typeface="+mn-ea"/>
              </a:rPr>
              <a:t>案例要求，首先</a:t>
            </a:r>
            <a:r>
              <a:rPr lang="zh-CN" altLang="en-US" sz="2000" dirty="0">
                <a:solidFill>
                  <a:srgbClr val="1369B2"/>
                </a:solidFill>
                <a:latin typeface="微软雅黑" panose="020B0503020204020204" pitchFamily="34" charset="-122"/>
                <a:ea typeface="微软雅黑" panose="020B0503020204020204" pitchFamily="34" charset="-122"/>
              </a:rPr>
              <a:t>构建测试计划目录树</a:t>
            </a:r>
            <a:r>
              <a:rPr lang="zh-CN" altLang="en-US" sz="2000" dirty="0">
                <a:solidFill>
                  <a:srgbClr val="595959"/>
                </a:solidFill>
                <a:latin typeface="微软雅黑" panose="020B0503020204020204" pitchFamily="34" charset="-122"/>
                <a:ea typeface="微软雅黑" panose="020B0503020204020204" pitchFamily="34" charset="-122"/>
                <a:cs typeface="+mn-ea"/>
              </a:rPr>
              <a:t>，然后</a:t>
            </a:r>
            <a:r>
              <a:rPr lang="zh-CN" altLang="en-US" sz="2000" dirty="0">
                <a:solidFill>
                  <a:srgbClr val="1369B2"/>
                </a:solidFill>
                <a:latin typeface="微软雅黑" panose="020B0503020204020204" pitchFamily="34" charset="-122"/>
                <a:ea typeface="微软雅黑" panose="020B0503020204020204" pitchFamily="34" charset="-122"/>
              </a:rPr>
              <a:t>配置</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信息</a:t>
            </a:r>
            <a:r>
              <a:rPr lang="zh-CN" altLang="zh-CN" sz="2000">
                <a:solidFill>
                  <a:srgbClr val="1369B2"/>
                </a:solidFill>
                <a:latin typeface="微软雅黑" panose="020B0503020204020204" pitchFamily="34" charset="-122"/>
                <a:ea typeface="微软雅黑" panose="020B0503020204020204" pitchFamily="34" charset="-122"/>
              </a:rPr>
              <a:t>头管理器</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40720" y="3173738"/>
            <a:ext cx="2923485" cy="3378781"/>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9703" y="3173738"/>
            <a:ext cx="5849427" cy="309848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5.4.8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定时器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143690" y="1020216"/>
            <a:ext cx="9875440" cy="553998"/>
          </a:xfrm>
          <a:prstGeom prst="rect">
            <a:avLst/>
          </a:prstGeom>
        </p:spPr>
        <p:txBody>
          <a:bodyPr wrap="square">
            <a:spAutoFit/>
          </a:bodyPr>
          <a:lstStyle/>
          <a:p>
            <a:pPr>
              <a:lnSpc>
                <a:spcPct val="150000"/>
              </a:lnSpc>
            </a:pP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请求</a:t>
            </a:r>
            <a:r>
              <a:rPr lang="en-US" altLang="zh-CN" sz="2000" dirty="0">
                <a:solidFill>
                  <a:srgbClr val="1369B2"/>
                </a:solidFill>
                <a:latin typeface="微软雅黑" panose="020B0503020204020204" pitchFamily="34" charset="-122"/>
                <a:ea typeface="微软雅黑" panose="020B0503020204020204" pitchFamily="34" charset="-122"/>
              </a:rPr>
              <a:t>-1</a:t>
            </a:r>
            <a:r>
              <a:rPr lang="zh-CN" altLang="zh-CN" sz="2000" dirty="0">
                <a:solidFill>
                  <a:srgbClr val="1369B2"/>
                </a:solidFill>
                <a:latin typeface="微软雅黑" panose="020B0503020204020204" pitchFamily="34" charset="-122"/>
                <a:ea typeface="微软雅黑" panose="020B0503020204020204" pitchFamily="34" charset="-122"/>
              </a:rPr>
              <a:t>的配置界面</a:t>
            </a:r>
            <a:r>
              <a:rPr lang="zh-CN" altLang="en-US" sz="2000" dirty="0">
                <a:solidFill>
                  <a:srgbClr val="595959"/>
                </a:solidFill>
                <a:latin typeface="微软雅黑" panose="020B0503020204020204" pitchFamily="34" charset="-122"/>
                <a:ea typeface="微软雅黑" panose="020B0503020204020204" pitchFamily="34" charset="-122"/>
                <a:cs typeface="+mn-ea"/>
              </a:rPr>
              <a:t>和</a:t>
            </a:r>
            <a:r>
              <a:rPr lang="zh-CN" altLang="zh-CN" sz="2000" dirty="0">
                <a:solidFill>
                  <a:srgbClr val="1369B2"/>
                </a:solidFill>
                <a:latin typeface="微软雅黑" panose="020B0503020204020204" pitchFamily="34" charset="-122"/>
                <a:ea typeface="微软雅黑" panose="020B0503020204020204" pitchFamily="34" charset="-122"/>
              </a:rPr>
              <a:t>固定定时器的配置</a:t>
            </a:r>
            <a:r>
              <a:rPr lang="zh-CN" altLang="zh-CN" sz="2000">
                <a:solidFill>
                  <a:srgbClr val="1369B2"/>
                </a:solidFill>
                <a:latin typeface="微软雅黑" panose="020B0503020204020204" pitchFamily="34" charset="-122"/>
                <a:ea typeface="微软雅黑" panose="020B0503020204020204" pitchFamily="34" charset="-122"/>
              </a:rPr>
              <a:t>界面</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5" name="矩形 4"/>
          <p:cNvSpPr/>
          <p:nvPr/>
        </p:nvSpPr>
        <p:spPr>
          <a:xfrm>
            <a:off x="1143690" y="4818196"/>
            <a:ext cx="10420350" cy="1015663"/>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按照</a:t>
            </a:r>
            <a:r>
              <a:rPr lang="en-US" altLang="zh-CN" sz="2000" dirty="0">
                <a:solidFill>
                  <a:srgbClr val="595959"/>
                </a:solidFill>
                <a:latin typeface="微软雅黑" panose="020B0503020204020204" pitchFamily="34" charset="-122"/>
                <a:ea typeface="微软雅黑" panose="020B0503020204020204" pitchFamily="34" charset="-122"/>
                <a:cs typeface="+mn-ea"/>
              </a:rPr>
              <a:t>HTTP</a:t>
            </a:r>
            <a:r>
              <a:rPr lang="zh-CN" altLang="zh-CN" sz="2000" dirty="0">
                <a:solidFill>
                  <a:srgbClr val="595959"/>
                </a:solidFill>
                <a:latin typeface="微软雅黑" panose="020B0503020204020204" pitchFamily="34" charset="-122"/>
                <a:ea typeface="微软雅黑" panose="020B0503020204020204" pitchFamily="34" charset="-122"/>
                <a:cs typeface="+mn-ea"/>
              </a:rPr>
              <a:t>请求</a:t>
            </a:r>
            <a:r>
              <a:rPr lang="en-US" altLang="zh-CN" sz="2000" dirty="0">
                <a:solidFill>
                  <a:srgbClr val="595959"/>
                </a:solidFill>
                <a:latin typeface="微软雅黑" panose="020B0503020204020204" pitchFamily="34" charset="-122"/>
                <a:ea typeface="微软雅黑" panose="020B0503020204020204" pitchFamily="34" charset="-122"/>
                <a:cs typeface="+mn-ea"/>
              </a:rPr>
              <a:t>-1</a:t>
            </a:r>
            <a:r>
              <a:rPr lang="zh-CN" altLang="zh-CN" sz="2000" dirty="0">
                <a:solidFill>
                  <a:srgbClr val="595959"/>
                </a:solidFill>
                <a:latin typeface="微软雅黑" panose="020B0503020204020204" pitchFamily="34" charset="-122"/>
                <a:ea typeface="微软雅黑" panose="020B0503020204020204" pitchFamily="34" charset="-122"/>
                <a:cs typeface="+mn-ea"/>
              </a:rPr>
              <a:t>配置</a:t>
            </a:r>
            <a:r>
              <a:rPr lang="en-US" altLang="zh-CN" sz="2000" dirty="0">
                <a:solidFill>
                  <a:srgbClr val="595959"/>
                </a:solidFill>
                <a:latin typeface="微软雅黑" panose="020B0503020204020204" pitchFamily="34" charset="-122"/>
                <a:ea typeface="微软雅黑" panose="020B0503020204020204" pitchFamily="34" charset="-122"/>
                <a:cs typeface="+mn-ea"/>
              </a:rPr>
              <a:t>HTTP</a:t>
            </a:r>
            <a:r>
              <a:rPr lang="zh-CN" altLang="zh-CN" sz="2000" dirty="0">
                <a:solidFill>
                  <a:srgbClr val="595959"/>
                </a:solidFill>
                <a:latin typeface="微软雅黑" panose="020B0503020204020204" pitchFamily="34" charset="-122"/>
                <a:ea typeface="微软雅黑" panose="020B0503020204020204" pitchFamily="34" charset="-122"/>
                <a:cs typeface="+mn-ea"/>
              </a:rPr>
              <a:t>请求</a:t>
            </a:r>
            <a:r>
              <a:rPr lang="en-US" altLang="zh-CN" sz="2000" dirty="0">
                <a:solidFill>
                  <a:srgbClr val="595959"/>
                </a:solidFill>
                <a:latin typeface="微软雅黑" panose="020B0503020204020204" pitchFamily="34" charset="-122"/>
                <a:ea typeface="微软雅黑" panose="020B0503020204020204" pitchFamily="34" charset="-122"/>
                <a:cs typeface="+mn-ea"/>
              </a:rPr>
              <a:t>-2</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595959"/>
                </a:solidFill>
                <a:latin typeface="微软雅黑" panose="020B0503020204020204" pitchFamily="34" charset="-122"/>
                <a:ea typeface="微软雅黑" panose="020B0503020204020204" pitchFamily="34" charset="-122"/>
                <a:cs typeface="+mn-ea"/>
              </a:rPr>
              <a:t>HTTP</a:t>
            </a:r>
            <a:r>
              <a:rPr lang="zh-CN" altLang="zh-CN" sz="2000" dirty="0">
                <a:solidFill>
                  <a:srgbClr val="595959"/>
                </a:solidFill>
                <a:latin typeface="微软雅黑" panose="020B0503020204020204" pitchFamily="34" charset="-122"/>
                <a:ea typeface="微软雅黑" panose="020B0503020204020204" pitchFamily="34" charset="-122"/>
                <a:cs typeface="+mn-ea"/>
              </a:rPr>
              <a:t>请求</a:t>
            </a:r>
            <a:r>
              <a:rPr lang="en-US" altLang="zh-CN" sz="2000" dirty="0">
                <a:solidFill>
                  <a:srgbClr val="595959"/>
                </a:solidFill>
                <a:latin typeface="微软雅黑" panose="020B0503020204020204" pitchFamily="34" charset="-122"/>
                <a:ea typeface="微软雅黑" panose="020B0503020204020204" pitchFamily="34" charset="-122"/>
                <a:cs typeface="+mn-ea"/>
              </a:rPr>
              <a:t>-3</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595959"/>
                </a:solidFill>
                <a:latin typeface="微软雅黑" panose="020B0503020204020204" pitchFamily="34" charset="-122"/>
                <a:ea typeface="微软雅黑" panose="020B0503020204020204" pitchFamily="34" charset="-122"/>
                <a:cs typeface="+mn-ea"/>
              </a:rPr>
              <a:t>HTTP</a:t>
            </a:r>
            <a:r>
              <a:rPr lang="zh-CN" altLang="zh-CN" sz="2000" dirty="0">
                <a:solidFill>
                  <a:srgbClr val="595959"/>
                </a:solidFill>
                <a:latin typeface="微软雅黑" panose="020B0503020204020204" pitchFamily="34" charset="-122"/>
                <a:ea typeface="微软雅黑" panose="020B0503020204020204" pitchFamily="34" charset="-122"/>
                <a:cs typeface="+mn-ea"/>
              </a:rPr>
              <a:t>请求</a:t>
            </a:r>
            <a:r>
              <a:rPr lang="en-US" altLang="zh-CN" sz="2000" dirty="0">
                <a:solidFill>
                  <a:srgbClr val="595959"/>
                </a:solidFill>
                <a:latin typeface="微软雅黑" panose="020B0503020204020204" pitchFamily="34" charset="-122"/>
                <a:ea typeface="微软雅黑" panose="020B0503020204020204" pitchFamily="34" charset="-122"/>
                <a:cs typeface="+mn-ea"/>
              </a:rPr>
              <a:t>-4</a:t>
            </a:r>
            <a:r>
              <a:rPr lang="zh-CN" altLang="zh-CN" sz="2000" dirty="0">
                <a:solidFill>
                  <a:srgbClr val="595959"/>
                </a:solidFill>
                <a:latin typeface="微软雅黑" panose="020B0503020204020204" pitchFamily="34" charset="-122"/>
                <a:ea typeface="微软雅黑" panose="020B0503020204020204" pitchFamily="34" charset="-122"/>
                <a:cs typeface="+mn-ea"/>
              </a:rPr>
              <a:t>，注意</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请求</a:t>
            </a:r>
            <a:r>
              <a:rPr lang="en-US" altLang="zh-CN" sz="2000" dirty="0">
                <a:solidFill>
                  <a:srgbClr val="1369B2"/>
                </a:solidFill>
                <a:latin typeface="微软雅黑" panose="020B0503020204020204" pitchFamily="34" charset="-122"/>
                <a:ea typeface="微软雅黑" panose="020B0503020204020204" pitchFamily="34" charset="-122"/>
              </a:rPr>
              <a:t>-4</a:t>
            </a:r>
            <a:r>
              <a:rPr lang="zh-CN" altLang="zh-CN" sz="2000" dirty="0">
                <a:solidFill>
                  <a:srgbClr val="1369B2"/>
                </a:solidFill>
                <a:latin typeface="微软雅黑" panose="020B0503020204020204" pitchFamily="34" charset="-122"/>
                <a:ea typeface="微软雅黑" panose="020B0503020204020204" pitchFamily="34" charset="-122"/>
              </a:rPr>
              <a:t>的用户名和密码必须是正确的</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270659" y="2128655"/>
            <a:ext cx="4963886" cy="2135100"/>
          </a:xfrm>
          <a:prstGeom prst="rect">
            <a:avLst/>
          </a:prstGeom>
        </p:spPr>
      </p:pic>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3520" y="2128655"/>
            <a:ext cx="4499377" cy="227956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5.4.8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定时器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143690" y="1107472"/>
            <a:ext cx="9875440" cy="553998"/>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配置</a:t>
            </a:r>
            <a:r>
              <a:rPr lang="zh-CN" altLang="zh-CN" sz="2000">
                <a:solidFill>
                  <a:srgbClr val="595959"/>
                </a:solidFill>
                <a:latin typeface="微软雅黑" panose="020B0503020204020204" pitchFamily="34" charset="-122"/>
                <a:ea typeface="微软雅黑" panose="020B0503020204020204" pitchFamily="34" charset="-122"/>
                <a:cs typeface="+mn-ea"/>
              </a:rPr>
              <a:t>完成之后</a:t>
            </a:r>
            <a:r>
              <a:rPr lang="zh-CN" altLang="en-US" sz="200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595959"/>
                </a:solidFill>
                <a:latin typeface="微软雅黑" panose="020B0503020204020204" pitchFamily="34" charset="-122"/>
                <a:ea typeface="微软雅黑" panose="020B0503020204020204" pitchFamily="34" charset="-122"/>
                <a:cs typeface="+mn-ea"/>
              </a:rPr>
              <a:t>执行</a:t>
            </a:r>
            <a:r>
              <a:rPr lang="zh-CN" altLang="zh-CN" sz="2000" dirty="0">
                <a:solidFill>
                  <a:srgbClr val="595959"/>
                </a:solidFill>
                <a:latin typeface="微软雅黑" panose="020B0503020204020204" pitchFamily="34" charset="-122"/>
                <a:ea typeface="微软雅黑" panose="020B0503020204020204" pitchFamily="34" charset="-122"/>
                <a:cs typeface="+mn-ea"/>
              </a:rPr>
              <a:t>测试</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en-US" sz="2000">
                <a:solidFill>
                  <a:srgbClr val="1369B2"/>
                </a:solidFill>
                <a:latin typeface="微软雅黑" panose="020B0503020204020204" pitchFamily="34" charset="-122"/>
                <a:ea typeface="微软雅黑" panose="020B0503020204020204" pitchFamily="34" charset="-122"/>
              </a:rPr>
              <a:t>测试结果</a:t>
            </a:r>
            <a:r>
              <a:rPr lang="zh-CN" altLang="en-US" sz="2000">
                <a:solidFill>
                  <a:srgbClr val="595959"/>
                </a:solidFill>
                <a:latin typeface="微软雅黑" panose="020B0503020204020204" pitchFamily="34" charset="-122"/>
                <a:ea typeface="微软雅黑" panose="020B0503020204020204" pitchFamily="34" charset="-122"/>
                <a:cs typeface="+mn-ea"/>
              </a:rPr>
              <a:t>如下图所</a:t>
            </a:r>
            <a:r>
              <a:rPr lang="zh-CN" altLang="en-US" sz="2000" dirty="0">
                <a:solidFill>
                  <a:srgbClr val="595959"/>
                </a:solidFill>
                <a:latin typeface="微软雅黑" panose="020B0503020204020204" pitchFamily="34" charset="-122"/>
                <a:ea typeface="微软雅黑" panose="020B0503020204020204" pitchFamily="34" charset="-122"/>
                <a:cs typeface="+mn-ea"/>
              </a:rPr>
              <a:t>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260746" y="2148261"/>
            <a:ext cx="4619532" cy="2445634"/>
          </a:xfrm>
          <a:prstGeom prst="rect">
            <a:avLst/>
          </a:prstGeom>
        </p:spPr>
      </p:pic>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59284" y="2148261"/>
            <a:ext cx="5218377" cy="260186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3718942" y="3030845"/>
            <a:ext cx="7957137" cy="830997"/>
          </a:xfrm>
          <a:prstGeom prst="rect">
            <a:avLst/>
          </a:prstGeom>
          <a:noFill/>
        </p:spPr>
        <p:txBody>
          <a:bodyPr wrap="square" lIns="91443" tIns="45720" rIns="91443" bIns="45720" rtlCol="0">
            <a:spAutoFit/>
          </a:bodyPr>
          <a:lstStyle/>
          <a:p>
            <a:pPr algn="ctr"/>
            <a:r>
              <a:rPr lang="zh-CN" altLang="en-US" sz="4800" b="1" dirty="0">
                <a:solidFill>
                  <a:srgbClr val="595959"/>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实例：</a:t>
            </a:r>
            <a:r>
              <a:rPr lang="zh-CN" altLang="en-US" sz="4800" b="1" dirty="0">
                <a:solidFill>
                  <a:srgbClr val="1369B2"/>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轻商城项目性能测试</a:t>
            </a:r>
            <a:endParaRPr lang="en-GB" altLang="zh-CN" sz="4800" b="1" dirty="0">
              <a:solidFill>
                <a:srgbClr val="1369B2"/>
              </a:solidFill>
              <a:latin typeface="微软雅黑" panose="020B0503020204020204" pitchFamily="34" charset="-122"/>
              <a:ea typeface="微软雅黑" panose="020B0503020204020204" pitchFamily="34" charset="-122"/>
              <a:cs typeface="+mn-ea"/>
              <a:sym typeface="+mn-lt"/>
            </a:endParaRPr>
          </a:p>
        </p:txBody>
      </p:sp>
      <p:sp>
        <p:nvSpPr>
          <p:cNvPr id="2" name="TextBox 48"/>
          <p:cNvSpPr txBox="1"/>
          <p:nvPr/>
        </p:nvSpPr>
        <p:spPr>
          <a:xfrm>
            <a:off x="1565393" y="2897862"/>
            <a:ext cx="2016224" cy="1107996"/>
          </a:xfrm>
          <a:prstGeom prst="rect">
            <a:avLst/>
          </a:prstGeom>
          <a:noFill/>
        </p:spPr>
        <p:txBody>
          <a:bodyPr wrap="square" lIns="91443" tIns="45720" rIns="91443" bIns="45720" rtlCol="0">
            <a:spAutoFit/>
          </a:bodyPr>
          <a:lstStyle/>
          <a:p>
            <a:r>
              <a:rPr lang="en-US" altLang="zh-CN" sz="6600" b="1" dirty="0">
                <a:solidFill>
                  <a:srgbClr val="FAFAFA"/>
                </a:solidFill>
                <a:latin typeface="微软雅黑" panose="020B0503020204020204" pitchFamily="34" charset="-122"/>
                <a:ea typeface="微软雅黑" panose="020B0503020204020204" pitchFamily="34" charset="-122"/>
                <a:cs typeface="+mn-ea"/>
                <a:sym typeface="+mn-lt"/>
              </a:rPr>
              <a:t>5.5</a:t>
            </a:r>
            <a:endParaRPr lang="en-US" altLang="en-GB" sz="6600" b="1" dirty="0">
              <a:solidFill>
                <a:srgbClr val="FAFAFA"/>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5.5.1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项目简介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8" name="图片 7"/>
          <p:cNvPicPr>
            <a:picLocks noChangeAspect="1"/>
          </p:cNvPicPr>
          <p:nvPr/>
        </p:nvPicPr>
        <p:blipFill>
          <a:blip r:embed="rId1"/>
          <a:stretch>
            <a:fillRect/>
          </a:stretch>
        </p:blipFill>
        <p:spPr>
          <a:xfrm>
            <a:off x="944880" y="2215515"/>
            <a:ext cx="2797810" cy="3898265"/>
          </a:xfrm>
          <a:prstGeom prst="rect">
            <a:avLst/>
          </a:prstGeom>
        </p:spPr>
      </p:pic>
      <p:sp>
        <p:nvSpPr>
          <p:cNvPr id="9"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en-US" altLang="zh-CN"/>
          </a:p>
        </p:txBody>
      </p:sp>
      <p:sp>
        <p:nvSpPr>
          <p:cNvPr id="10" name="TextBox 35"/>
          <p:cNvSpPr txBox="1">
            <a:spLocks noChangeArrowheads="1"/>
          </p:cNvSpPr>
          <p:nvPr/>
        </p:nvSpPr>
        <p:spPr bwMode="auto">
          <a:xfrm>
            <a:off x="3201035" y="1706408"/>
            <a:ext cx="1606550" cy="123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595959"/>
                </a:solidFill>
                <a:latin typeface="微软雅黑" panose="020B0503020204020204" pitchFamily="34" charset="-122"/>
                <a:ea typeface="微软雅黑" panose="020B0503020204020204" pitchFamily="34" charset="-122"/>
              </a:rPr>
              <a:t>先定一个小目标！</a:t>
            </a:r>
            <a:endParaRPr lang="zh-CN" altLang="en-US" dirty="0">
              <a:solidFill>
                <a:srgbClr val="595959"/>
              </a:solidFill>
              <a:latin typeface="微软雅黑" panose="020B0503020204020204" pitchFamily="34" charset="-122"/>
              <a:ea typeface="微软雅黑" panose="020B0503020204020204" pitchFamily="34" charset="-122"/>
            </a:endParaRPr>
          </a:p>
        </p:txBody>
      </p:sp>
      <p:sp>
        <p:nvSpPr>
          <p:cNvPr id="13" name="TextBox 35"/>
          <p:cNvSpPr txBox="1">
            <a:spLocks noChangeArrowheads="1"/>
          </p:cNvSpPr>
          <p:nvPr/>
        </p:nvSpPr>
        <p:spPr bwMode="auto">
          <a:xfrm>
            <a:off x="5815965" y="3576722"/>
            <a:ext cx="5429568" cy="104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了解轻商城项目的简介</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，能够</a:t>
            </a:r>
            <a:r>
              <a:rPr lang="zh-CN" altLang="en-US" sz="2000" dirty="0">
                <a:solidFill>
                  <a:srgbClr val="1369B2"/>
                </a:solidFill>
                <a:latin typeface="微软雅黑" panose="020B0503020204020204" pitchFamily="34" charset="-122"/>
                <a:ea typeface="微软雅黑" panose="020B0503020204020204" pitchFamily="34" charset="-122"/>
                <a:cs typeface="+mn-ea"/>
              </a:rPr>
              <a:t>描述轻商城项目的核心业务功能</a:t>
            </a:r>
            <a:endParaRPr lang="zh-CN" altLang="zh-CN" sz="2000" dirty="0">
              <a:solidFill>
                <a:srgbClr val="1369B2"/>
              </a:solidFill>
              <a:latin typeface="微软雅黑" panose="020B0503020204020204" pitchFamily="34" charset="-122"/>
              <a:ea typeface="微软雅黑" panose="020B0503020204020204" pitchFamily="34" charset="-122"/>
              <a:cs typeface="+mn-ea"/>
            </a:endParaRPr>
          </a:p>
        </p:txBody>
      </p:sp>
      <p:grpSp>
        <p:nvGrpSpPr>
          <p:cNvPr id="11" name="组合 10"/>
          <p:cNvGrpSpPr/>
          <p:nvPr/>
        </p:nvGrpSpPr>
        <p:grpSpPr>
          <a:xfrm>
            <a:off x="5328285" y="3787143"/>
            <a:ext cx="405130" cy="405130"/>
            <a:chOff x="8881" y="4685"/>
            <a:chExt cx="638" cy="638"/>
          </a:xfrm>
        </p:grpSpPr>
        <p:sp>
          <p:nvSpPr>
            <p:cNvPr id="12" name="椭圆 11"/>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5.5.1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项目简介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1" name="图片 10"/>
          <p:cNvPicPr>
            <a:picLocks noChangeAspect="1"/>
          </p:cNvPicPr>
          <p:nvPr/>
        </p:nvPicPr>
        <p:blipFill>
          <a:blip r:embed="rId1"/>
          <a:stretch>
            <a:fillRect/>
          </a:stretch>
        </p:blipFill>
        <p:spPr>
          <a:xfrm>
            <a:off x="1011196" y="1629594"/>
            <a:ext cx="3715858" cy="4006159"/>
          </a:xfrm>
          <a:prstGeom prst="rect">
            <a:avLst/>
          </a:prstGeom>
        </p:spPr>
      </p:pic>
      <p:sp>
        <p:nvSpPr>
          <p:cNvPr id="14" name="文本框 7"/>
          <p:cNvSpPr txBox="1"/>
          <p:nvPr/>
        </p:nvSpPr>
        <p:spPr>
          <a:xfrm>
            <a:off x="5169588" y="2419540"/>
            <a:ext cx="6017909" cy="961289"/>
          </a:xfrm>
          <a:prstGeom prst="rect">
            <a:avLst/>
          </a:prstGeom>
          <a:noFill/>
        </p:spPr>
        <p:txBody>
          <a:bodyPr wrap="square">
            <a:spAutoFit/>
          </a:bodyPr>
          <a:lstStyle/>
          <a:p>
            <a:pPr>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轻商城</a:t>
            </a:r>
            <a:r>
              <a:rPr lang="zh-CN" altLang="zh-CN" sz="2000" dirty="0">
                <a:solidFill>
                  <a:srgbClr val="595959"/>
                </a:solidFill>
                <a:latin typeface="微软雅黑" panose="020B0503020204020204" pitchFamily="34" charset="-122"/>
                <a:ea typeface="微软雅黑" panose="020B0503020204020204" pitchFamily="34" charset="-122"/>
                <a:cs typeface="+mn-ea"/>
              </a:rPr>
              <a:t>是一个目前比较流行的</a:t>
            </a:r>
            <a:r>
              <a:rPr lang="zh-CN" altLang="zh-CN" sz="2000" dirty="0">
                <a:solidFill>
                  <a:srgbClr val="1369B2"/>
                </a:solidFill>
                <a:latin typeface="微软雅黑" panose="020B0503020204020204" pitchFamily="34" charset="-122"/>
                <a:ea typeface="微软雅黑" panose="020B0503020204020204" pitchFamily="34" charset="-122"/>
              </a:rPr>
              <a:t>电商购物项目</a:t>
            </a:r>
            <a:r>
              <a:rPr lang="zh-CN" altLang="zh-CN" sz="2000" dirty="0">
                <a:solidFill>
                  <a:srgbClr val="595959"/>
                </a:solidFill>
                <a:latin typeface="微软雅黑" panose="020B0503020204020204" pitchFamily="34" charset="-122"/>
                <a:ea typeface="微软雅黑" panose="020B0503020204020204" pitchFamily="34" charset="-122"/>
                <a:cs typeface="+mn-ea"/>
              </a:rPr>
              <a:t>，该项目包含</a:t>
            </a:r>
            <a:r>
              <a:rPr lang="zh-CN" altLang="zh-CN" sz="2000" dirty="0">
                <a:solidFill>
                  <a:srgbClr val="1369B2"/>
                </a:solidFill>
                <a:latin typeface="微软雅黑" panose="020B0503020204020204" pitchFamily="34" charset="-122"/>
                <a:ea typeface="微软雅黑" panose="020B0503020204020204" pitchFamily="34" charset="-122"/>
              </a:rPr>
              <a:t>登录</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首页</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商品</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购物车</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订单</a:t>
            </a:r>
            <a:r>
              <a:rPr lang="zh-CN" altLang="zh-CN" sz="2000" dirty="0">
                <a:solidFill>
                  <a:srgbClr val="595959"/>
                </a:solidFill>
                <a:latin typeface="微软雅黑" panose="020B0503020204020204" pitchFamily="34" charset="-122"/>
                <a:ea typeface="微软雅黑" panose="020B0503020204020204" pitchFamily="34" charset="-122"/>
                <a:cs typeface="+mn-ea"/>
              </a:rPr>
              <a:t>等模块。</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5.5.1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项目简介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grpSp>
        <p:nvGrpSpPr>
          <p:cNvPr id="6" name="Group 14"/>
          <p:cNvGrpSpPr/>
          <p:nvPr/>
        </p:nvGrpSpPr>
        <p:grpSpPr>
          <a:xfrm>
            <a:off x="5379143" y="3062299"/>
            <a:ext cx="1414667" cy="1619124"/>
            <a:chOff x="5379142" y="2991066"/>
            <a:chExt cx="1414667" cy="1619124"/>
          </a:xfrm>
        </p:grpSpPr>
        <p:sp>
          <p:nvSpPr>
            <p:cNvPr id="8" name="Shape 1723"/>
            <p:cNvSpPr/>
            <p:nvPr/>
          </p:nvSpPr>
          <p:spPr>
            <a:xfrm rot="18900000">
              <a:off x="5379143" y="2991066"/>
              <a:ext cx="1414666" cy="1414666"/>
            </a:xfrm>
            <a:prstGeom prst="roundRect">
              <a:avLst>
                <a:gd name="adj" fmla="val 15000"/>
              </a:avLst>
            </a:prstGeom>
            <a:solidFill>
              <a:srgbClr val="0070C0"/>
            </a:solidFill>
            <a:ln w="12700">
              <a:miter lim="400000"/>
            </a:ln>
          </p:spPr>
          <p:txBody>
            <a:bodyPr lIns="67733" tIns="67733" rIns="67733" bIns="67733" anchor="ctr"/>
            <a:lstStyle/>
            <a:p>
              <a:pPr>
                <a:spcBef>
                  <a:spcPts val="4500"/>
                </a:spcBef>
                <a:defRPr sz="2500">
                  <a:latin typeface="Aller Light"/>
                  <a:ea typeface="Aller Light"/>
                  <a:cs typeface="Aller Light"/>
                  <a:sym typeface="Aller Light"/>
                </a:defRPr>
              </a:pPr>
              <a:endParaRPr sz="3335">
                <a:latin typeface="微软雅黑" panose="020B0503020204020204" pitchFamily="34" charset="-122"/>
                <a:ea typeface="微软雅黑" panose="020B0503020204020204" pitchFamily="34" charset="-122"/>
                <a:cs typeface="+mn-ea"/>
                <a:sym typeface="+mn-lt"/>
              </a:endParaRPr>
            </a:p>
          </p:txBody>
        </p:sp>
        <p:sp>
          <p:nvSpPr>
            <p:cNvPr id="9" name="Shape 1726"/>
            <p:cNvSpPr/>
            <p:nvPr/>
          </p:nvSpPr>
          <p:spPr>
            <a:xfrm rot="18900000">
              <a:off x="5379142" y="3195523"/>
              <a:ext cx="1414666" cy="1414667"/>
            </a:xfrm>
            <a:prstGeom prst="roundRect">
              <a:avLst>
                <a:gd name="adj" fmla="val 15000"/>
              </a:avLst>
            </a:prstGeom>
            <a:solidFill>
              <a:schemeClr val="bg2"/>
            </a:solidFill>
            <a:ln w="12700" cap="flat">
              <a:noFill/>
              <a:miter lim="400000"/>
            </a:ln>
            <a:effectLst/>
          </p:spPr>
          <p:txBody>
            <a:bodyPr wrap="square" lIns="67733" tIns="67733" rIns="67733" bIns="67733" numCol="1" anchor="ctr">
              <a:noAutofit/>
            </a:bodyPr>
            <a:lstStyle/>
            <a:p>
              <a:pPr>
                <a:spcBef>
                  <a:spcPts val="4500"/>
                </a:spcBef>
                <a:defRPr sz="2500">
                  <a:latin typeface="Aller Light"/>
                  <a:ea typeface="Aller Light"/>
                  <a:cs typeface="Aller Light"/>
                  <a:sym typeface="Aller Light"/>
                </a:defRPr>
              </a:pPr>
              <a:endParaRPr sz="3335">
                <a:latin typeface="微软雅黑" panose="020B0503020204020204" pitchFamily="34" charset="-122"/>
                <a:ea typeface="微软雅黑" panose="020B0503020204020204" pitchFamily="34" charset="-122"/>
                <a:cs typeface="+mn-ea"/>
                <a:sym typeface="+mn-lt"/>
              </a:endParaRPr>
            </a:p>
          </p:txBody>
        </p:sp>
      </p:grpSp>
      <p:grpSp>
        <p:nvGrpSpPr>
          <p:cNvPr id="10" name="Group 12"/>
          <p:cNvGrpSpPr/>
          <p:nvPr/>
        </p:nvGrpSpPr>
        <p:grpSpPr>
          <a:xfrm>
            <a:off x="3563871" y="3270642"/>
            <a:ext cx="1414667" cy="1619124"/>
            <a:chOff x="3563871" y="3199409"/>
            <a:chExt cx="1414666" cy="1619124"/>
          </a:xfrm>
        </p:grpSpPr>
        <p:sp>
          <p:nvSpPr>
            <p:cNvPr id="13" name="Shape 1722"/>
            <p:cNvSpPr/>
            <p:nvPr/>
          </p:nvSpPr>
          <p:spPr>
            <a:xfrm rot="8100000">
              <a:off x="3563871" y="3403867"/>
              <a:ext cx="1414666" cy="1414666"/>
            </a:xfrm>
            <a:prstGeom prst="roundRect">
              <a:avLst>
                <a:gd name="adj" fmla="val 15000"/>
              </a:avLst>
            </a:prstGeom>
            <a:solidFill>
              <a:srgbClr val="0070C0"/>
            </a:solidFill>
            <a:ln w="12700">
              <a:miter lim="400000"/>
            </a:ln>
          </p:spPr>
          <p:txBody>
            <a:bodyPr lIns="67733" tIns="67733" rIns="67733" bIns="67733" anchor="ctr"/>
            <a:lstStyle/>
            <a:p>
              <a:pPr>
                <a:spcBef>
                  <a:spcPts val="4500"/>
                </a:spcBef>
                <a:defRPr sz="2500">
                  <a:latin typeface="Aller Light"/>
                  <a:ea typeface="Aller Light"/>
                  <a:cs typeface="Aller Light"/>
                  <a:sym typeface="Aller Light"/>
                </a:defRPr>
              </a:pPr>
              <a:endParaRPr sz="3335">
                <a:latin typeface="微软雅黑" panose="020B0503020204020204" pitchFamily="34" charset="-122"/>
                <a:ea typeface="微软雅黑" panose="020B0503020204020204" pitchFamily="34" charset="-122"/>
                <a:cs typeface="+mn-ea"/>
                <a:sym typeface="+mn-lt"/>
              </a:endParaRPr>
            </a:p>
          </p:txBody>
        </p:sp>
        <p:sp>
          <p:nvSpPr>
            <p:cNvPr id="15" name="Shape 1729"/>
            <p:cNvSpPr/>
            <p:nvPr/>
          </p:nvSpPr>
          <p:spPr>
            <a:xfrm rot="8100000">
              <a:off x="3563871" y="3199409"/>
              <a:ext cx="1414666" cy="1414667"/>
            </a:xfrm>
            <a:prstGeom prst="roundRect">
              <a:avLst>
                <a:gd name="adj" fmla="val 15000"/>
              </a:avLst>
            </a:prstGeom>
            <a:solidFill>
              <a:schemeClr val="bg2"/>
            </a:solidFill>
            <a:ln w="12700" cap="flat">
              <a:noFill/>
              <a:miter lim="400000"/>
            </a:ln>
            <a:effectLst/>
          </p:spPr>
          <p:txBody>
            <a:bodyPr wrap="square" lIns="67733" tIns="67733" rIns="67733" bIns="67733" numCol="1" anchor="ctr">
              <a:noAutofit/>
            </a:bodyPr>
            <a:lstStyle/>
            <a:p>
              <a:pPr>
                <a:spcBef>
                  <a:spcPts val="4500"/>
                </a:spcBef>
                <a:defRPr sz="2500">
                  <a:latin typeface="Aller Light"/>
                  <a:ea typeface="Aller Light"/>
                  <a:cs typeface="Aller Light"/>
                  <a:sym typeface="Aller Light"/>
                </a:defRPr>
              </a:pPr>
              <a:endParaRPr sz="3335">
                <a:latin typeface="微软雅黑" panose="020B0503020204020204" pitchFamily="34" charset="-122"/>
                <a:ea typeface="微软雅黑" panose="020B0503020204020204" pitchFamily="34" charset="-122"/>
                <a:cs typeface="+mn-ea"/>
                <a:sym typeface="+mn-lt"/>
              </a:endParaRPr>
            </a:p>
          </p:txBody>
        </p:sp>
      </p:grpSp>
      <p:grpSp>
        <p:nvGrpSpPr>
          <p:cNvPr id="16" name="Group 11"/>
          <p:cNvGrpSpPr/>
          <p:nvPr/>
        </p:nvGrpSpPr>
        <p:grpSpPr>
          <a:xfrm>
            <a:off x="1743076" y="3062299"/>
            <a:ext cx="1414667" cy="1619124"/>
            <a:chOff x="1743076" y="2991066"/>
            <a:chExt cx="1414666" cy="1619124"/>
          </a:xfrm>
        </p:grpSpPr>
        <p:sp>
          <p:nvSpPr>
            <p:cNvPr id="17" name="Shape 1721"/>
            <p:cNvSpPr/>
            <p:nvPr/>
          </p:nvSpPr>
          <p:spPr>
            <a:xfrm rot="18900000">
              <a:off x="1743076" y="2991066"/>
              <a:ext cx="1414666" cy="1414666"/>
            </a:xfrm>
            <a:prstGeom prst="roundRect">
              <a:avLst>
                <a:gd name="adj" fmla="val 15000"/>
              </a:avLst>
            </a:prstGeom>
            <a:solidFill>
              <a:srgbClr val="0070C0"/>
            </a:solidFill>
            <a:ln w="12700">
              <a:miter lim="400000"/>
            </a:ln>
          </p:spPr>
          <p:txBody>
            <a:bodyPr lIns="67733" tIns="67733" rIns="67733" bIns="67733" anchor="ctr"/>
            <a:lstStyle/>
            <a:p>
              <a:pPr>
                <a:spcBef>
                  <a:spcPts val="4500"/>
                </a:spcBef>
                <a:defRPr sz="2500">
                  <a:latin typeface="Aller Light"/>
                  <a:ea typeface="Aller Light"/>
                  <a:cs typeface="Aller Light"/>
                  <a:sym typeface="Aller Light"/>
                </a:defRPr>
              </a:pPr>
              <a:endParaRPr sz="3335">
                <a:latin typeface="微软雅黑" panose="020B0503020204020204" pitchFamily="34" charset="-122"/>
                <a:ea typeface="微软雅黑" panose="020B0503020204020204" pitchFamily="34" charset="-122"/>
                <a:cs typeface="+mn-ea"/>
                <a:sym typeface="+mn-lt"/>
              </a:endParaRPr>
            </a:p>
          </p:txBody>
        </p:sp>
        <p:sp>
          <p:nvSpPr>
            <p:cNvPr id="18" name="Shape 1732"/>
            <p:cNvSpPr/>
            <p:nvPr/>
          </p:nvSpPr>
          <p:spPr>
            <a:xfrm rot="18900000">
              <a:off x="1743076" y="3195523"/>
              <a:ext cx="1414666" cy="1414667"/>
            </a:xfrm>
            <a:prstGeom prst="roundRect">
              <a:avLst>
                <a:gd name="adj" fmla="val 15000"/>
              </a:avLst>
            </a:prstGeom>
            <a:solidFill>
              <a:schemeClr val="bg2"/>
            </a:solidFill>
            <a:ln w="12700" cap="flat">
              <a:noFill/>
              <a:miter lim="400000"/>
            </a:ln>
            <a:effectLst/>
          </p:spPr>
          <p:txBody>
            <a:bodyPr wrap="square" lIns="67733" tIns="67733" rIns="67733" bIns="67733" numCol="1" anchor="ctr">
              <a:noAutofit/>
            </a:bodyPr>
            <a:lstStyle/>
            <a:p>
              <a:pPr>
                <a:spcBef>
                  <a:spcPts val="4500"/>
                </a:spcBef>
                <a:defRPr sz="2500">
                  <a:latin typeface="Aller Light"/>
                  <a:ea typeface="Aller Light"/>
                  <a:cs typeface="Aller Light"/>
                  <a:sym typeface="Aller Light"/>
                </a:defRPr>
              </a:pPr>
              <a:endParaRPr sz="3335">
                <a:latin typeface="微软雅黑" panose="020B0503020204020204" pitchFamily="34" charset="-122"/>
                <a:ea typeface="微软雅黑" panose="020B0503020204020204" pitchFamily="34" charset="-122"/>
                <a:cs typeface="+mn-ea"/>
                <a:sym typeface="+mn-lt"/>
              </a:endParaRPr>
            </a:p>
          </p:txBody>
        </p:sp>
      </p:grpSp>
      <p:grpSp>
        <p:nvGrpSpPr>
          <p:cNvPr id="19" name="Group 15"/>
          <p:cNvGrpSpPr/>
          <p:nvPr/>
        </p:nvGrpSpPr>
        <p:grpSpPr>
          <a:xfrm>
            <a:off x="7199937" y="3270642"/>
            <a:ext cx="1414667" cy="1619125"/>
            <a:chOff x="7199937" y="3199409"/>
            <a:chExt cx="1414666" cy="1619125"/>
          </a:xfrm>
        </p:grpSpPr>
        <p:sp>
          <p:nvSpPr>
            <p:cNvPr id="20" name="Shape 1724"/>
            <p:cNvSpPr/>
            <p:nvPr/>
          </p:nvSpPr>
          <p:spPr>
            <a:xfrm rot="8100000">
              <a:off x="7199937" y="3403868"/>
              <a:ext cx="1414666" cy="1414666"/>
            </a:xfrm>
            <a:prstGeom prst="roundRect">
              <a:avLst>
                <a:gd name="adj" fmla="val 15000"/>
              </a:avLst>
            </a:prstGeom>
            <a:solidFill>
              <a:srgbClr val="0070C0"/>
            </a:solidFill>
            <a:ln w="12700">
              <a:miter lim="400000"/>
            </a:ln>
          </p:spPr>
          <p:txBody>
            <a:bodyPr lIns="67733" tIns="67733" rIns="67733" bIns="67733" anchor="ctr"/>
            <a:lstStyle/>
            <a:p>
              <a:pPr>
                <a:spcBef>
                  <a:spcPts val="4500"/>
                </a:spcBef>
                <a:defRPr sz="2500">
                  <a:latin typeface="Aller Light"/>
                  <a:ea typeface="Aller Light"/>
                  <a:cs typeface="Aller Light"/>
                  <a:sym typeface="Aller Light"/>
                </a:defRPr>
              </a:pPr>
              <a:endParaRPr sz="3335">
                <a:latin typeface="微软雅黑" panose="020B0503020204020204" pitchFamily="34" charset="-122"/>
                <a:ea typeface="微软雅黑" panose="020B0503020204020204" pitchFamily="34" charset="-122"/>
                <a:cs typeface="+mn-ea"/>
                <a:sym typeface="+mn-lt"/>
              </a:endParaRPr>
            </a:p>
          </p:txBody>
        </p:sp>
        <p:sp>
          <p:nvSpPr>
            <p:cNvPr id="21" name="Shape 1735"/>
            <p:cNvSpPr/>
            <p:nvPr/>
          </p:nvSpPr>
          <p:spPr>
            <a:xfrm rot="8100000">
              <a:off x="7199937" y="3199409"/>
              <a:ext cx="1414666" cy="1414667"/>
            </a:xfrm>
            <a:prstGeom prst="roundRect">
              <a:avLst>
                <a:gd name="adj" fmla="val 15000"/>
              </a:avLst>
            </a:prstGeom>
            <a:solidFill>
              <a:schemeClr val="bg2"/>
            </a:solidFill>
            <a:ln w="12700" cap="flat">
              <a:noFill/>
              <a:miter lim="400000"/>
            </a:ln>
            <a:effectLst/>
          </p:spPr>
          <p:txBody>
            <a:bodyPr wrap="square" lIns="67733" tIns="67733" rIns="67733" bIns="67733" numCol="1" anchor="ctr">
              <a:noAutofit/>
            </a:bodyPr>
            <a:lstStyle/>
            <a:p>
              <a:pPr>
                <a:spcBef>
                  <a:spcPts val="4500"/>
                </a:spcBef>
                <a:defRPr sz="2500">
                  <a:latin typeface="Aller Light"/>
                  <a:ea typeface="Aller Light"/>
                  <a:cs typeface="Aller Light"/>
                  <a:sym typeface="Aller Light"/>
                </a:defRPr>
              </a:pPr>
              <a:endParaRPr sz="3335">
                <a:latin typeface="微软雅黑" panose="020B0503020204020204" pitchFamily="34" charset="-122"/>
                <a:ea typeface="微软雅黑" panose="020B0503020204020204" pitchFamily="34" charset="-122"/>
                <a:cs typeface="+mn-ea"/>
                <a:sym typeface="+mn-lt"/>
              </a:endParaRPr>
            </a:p>
          </p:txBody>
        </p:sp>
      </p:grpSp>
      <p:grpSp>
        <p:nvGrpSpPr>
          <p:cNvPr id="22" name="Group 16"/>
          <p:cNvGrpSpPr/>
          <p:nvPr/>
        </p:nvGrpSpPr>
        <p:grpSpPr>
          <a:xfrm>
            <a:off x="9015209" y="3062299"/>
            <a:ext cx="1414667" cy="1619124"/>
            <a:chOff x="9015209" y="2991066"/>
            <a:chExt cx="1414666" cy="1619124"/>
          </a:xfrm>
        </p:grpSpPr>
        <p:sp>
          <p:nvSpPr>
            <p:cNvPr id="23" name="Shape 1725"/>
            <p:cNvSpPr/>
            <p:nvPr/>
          </p:nvSpPr>
          <p:spPr>
            <a:xfrm rot="18900000">
              <a:off x="9015209" y="2991066"/>
              <a:ext cx="1414666" cy="1414666"/>
            </a:xfrm>
            <a:prstGeom prst="roundRect">
              <a:avLst>
                <a:gd name="adj" fmla="val 15000"/>
              </a:avLst>
            </a:prstGeom>
            <a:solidFill>
              <a:srgbClr val="0070C0"/>
            </a:solidFill>
            <a:ln w="12700">
              <a:miter lim="400000"/>
            </a:ln>
          </p:spPr>
          <p:txBody>
            <a:bodyPr lIns="67733" tIns="67733" rIns="67733" bIns="67733" anchor="ctr"/>
            <a:lstStyle/>
            <a:p>
              <a:pPr>
                <a:spcBef>
                  <a:spcPts val="4500"/>
                </a:spcBef>
                <a:defRPr sz="2500">
                  <a:latin typeface="Aller Light"/>
                  <a:ea typeface="Aller Light"/>
                  <a:cs typeface="Aller Light"/>
                  <a:sym typeface="Aller Light"/>
                </a:defRPr>
              </a:pPr>
              <a:endParaRPr sz="3335">
                <a:latin typeface="微软雅黑" panose="020B0503020204020204" pitchFamily="34" charset="-122"/>
                <a:ea typeface="微软雅黑" panose="020B0503020204020204" pitchFamily="34" charset="-122"/>
                <a:cs typeface="+mn-ea"/>
                <a:sym typeface="+mn-lt"/>
              </a:endParaRPr>
            </a:p>
          </p:txBody>
        </p:sp>
        <p:sp>
          <p:nvSpPr>
            <p:cNvPr id="24" name="Shape 1738"/>
            <p:cNvSpPr/>
            <p:nvPr/>
          </p:nvSpPr>
          <p:spPr>
            <a:xfrm rot="18900000">
              <a:off x="9015209" y="3195523"/>
              <a:ext cx="1414666" cy="1414667"/>
            </a:xfrm>
            <a:prstGeom prst="roundRect">
              <a:avLst>
                <a:gd name="adj" fmla="val 15000"/>
              </a:avLst>
            </a:prstGeom>
            <a:solidFill>
              <a:schemeClr val="bg2"/>
            </a:solidFill>
            <a:ln w="12700" cap="flat">
              <a:noFill/>
              <a:miter lim="400000"/>
            </a:ln>
            <a:effectLst/>
          </p:spPr>
          <p:txBody>
            <a:bodyPr wrap="square" lIns="67733" tIns="67733" rIns="67733" bIns="67733" numCol="1" anchor="ctr">
              <a:noAutofit/>
            </a:bodyPr>
            <a:lstStyle/>
            <a:p>
              <a:pPr>
                <a:spcBef>
                  <a:spcPts val="4500"/>
                </a:spcBef>
                <a:defRPr sz="2500">
                  <a:latin typeface="Aller Light"/>
                  <a:ea typeface="Aller Light"/>
                  <a:cs typeface="Aller Light"/>
                  <a:sym typeface="Aller Light"/>
                </a:defRPr>
              </a:pPr>
              <a:endParaRPr sz="3335" dirty="0">
                <a:latin typeface="微软雅黑" panose="020B0503020204020204" pitchFamily="34" charset="-122"/>
                <a:ea typeface="微软雅黑" panose="020B0503020204020204" pitchFamily="34" charset="-122"/>
                <a:cs typeface="+mn-ea"/>
                <a:sym typeface="+mn-lt"/>
              </a:endParaRPr>
            </a:p>
          </p:txBody>
        </p:sp>
      </p:grpSp>
      <p:sp>
        <p:nvSpPr>
          <p:cNvPr id="25" name="Text Placeholder 4"/>
          <p:cNvSpPr txBox="1"/>
          <p:nvPr/>
        </p:nvSpPr>
        <p:spPr>
          <a:xfrm>
            <a:off x="1845000" y="3840206"/>
            <a:ext cx="1210819" cy="267765"/>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登录模块</a:t>
            </a:r>
            <a:endParaRPr lang="en-GB" altLang="zh-CN" sz="20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26" name="Text Placeholder 4"/>
          <p:cNvSpPr txBox="1"/>
          <p:nvPr/>
        </p:nvSpPr>
        <p:spPr>
          <a:xfrm>
            <a:off x="3663032" y="3840206"/>
            <a:ext cx="1210819" cy="267765"/>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首页模块</a:t>
            </a:r>
            <a:endParaRPr lang="en-GB" altLang="zh-CN" sz="20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27" name="Text Placeholder 4"/>
          <p:cNvSpPr txBox="1"/>
          <p:nvPr/>
        </p:nvSpPr>
        <p:spPr>
          <a:xfrm>
            <a:off x="5480353" y="3840206"/>
            <a:ext cx="1210819" cy="267765"/>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商品模块</a:t>
            </a:r>
            <a:endParaRPr lang="en-GB" altLang="zh-CN" sz="20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28" name="Text Placeholder 4"/>
          <p:cNvSpPr txBox="1"/>
          <p:nvPr/>
        </p:nvSpPr>
        <p:spPr>
          <a:xfrm>
            <a:off x="7212659" y="3791378"/>
            <a:ext cx="1609208" cy="267765"/>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购物车模块</a:t>
            </a:r>
            <a:endParaRPr lang="en-GB" altLang="zh-CN" sz="20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29" name="Text Placeholder 4"/>
          <p:cNvSpPr txBox="1"/>
          <p:nvPr/>
        </p:nvSpPr>
        <p:spPr>
          <a:xfrm>
            <a:off x="9117133" y="3840206"/>
            <a:ext cx="1210819" cy="267765"/>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订单模块</a:t>
            </a:r>
            <a:endParaRPr lang="en-GB" altLang="zh-CN" sz="20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30" name="TextBox 29"/>
          <p:cNvSpPr txBox="1"/>
          <p:nvPr/>
        </p:nvSpPr>
        <p:spPr>
          <a:xfrm>
            <a:off x="1035947" y="1273516"/>
            <a:ext cx="3164578" cy="1708160"/>
          </a:xfrm>
          <a:prstGeom prst="rect">
            <a:avLst/>
          </a:prstGeom>
          <a:noFill/>
        </p:spPr>
        <p:txBody>
          <a:bodyPr wrap="square" lIns="0" tIns="0" rIns="0" bIns="0" rtlCol="0">
            <a:spAutoFit/>
          </a:bodyPr>
          <a:lstStyle/>
          <a:p>
            <a:pPr algn="just">
              <a:lnSpc>
                <a:spcPct val="150000"/>
              </a:lnSpc>
            </a:pPr>
            <a:r>
              <a:rPr lang="zh-CN" altLang="zh-CN" sz="1800" dirty="0">
                <a:solidFill>
                  <a:srgbClr val="595959"/>
                </a:solidFill>
                <a:latin typeface="微软雅黑" panose="020B0503020204020204" pitchFamily="34" charset="-122"/>
                <a:ea typeface="微软雅黑" panose="020B0503020204020204" pitchFamily="34" charset="-122"/>
                <a:cs typeface="+mn-ea"/>
              </a:rPr>
              <a:t>为用户提供个人账号、密码等信息的输入功能，当用户成功登录时，能够</a:t>
            </a:r>
            <a:r>
              <a:rPr lang="zh-CN" altLang="zh-CN" sz="1800" dirty="0">
                <a:solidFill>
                  <a:srgbClr val="1369B2"/>
                </a:solidFill>
                <a:latin typeface="微软雅黑" panose="020B0503020204020204" pitchFamily="34" charset="-122"/>
                <a:ea typeface="微软雅黑" panose="020B0503020204020204" pitchFamily="34" charset="-122"/>
              </a:rPr>
              <a:t>浏览</a:t>
            </a:r>
            <a:r>
              <a:rPr lang="zh-CN" altLang="zh-CN" sz="1800" dirty="0">
                <a:solidFill>
                  <a:srgbClr val="595959"/>
                </a:solidFill>
                <a:latin typeface="微软雅黑" panose="020B0503020204020204" pitchFamily="34" charset="-122"/>
                <a:ea typeface="微软雅黑" panose="020B0503020204020204" pitchFamily="34" charset="-122"/>
                <a:cs typeface="+mn-ea"/>
              </a:rPr>
              <a:t>、</a:t>
            </a:r>
            <a:r>
              <a:rPr lang="zh-CN" altLang="zh-CN" sz="1800" dirty="0">
                <a:solidFill>
                  <a:srgbClr val="1369B2"/>
                </a:solidFill>
                <a:latin typeface="微软雅黑" panose="020B0503020204020204" pitchFamily="34" charset="-122"/>
                <a:ea typeface="微软雅黑" panose="020B0503020204020204" pitchFamily="34" charset="-122"/>
              </a:rPr>
              <a:t>查看</a:t>
            </a:r>
            <a:r>
              <a:rPr lang="zh-CN" altLang="zh-CN" sz="1800" dirty="0">
                <a:solidFill>
                  <a:srgbClr val="595959"/>
                </a:solidFill>
                <a:latin typeface="微软雅黑" panose="020B0503020204020204" pitchFamily="34" charset="-122"/>
                <a:ea typeface="微软雅黑" panose="020B0503020204020204" pitchFamily="34" charset="-122"/>
                <a:cs typeface="+mn-ea"/>
              </a:rPr>
              <a:t>和</a:t>
            </a:r>
            <a:r>
              <a:rPr lang="zh-CN" altLang="zh-CN" sz="1800" dirty="0">
                <a:solidFill>
                  <a:srgbClr val="1369B2"/>
                </a:solidFill>
                <a:latin typeface="微软雅黑" panose="020B0503020204020204" pitchFamily="34" charset="-122"/>
                <a:ea typeface="微软雅黑" panose="020B0503020204020204" pitchFamily="34" charset="-122"/>
              </a:rPr>
              <a:t>购买</a:t>
            </a:r>
            <a:r>
              <a:rPr lang="zh-CN" altLang="zh-CN" sz="1800" dirty="0">
                <a:solidFill>
                  <a:srgbClr val="595959"/>
                </a:solidFill>
                <a:latin typeface="微软雅黑" panose="020B0503020204020204" pitchFamily="34" charset="-122"/>
                <a:ea typeface="微软雅黑" panose="020B0503020204020204" pitchFamily="34" charset="-122"/>
                <a:cs typeface="+mn-ea"/>
              </a:rPr>
              <a:t>所需商品</a:t>
            </a:r>
            <a:r>
              <a:rPr lang="zh-CN" altLang="en-US" sz="1800" dirty="0">
                <a:solidFill>
                  <a:srgbClr val="595959"/>
                </a:solidFill>
                <a:latin typeface="微软雅黑" panose="020B0503020204020204" pitchFamily="34" charset="-122"/>
                <a:ea typeface="微软雅黑" panose="020B0503020204020204" pitchFamily="34" charset="-122"/>
                <a:cs typeface="+mn-ea"/>
              </a:rPr>
              <a:t>。</a:t>
            </a:r>
            <a:endParaRPr lang="en-US" altLang="zh-CN" sz="1800"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1" name="TextBox 30"/>
          <p:cNvSpPr txBox="1"/>
          <p:nvPr/>
        </p:nvSpPr>
        <p:spPr>
          <a:xfrm>
            <a:off x="3119670" y="5228424"/>
            <a:ext cx="2328369" cy="830997"/>
          </a:xfrm>
          <a:prstGeom prst="rect">
            <a:avLst/>
          </a:prstGeom>
          <a:noFill/>
        </p:spPr>
        <p:txBody>
          <a:bodyPr wrap="square" lIns="0" tIns="0" rIns="0" bIns="0" rtlCol="0">
            <a:spAutoFit/>
          </a:bodyPr>
          <a:lstStyle/>
          <a:p>
            <a:pPr algn="just">
              <a:lnSpc>
                <a:spcPct val="150000"/>
              </a:lnSpc>
            </a:pPr>
            <a:r>
              <a:rPr lang="zh-CN" altLang="zh-CN" sz="1800" dirty="0">
                <a:solidFill>
                  <a:srgbClr val="595959"/>
                </a:solidFill>
                <a:latin typeface="微软雅黑" panose="020B0503020204020204" pitchFamily="34" charset="-122"/>
                <a:ea typeface="微软雅黑" panose="020B0503020204020204" pitchFamily="34" charset="-122"/>
                <a:cs typeface="+mn-ea"/>
              </a:rPr>
              <a:t>展示</a:t>
            </a:r>
            <a:r>
              <a:rPr lang="zh-CN" altLang="zh-CN" sz="1800" dirty="0">
                <a:solidFill>
                  <a:srgbClr val="1369B2"/>
                </a:solidFill>
                <a:latin typeface="微软雅黑" panose="020B0503020204020204" pitchFamily="34" charset="-122"/>
                <a:ea typeface="微软雅黑" panose="020B0503020204020204" pitchFamily="34" charset="-122"/>
              </a:rPr>
              <a:t>热销</a:t>
            </a:r>
            <a:r>
              <a:rPr lang="zh-CN" altLang="zh-CN" sz="1800" dirty="0">
                <a:solidFill>
                  <a:srgbClr val="595959"/>
                </a:solidFill>
                <a:latin typeface="微软雅黑" panose="020B0503020204020204" pitchFamily="34" charset="-122"/>
                <a:ea typeface="微软雅黑" panose="020B0503020204020204" pitchFamily="34" charset="-122"/>
                <a:cs typeface="+mn-ea"/>
              </a:rPr>
              <a:t>、</a:t>
            </a:r>
            <a:r>
              <a:rPr lang="zh-CN" altLang="zh-CN" sz="1800" dirty="0">
                <a:solidFill>
                  <a:srgbClr val="1369B2"/>
                </a:solidFill>
                <a:latin typeface="微软雅黑" panose="020B0503020204020204" pitchFamily="34" charset="-122"/>
                <a:ea typeface="微软雅黑" panose="020B0503020204020204" pitchFamily="34" charset="-122"/>
              </a:rPr>
              <a:t>活动</a:t>
            </a:r>
            <a:r>
              <a:rPr lang="zh-CN" altLang="zh-CN" sz="1800" dirty="0">
                <a:solidFill>
                  <a:srgbClr val="595959"/>
                </a:solidFill>
                <a:latin typeface="微软雅黑" panose="020B0503020204020204" pitchFamily="34" charset="-122"/>
                <a:ea typeface="微软雅黑" panose="020B0503020204020204" pitchFamily="34" charset="-122"/>
                <a:cs typeface="+mn-ea"/>
              </a:rPr>
              <a:t>或</a:t>
            </a:r>
            <a:r>
              <a:rPr lang="zh-CN" altLang="zh-CN" sz="1800" dirty="0">
                <a:solidFill>
                  <a:srgbClr val="1369B2"/>
                </a:solidFill>
                <a:latin typeface="微软雅黑" panose="020B0503020204020204" pitchFamily="34" charset="-122"/>
                <a:ea typeface="微软雅黑" panose="020B0503020204020204" pitchFamily="34" charset="-122"/>
              </a:rPr>
              <a:t>折扣</a:t>
            </a:r>
            <a:r>
              <a:rPr lang="zh-CN" altLang="zh-CN" sz="1800" dirty="0">
                <a:solidFill>
                  <a:srgbClr val="595959"/>
                </a:solidFill>
                <a:latin typeface="微软雅黑" panose="020B0503020204020204" pitchFamily="34" charset="-122"/>
                <a:ea typeface="微软雅黑" panose="020B0503020204020204" pitchFamily="34" charset="-122"/>
                <a:cs typeface="+mn-ea"/>
              </a:rPr>
              <a:t>的商品</a:t>
            </a:r>
            <a:r>
              <a:rPr lang="zh-CN" altLang="en-US" sz="1800" dirty="0">
                <a:solidFill>
                  <a:srgbClr val="595959"/>
                </a:solidFill>
                <a:latin typeface="微软雅黑" panose="020B0503020204020204" pitchFamily="34" charset="-122"/>
                <a:ea typeface="微软雅黑" panose="020B0503020204020204" pitchFamily="34" charset="-122"/>
                <a:cs typeface="+mn-ea"/>
              </a:rPr>
              <a:t>。</a:t>
            </a:r>
            <a:endParaRPr lang="en-US" altLang="zh-CN" sz="1800"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2" name="TextBox 31"/>
          <p:cNvSpPr txBox="1"/>
          <p:nvPr/>
        </p:nvSpPr>
        <p:spPr>
          <a:xfrm>
            <a:off x="4936088" y="1481266"/>
            <a:ext cx="2770998" cy="1246495"/>
          </a:xfrm>
          <a:prstGeom prst="rect">
            <a:avLst/>
          </a:prstGeom>
          <a:noFill/>
        </p:spPr>
        <p:txBody>
          <a:bodyPr wrap="square" lIns="0" tIns="0" rIns="0" bIns="0" rtlCol="0">
            <a:spAutoFit/>
          </a:bodyPr>
          <a:lstStyle/>
          <a:p>
            <a:pPr algn="just">
              <a:lnSpc>
                <a:spcPct val="150000"/>
              </a:lnSpc>
            </a:pPr>
            <a:r>
              <a:rPr lang="zh-CN" altLang="en-US" sz="1800">
                <a:solidFill>
                  <a:srgbClr val="595959"/>
                </a:solidFill>
                <a:latin typeface="微软雅黑" panose="020B0503020204020204" pitchFamily="34" charset="-122"/>
                <a:ea typeface="微软雅黑" panose="020B0503020204020204" pitchFamily="34" charset="-122"/>
                <a:cs typeface="+mn-ea"/>
              </a:rPr>
              <a:t>为用户</a:t>
            </a:r>
            <a:r>
              <a:rPr lang="zh-CN" altLang="zh-CN" sz="1800">
                <a:solidFill>
                  <a:srgbClr val="595959"/>
                </a:solidFill>
                <a:latin typeface="微软雅黑" panose="020B0503020204020204" pitchFamily="34" charset="-122"/>
                <a:ea typeface="微软雅黑" panose="020B0503020204020204" pitchFamily="34" charset="-122"/>
                <a:cs typeface="+mn-ea"/>
              </a:rPr>
              <a:t>提供</a:t>
            </a:r>
            <a:r>
              <a:rPr lang="zh-CN" altLang="zh-CN" sz="1800">
                <a:solidFill>
                  <a:srgbClr val="1369B2"/>
                </a:solidFill>
                <a:latin typeface="微软雅黑" panose="020B0503020204020204" pitchFamily="34" charset="-122"/>
                <a:ea typeface="微软雅黑" panose="020B0503020204020204" pitchFamily="34" charset="-122"/>
              </a:rPr>
              <a:t>搜索</a:t>
            </a:r>
            <a:r>
              <a:rPr lang="zh-CN" altLang="zh-CN" sz="1800" dirty="0">
                <a:solidFill>
                  <a:srgbClr val="1369B2"/>
                </a:solidFill>
                <a:latin typeface="微软雅黑" panose="020B0503020204020204" pitchFamily="34" charset="-122"/>
                <a:ea typeface="微软雅黑" panose="020B0503020204020204" pitchFamily="34" charset="-122"/>
              </a:rPr>
              <a:t>商品</a:t>
            </a:r>
            <a:r>
              <a:rPr lang="zh-CN" altLang="zh-CN" sz="1800" dirty="0">
                <a:solidFill>
                  <a:srgbClr val="595959"/>
                </a:solidFill>
                <a:latin typeface="微软雅黑" panose="020B0503020204020204" pitchFamily="34" charset="-122"/>
                <a:ea typeface="微软雅黑" panose="020B0503020204020204" pitchFamily="34" charset="-122"/>
                <a:cs typeface="+mn-ea"/>
              </a:rPr>
              <a:t>的功能，当用户搜索到所需商品后，可以</a:t>
            </a:r>
            <a:r>
              <a:rPr lang="zh-CN" altLang="zh-CN" sz="1800" dirty="0">
                <a:solidFill>
                  <a:srgbClr val="1369B2"/>
                </a:solidFill>
                <a:latin typeface="微软雅黑" panose="020B0503020204020204" pitchFamily="34" charset="-122"/>
                <a:ea typeface="微软雅黑" panose="020B0503020204020204" pitchFamily="34" charset="-122"/>
              </a:rPr>
              <a:t>查看商品的详情</a:t>
            </a:r>
            <a:r>
              <a:rPr lang="zh-CN" altLang="en-US" sz="1800" dirty="0">
                <a:solidFill>
                  <a:srgbClr val="595959"/>
                </a:solidFill>
                <a:latin typeface="微软雅黑" panose="020B0503020204020204" pitchFamily="34" charset="-122"/>
                <a:ea typeface="微软雅黑" panose="020B0503020204020204" pitchFamily="34" charset="-122"/>
                <a:cs typeface="+mn-ea"/>
              </a:rPr>
              <a:t>。</a:t>
            </a:r>
            <a:endParaRPr lang="en-US" altLang="zh-CN" sz="1800"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3" name="TextBox 32"/>
          <p:cNvSpPr txBox="1"/>
          <p:nvPr/>
        </p:nvSpPr>
        <p:spPr>
          <a:xfrm>
            <a:off x="6753874" y="5228424"/>
            <a:ext cx="2328369" cy="830997"/>
          </a:xfrm>
          <a:prstGeom prst="rect">
            <a:avLst/>
          </a:prstGeom>
          <a:noFill/>
        </p:spPr>
        <p:txBody>
          <a:bodyPr wrap="square" lIns="0" tIns="0" rIns="0" bIns="0" rtlCol="0">
            <a:spAutoFit/>
          </a:bodyPr>
          <a:lstStyle/>
          <a:p>
            <a:pPr algn="just">
              <a:lnSpc>
                <a:spcPct val="150000"/>
              </a:lnSpc>
            </a:pPr>
            <a:r>
              <a:rPr lang="zh-CN" altLang="zh-CN" sz="1800" dirty="0">
                <a:solidFill>
                  <a:srgbClr val="595959"/>
                </a:solidFill>
                <a:latin typeface="微软雅黑" panose="020B0503020204020204" pitchFamily="34" charset="-122"/>
                <a:ea typeface="微软雅黑" panose="020B0503020204020204" pitchFamily="34" charset="-122"/>
                <a:cs typeface="+mn-ea"/>
              </a:rPr>
              <a:t>为</a:t>
            </a:r>
            <a:r>
              <a:rPr lang="zh-CN" altLang="zh-CN" sz="1800">
                <a:solidFill>
                  <a:srgbClr val="595959"/>
                </a:solidFill>
                <a:latin typeface="微软雅黑" panose="020B0503020204020204" pitchFamily="34" charset="-122"/>
                <a:ea typeface="微软雅黑" panose="020B0503020204020204" pitchFamily="34" charset="-122"/>
                <a:cs typeface="+mn-ea"/>
              </a:rPr>
              <a:t>用户提供</a:t>
            </a:r>
            <a:r>
              <a:rPr lang="zh-CN" altLang="zh-CN" sz="1800">
                <a:solidFill>
                  <a:srgbClr val="1369B2"/>
                </a:solidFill>
                <a:latin typeface="微软雅黑" panose="020B0503020204020204" pitchFamily="34" charset="-122"/>
                <a:ea typeface="微软雅黑" panose="020B0503020204020204" pitchFamily="34" charset="-122"/>
              </a:rPr>
              <a:t>添加</a:t>
            </a:r>
            <a:r>
              <a:rPr lang="zh-CN" altLang="zh-CN" sz="1800" dirty="0">
                <a:solidFill>
                  <a:srgbClr val="1369B2"/>
                </a:solidFill>
                <a:latin typeface="微软雅黑" panose="020B0503020204020204" pitchFamily="34" charset="-122"/>
                <a:ea typeface="微软雅黑" panose="020B0503020204020204" pitchFamily="34" charset="-122"/>
              </a:rPr>
              <a:t>购物车</a:t>
            </a:r>
            <a:r>
              <a:rPr lang="zh-CN" altLang="zh-CN" sz="1800" dirty="0">
                <a:solidFill>
                  <a:srgbClr val="595959"/>
                </a:solidFill>
                <a:latin typeface="微软雅黑" panose="020B0503020204020204" pitchFamily="34" charset="-122"/>
                <a:ea typeface="微软雅黑" panose="020B0503020204020204" pitchFamily="34" charset="-122"/>
                <a:cs typeface="+mn-ea"/>
              </a:rPr>
              <a:t>和</a:t>
            </a:r>
            <a:r>
              <a:rPr lang="zh-CN" altLang="zh-CN" sz="1800" dirty="0">
                <a:solidFill>
                  <a:srgbClr val="1369B2"/>
                </a:solidFill>
                <a:latin typeface="微软雅黑" panose="020B0503020204020204" pitchFamily="34" charset="-122"/>
                <a:ea typeface="微软雅黑" panose="020B0503020204020204" pitchFamily="34" charset="-122"/>
              </a:rPr>
              <a:t>查看购物车</a:t>
            </a:r>
            <a:r>
              <a:rPr lang="zh-CN" altLang="zh-CN" sz="1800" dirty="0">
                <a:solidFill>
                  <a:srgbClr val="595959"/>
                </a:solidFill>
                <a:latin typeface="微软雅黑" panose="020B0503020204020204" pitchFamily="34" charset="-122"/>
                <a:ea typeface="微软雅黑" panose="020B0503020204020204" pitchFamily="34" charset="-122"/>
                <a:cs typeface="+mn-ea"/>
              </a:rPr>
              <a:t>的功能</a:t>
            </a:r>
            <a:r>
              <a:rPr lang="zh-CN" altLang="en-US" sz="1800" dirty="0">
                <a:solidFill>
                  <a:srgbClr val="595959"/>
                </a:solidFill>
                <a:latin typeface="微软雅黑" panose="020B0503020204020204" pitchFamily="34" charset="-122"/>
                <a:ea typeface="微软雅黑" panose="020B0503020204020204" pitchFamily="34" charset="-122"/>
                <a:cs typeface="+mn-ea"/>
              </a:rPr>
              <a:t>。</a:t>
            </a:r>
            <a:endParaRPr lang="en-US" altLang="zh-CN" sz="1800"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4" name="TextBox 33"/>
          <p:cNvSpPr txBox="1"/>
          <p:nvPr/>
        </p:nvSpPr>
        <p:spPr>
          <a:xfrm>
            <a:off x="8558357" y="1821127"/>
            <a:ext cx="2328369" cy="1246495"/>
          </a:xfrm>
          <a:prstGeom prst="rect">
            <a:avLst/>
          </a:prstGeom>
          <a:noFill/>
        </p:spPr>
        <p:txBody>
          <a:bodyPr wrap="square" lIns="0" tIns="0" rIns="0" bIns="0" rtlCol="0">
            <a:spAutoFit/>
          </a:bodyPr>
          <a:lstStyle/>
          <a:p>
            <a:pPr algn="just">
              <a:lnSpc>
                <a:spcPct val="150000"/>
              </a:lnSpc>
            </a:pPr>
            <a:r>
              <a:rPr lang="zh-CN" altLang="zh-CN" sz="1800" dirty="0">
                <a:solidFill>
                  <a:srgbClr val="595959"/>
                </a:solidFill>
                <a:latin typeface="微软雅黑" panose="020B0503020204020204" pitchFamily="34" charset="-122"/>
                <a:ea typeface="微软雅黑" panose="020B0503020204020204" pitchFamily="34" charset="-122"/>
                <a:cs typeface="+mn-ea"/>
              </a:rPr>
              <a:t>为</a:t>
            </a:r>
            <a:r>
              <a:rPr lang="zh-CN" altLang="zh-CN" sz="1800">
                <a:solidFill>
                  <a:srgbClr val="595959"/>
                </a:solidFill>
                <a:latin typeface="微软雅黑" panose="020B0503020204020204" pitchFamily="34" charset="-122"/>
                <a:ea typeface="微软雅黑" panose="020B0503020204020204" pitchFamily="34" charset="-122"/>
                <a:cs typeface="+mn-ea"/>
              </a:rPr>
              <a:t>用户提供</a:t>
            </a:r>
            <a:r>
              <a:rPr lang="zh-CN" altLang="zh-CN" sz="1800">
                <a:solidFill>
                  <a:srgbClr val="1369B2"/>
                </a:solidFill>
                <a:latin typeface="微软雅黑" panose="020B0503020204020204" pitchFamily="34" charset="-122"/>
                <a:ea typeface="微软雅黑" panose="020B0503020204020204" pitchFamily="34" charset="-122"/>
              </a:rPr>
              <a:t>商品</a:t>
            </a:r>
            <a:r>
              <a:rPr lang="zh-CN" altLang="zh-CN" sz="1800" dirty="0">
                <a:solidFill>
                  <a:srgbClr val="1369B2"/>
                </a:solidFill>
                <a:latin typeface="微软雅黑" panose="020B0503020204020204" pitchFamily="34" charset="-122"/>
                <a:ea typeface="微软雅黑" panose="020B0503020204020204" pitchFamily="34" charset="-122"/>
              </a:rPr>
              <a:t>结算</a:t>
            </a:r>
            <a:r>
              <a:rPr lang="zh-CN" altLang="zh-CN" sz="1800" dirty="0">
                <a:solidFill>
                  <a:srgbClr val="595959"/>
                </a:solidFill>
                <a:latin typeface="微软雅黑" panose="020B0503020204020204" pitchFamily="34" charset="-122"/>
                <a:ea typeface="微软雅黑" panose="020B0503020204020204" pitchFamily="34" charset="-122"/>
                <a:cs typeface="+mn-ea"/>
              </a:rPr>
              <a:t>、</a:t>
            </a:r>
            <a:r>
              <a:rPr lang="zh-CN" altLang="zh-CN" sz="1800" dirty="0">
                <a:solidFill>
                  <a:srgbClr val="1369B2"/>
                </a:solidFill>
                <a:latin typeface="微软雅黑" panose="020B0503020204020204" pitchFamily="34" charset="-122"/>
                <a:ea typeface="微软雅黑" panose="020B0503020204020204" pitchFamily="34" charset="-122"/>
              </a:rPr>
              <a:t>提交订单</a:t>
            </a:r>
            <a:r>
              <a:rPr lang="zh-CN" altLang="zh-CN" sz="1800" dirty="0">
                <a:solidFill>
                  <a:srgbClr val="595959"/>
                </a:solidFill>
                <a:latin typeface="微软雅黑" panose="020B0503020204020204" pitchFamily="34" charset="-122"/>
                <a:ea typeface="微软雅黑" panose="020B0503020204020204" pitchFamily="34" charset="-122"/>
                <a:cs typeface="+mn-ea"/>
              </a:rPr>
              <a:t>和</a:t>
            </a:r>
            <a:r>
              <a:rPr lang="zh-CN" altLang="zh-CN" sz="1800" dirty="0">
                <a:solidFill>
                  <a:srgbClr val="1369B2"/>
                </a:solidFill>
                <a:latin typeface="微软雅黑" panose="020B0503020204020204" pitchFamily="34" charset="-122"/>
                <a:ea typeface="微软雅黑" panose="020B0503020204020204" pitchFamily="34" charset="-122"/>
              </a:rPr>
              <a:t>查看订单</a:t>
            </a:r>
            <a:r>
              <a:rPr lang="zh-CN" altLang="zh-CN" sz="1800" dirty="0">
                <a:solidFill>
                  <a:srgbClr val="595959"/>
                </a:solidFill>
                <a:latin typeface="微软雅黑" panose="020B0503020204020204" pitchFamily="34" charset="-122"/>
                <a:ea typeface="微软雅黑" panose="020B0503020204020204" pitchFamily="34" charset="-122"/>
                <a:cs typeface="+mn-ea"/>
              </a:rPr>
              <a:t>的功能。</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5.5.1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项目简介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4" name="文本框 7"/>
          <p:cNvSpPr txBox="1"/>
          <p:nvPr/>
        </p:nvSpPr>
        <p:spPr>
          <a:xfrm>
            <a:off x="1143690" y="1350761"/>
            <a:ext cx="10130593" cy="3731278"/>
          </a:xfrm>
          <a:prstGeom prst="rect">
            <a:avLst/>
          </a:prstGeom>
          <a:noFill/>
        </p:spPr>
        <p:txBody>
          <a:bodyPr wrap="square">
            <a:spAutoFit/>
          </a:bodyPr>
          <a:lstStyle/>
          <a:p>
            <a:pPr>
              <a:lnSpc>
                <a:spcPct val="150000"/>
              </a:lnSpc>
            </a:pPr>
            <a:r>
              <a:rPr lang="zh-CN" altLang="zh-CN" sz="2000">
                <a:solidFill>
                  <a:srgbClr val="1369B2"/>
                </a:solidFill>
                <a:latin typeface="微软雅黑" panose="020B0503020204020204" pitchFamily="34" charset="-122"/>
                <a:ea typeface="微软雅黑" panose="020B0503020204020204" pitchFamily="34" charset="-122"/>
              </a:rPr>
              <a:t>登录</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1369B2"/>
                </a:solidFill>
                <a:latin typeface="微软雅黑" panose="020B0503020204020204" pitchFamily="34" charset="-122"/>
                <a:ea typeface="微软雅黑" panose="020B0503020204020204" pitchFamily="34" charset="-122"/>
              </a:rPr>
              <a:t>首页</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1369B2"/>
                </a:solidFill>
                <a:latin typeface="微软雅黑" panose="020B0503020204020204" pitchFamily="34" charset="-122"/>
                <a:ea typeface="微软雅黑" panose="020B0503020204020204" pitchFamily="34" charset="-122"/>
              </a:rPr>
              <a:t>商品</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1369B2"/>
                </a:solidFill>
                <a:latin typeface="微软雅黑" panose="020B0503020204020204" pitchFamily="34" charset="-122"/>
                <a:ea typeface="微软雅黑" panose="020B0503020204020204" pitchFamily="34" charset="-122"/>
              </a:rPr>
              <a:t>购物车</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1369B2"/>
                </a:solidFill>
                <a:latin typeface="微软雅黑" panose="020B0503020204020204" pitchFamily="34" charset="-122"/>
                <a:ea typeface="微软雅黑" panose="020B0503020204020204" pitchFamily="34" charset="-122"/>
              </a:rPr>
              <a:t>订单</a:t>
            </a:r>
            <a:r>
              <a:rPr lang="zh-CN" altLang="zh-CN" sz="2000">
                <a:solidFill>
                  <a:srgbClr val="595959"/>
                </a:solidFill>
                <a:latin typeface="微软雅黑" panose="020B0503020204020204" pitchFamily="34" charset="-122"/>
                <a:ea typeface="微软雅黑" panose="020B0503020204020204" pitchFamily="34" charset="-122"/>
                <a:cs typeface="+mn-ea"/>
              </a:rPr>
              <a:t>等模块是轻商城项目为用户提供的</a:t>
            </a:r>
            <a:r>
              <a:rPr lang="zh-CN" altLang="zh-CN" sz="2000">
                <a:solidFill>
                  <a:srgbClr val="1369B2"/>
                </a:solidFill>
                <a:latin typeface="微软雅黑" panose="020B0503020204020204" pitchFamily="34" charset="-122"/>
                <a:ea typeface="微软雅黑" panose="020B0503020204020204" pitchFamily="34" charset="-122"/>
              </a:rPr>
              <a:t>核心业务功能</a:t>
            </a:r>
            <a:r>
              <a:rPr lang="zh-CN" altLang="zh-CN" sz="2000">
                <a:solidFill>
                  <a:srgbClr val="595959"/>
                </a:solidFill>
                <a:latin typeface="微软雅黑" panose="020B0503020204020204" pitchFamily="34" charset="-122"/>
                <a:ea typeface="微软雅黑" panose="020B0503020204020204" pitchFamily="34" charset="-122"/>
                <a:cs typeface="+mn-ea"/>
              </a:rPr>
              <a:t>。在开展大型的购物活动期间，例如</a:t>
            </a:r>
            <a:r>
              <a:rPr lang="en-US"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595959"/>
                </a:solidFill>
                <a:latin typeface="微软雅黑" panose="020B0503020204020204" pitchFamily="34" charset="-122"/>
                <a:ea typeface="微软雅黑" panose="020B0503020204020204" pitchFamily="34" charset="-122"/>
                <a:cs typeface="+mn-ea"/>
              </a:rPr>
              <a:t>双十一</a:t>
            </a:r>
            <a:r>
              <a:rPr lang="en-US"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595959"/>
                </a:solidFill>
                <a:latin typeface="微软雅黑" panose="020B0503020204020204" pitchFamily="34" charset="-122"/>
                <a:ea typeface="微软雅黑" panose="020B0503020204020204" pitchFamily="34" charset="-122"/>
                <a:cs typeface="+mn-ea"/>
              </a:rPr>
              <a:t>购物节，店铺为了吸引更多的用户进行购物消费，通常会推出新品并以折扣的方式在某个时间段出售，在此期间，用户会依据这些功能进行</a:t>
            </a:r>
            <a:r>
              <a:rPr lang="zh-CN" altLang="zh-CN" sz="2000">
                <a:solidFill>
                  <a:srgbClr val="1369B2"/>
                </a:solidFill>
                <a:latin typeface="微软雅黑" panose="020B0503020204020204" pitchFamily="34" charset="-122"/>
                <a:ea typeface="微软雅黑" panose="020B0503020204020204" pitchFamily="34" charset="-122"/>
              </a:rPr>
              <a:t>频繁的操作</a:t>
            </a:r>
            <a:r>
              <a:rPr lang="zh-CN" altLang="zh-CN" sz="2000">
                <a:solidFill>
                  <a:srgbClr val="595959"/>
                </a:solidFill>
                <a:latin typeface="微软雅黑" panose="020B0503020204020204" pitchFamily="34" charset="-122"/>
                <a:ea typeface="微软雅黑" panose="020B0503020204020204" pitchFamily="34" charset="-122"/>
                <a:cs typeface="+mn-ea"/>
              </a:rPr>
              <a:t>（如同时登录、查看或加购商品），</a:t>
            </a:r>
            <a:r>
              <a:rPr lang="zh-CN" altLang="zh-CN" sz="2000">
                <a:solidFill>
                  <a:srgbClr val="1369B2"/>
                </a:solidFill>
                <a:latin typeface="微软雅黑" panose="020B0503020204020204" pitchFamily="34" charset="-122"/>
                <a:ea typeface="微软雅黑" panose="020B0503020204020204" pitchFamily="34" charset="-122"/>
              </a:rPr>
              <a:t>极易导致电商购物项目崩溃</a:t>
            </a:r>
            <a:r>
              <a:rPr lang="zh-CN" altLang="zh-CN" sz="2000">
                <a:solidFill>
                  <a:srgbClr val="595959"/>
                </a:solidFill>
                <a:latin typeface="微软雅黑" panose="020B0503020204020204" pitchFamily="34" charset="-122"/>
                <a:ea typeface="微软雅黑" panose="020B0503020204020204" pitchFamily="34" charset="-122"/>
                <a:cs typeface="+mn-ea"/>
              </a:rPr>
              <a:t>。</a:t>
            </a:r>
            <a:endParaRPr lang="en-US" altLang="zh-CN" sz="2000">
              <a:solidFill>
                <a:srgbClr val="595959"/>
              </a:solidFill>
              <a:latin typeface="微软雅黑" panose="020B0503020204020204" pitchFamily="34" charset="-122"/>
              <a:ea typeface="微软雅黑" panose="020B0503020204020204" pitchFamily="34" charset="-122"/>
              <a:cs typeface="+mn-ea"/>
            </a:endParaRPr>
          </a:p>
          <a:p>
            <a:pPr>
              <a:lnSpc>
                <a:spcPct val="150000"/>
              </a:lnSpc>
            </a:pPr>
            <a:endParaRPr lang="en-US" altLang="zh-CN" sz="200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zh-CN" altLang="zh-CN" sz="2000">
                <a:solidFill>
                  <a:srgbClr val="595959"/>
                </a:solidFill>
                <a:latin typeface="微软雅黑" panose="020B0503020204020204" pitchFamily="34" charset="-122"/>
                <a:ea typeface="微软雅黑" panose="020B0503020204020204" pitchFamily="34" charset="-122"/>
                <a:cs typeface="+mn-ea"/>
              </a:rPr>
              <a:t>因此，为了能够</a:t>
            </a:r>
            <a:r>
              <a:rPr lang="zh-CN" altLang="zh-CN" sz="2000">
                <a:solidFill>
                  <a:srgbClr val="1369B2"/>
                </a:solidFill>
                <a:latin typeface="微软雅黑" panose="020B0503020204020204" pitchFamily="34" charset="-122"/>
                <a:ea typeface="微软雅黑" panose="020B0503020204020204" pitchFamily="34" charset="-122"/>
              </a:rPr>
              <a:t>综合评估项目核心业务功能的性能</a:t>
            </a:r>
            <a:r>
              <a:rPr lang="zh-CN" altLang="zh-CN" sz="2000">
                <a:solidFill>
                  <a:srgbClr val="595959"/>
                </a:solidFill>
                <a:latin typeface="微软雅黑" panose="020B0503020204020204" pitchFamily="34" charset="-122"/>
                <a:ea typeface="微软雅黑" panose="020B0503020204020204" pitchFamily="34" charset="-122"/>
                <a:cs typeface="+mn-ea"/>
              </a:rPr>
              <a:t>，并结合项目性能测试的情况进行</a:t>
            </a:r>
            <a:r>
              <a:rPr lang="zh-CN" altLang="zh-CN" sz="2000">
                <a:solidFill>
                  <a:srgbClr val="1369B2"/>
                </a:solidFill>
                <a:latin typeface="微软雅黑" panose="020B0503020204020204" pitchFamily="34" charset="-122"/>
                <a:ea typeface="微软雅黑" panose="020B0503020204020204" pitchFamily="34" charset="-122"/>
              </a:rPr>
              <a:t>性能分析与调优</a:t>
            </a:r>
            <a:r>
              <a:rPr lang="zh-CN" altLang="zh-CN" sz="2000">
                <a:solidFill>
                  <a:srgbClr val="595959"/>
                </a:solidFill>
                <a:latin typeface="微软雅黑" panose="020B0503020204020204" pitchFamily="34" charset="-122"/>
                <a:ea typeface="微软雅黑" panose="020B0503020204020204" pitchFamily="34" charset="-122"/>
                <a:cs typeface="+mn-ea"/>
              </a:rPr>
              <a:t>，满足项目上线的性能需求，需要对项目进行</a:t>
            </a:r>
            <a:r>
              <a:rPr lang="zh-CN" altLang="zh-CN" sz="2000">
                <a:solidFill>
                  <a:srgbClr val="1369B2"/>
                </a:solidFill>
                <a:latin typeface="微软雅黑" panose="020B0503020204020204" pitchFamily="34" charset="-122"/>
                <a:ea typeface="微软雅黑" panose="020B0503020204020204" pitchFamily="34" charset="-122"/>
              </a:rPr>
              <a:t>性能测试</a:t>
            </a:r>
            <a:r>
              <a:rPr lang="zh-CN" altLang="zh-CN" sz="2000">
                <a:solidFill>
                  <a:srgbClr val="595959"/>
                </a:solidFill>
                <a:latin typeface="微软雅黑" panose="020B0503020204020204" pitchFamily="34" charset="-122"/>
                <a:ea typeface="微软雅黑" panose="020B0503020204020204" pitchFamily="34" charset="-122"/>
                <a:cs typeface="+mn-ea"/>
              </a:rPr>
              <a:t>。</a:t>
            </a:r>
            <a:endParaRPr lang="zh-CN" altLang="zh-CN" sz="2000">
              <a:solidFill>
                <a:srgbClr val="595959"/>
              </a:solidFill>
              <a:latin typeface="微软雅黑" panose="020B0503020204020204" pitchFamily="34" charset="-122"/>
              <a:ea typeface="微软雅黑" panose="020B0503020204020204" pitchFamily="34" charset="-122"/>
              <a:cs typeface="+mn-ea"/>
            </a:endParaRPr>
          </a:p>
          <a:p>
            <a:pPr>
              <a:lnSpc>
                <a:spcPct val="150000"/>
              </a:lnSpc>
            </a:pP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5.1.2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性能测试种类</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1" name="圆角矩形 10"/>
          <p:cNvSpPr/>
          <p:nvPr/>
        </p:nvSpPr>
        <p:spPr>
          <a:xfrm>
            <a:off x="982662" y="983982"/>
            <a:ext cx="2804477" cy="699981"/>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7.</a:t>
            </a:r>
            <a:r>
              <a:rPr lang="zh-CN" altLang="en-US" dirty="0">
                <a:latin typeface="微软雅黑" panose="020B0503020204020204" pitchFamily="34" charset="-122"/>
                <a:ea typeface="微软雅黑" panose="020B0503020204020204" pitchFamily="34" charset="-122"/>
              </a:rPr>
              <a:t>容量测试</a:t>
            </a:r>
            <a:endParaRPr lang="zh-CN" altLang="en-US" dirty="0">
              <a:latin typeface="微软雅黑" panose="020B0503020204020204" pitchFamily="34" charset="-122"/>
              <a:ea typeface="微软雅黑" panose="020B0503020204020204" pitchFamily="34" charset="-122"/>
            </a:endParaRPr>
          </a:p>
        </p:txBody>
      </p:sp>
      <p:sp>
        <p:nvSpPr>
          <p:cNvPr id="27" name="文本框 28"/>
          <p:cNvSpPr txBox="1"/>
          <p:nvPr/>
        </p:nvSpPr>
        <p:spPr>
          <a:xfrm>
            <a:off x="1143690" y="2094965"/>
            <a:ext cx="10125993" cy="1477328"/>
          </a:xfrm>
          <a:prstGeom prst="rect">
            <a:avLst/>
          </a:prstGeom>
          <a:noFill/>
          <a:effectLst/>
        </p:spPr>
        <p:txBody>
          <a:bodyPr wrap="square" rtlCol="0">
            <a:spAutoFit/>
          </a:bodyPr>
          <a:lstStyle/>
          <a:p>
            <a:pPr>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容量测试是指在一定的软硬件及网络环境下，测试系统所能支持的最大用户数、最大存储量等</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。容量测试通常与</a:t>
            </a:r>
            <a:r>
              <a:rPr lang="zh-CN" altLang="zh-CN" sz="2000" dirty="0">
                <a:solidFill>
                  <a:srgbClr val="1369B2"/>
                </a:solidFill>
                <a:latin typeface="微软雅黑" panose="020B0503020204020204" pitchFamily="34" charset="-122"/>
                <a:ea typeface="微软雅黑" panose="020B0503020204020204" pitchFamily="34" charset="-122"/>
              </a:rPr>
              <a:t>数据库</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系统资源</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（如</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CPU</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、内存、磁盘等）有关，用于规划将来需求增长（如用户增长、业务量增加等）时，对数据库和系统资源的优化。</a:t>
            </a:r>
            <a:endPar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5.5.2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项目部署</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8" name="图片 7"/>
          <p:cNvPicPr>
            <a:picLocks noChangeAspect="1"/>
          </p:cNvPicPr>
          <p:nvPr/>
        </p:nvPicPr>
        <p:blipFill>
          <a:blip r:embed="rId1"/>
          <a:stretch>
            <a:fillRect/>
          </a:stretch>
        </p:blipFill>
        <p:spPr>
          <a:xfrm>
            <a:off x="944880" y="2215515"/>
            <a:ext cx="2797810" cy="3898265"/>
          </a:xfrm>
          <a:prstGeom prst="rect">
            <a:avLst/>
          </a:prstGeom>
        </p:spPr>
      </p:pic>
      <p:sp>
        <p:nvSpPr>
          <p:cNvPr id="9"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en-US" altLang="zh-CN"/>
          </a:p>
        </p:txBody>
      </p:sp>
      <p:sp>
        <p:nvSpPr>
          <p:cNvPr id="10" name="TextBox 35"/>
          <p:cNvSpPr txBox="1">
            <a:spLocks noChangeArrowheads="1"/>
          </p:cNvSpPr>
          <p:nvPr/>
        </p:nvSpPr>
        <p:spPr bwMode="auto">
          <a:xfrm>
            <a:off x="3201035" y="1706408"/>
            <a:ext cx="1606550" cy="123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595959"/>
                </a:solidFill>
                <a:latin typeface="微软雅黑" panose="020B0503020204020204" pitchFamily="34" charset="-122"/>
                <a:ea typeface="微软雅黑" panose="020B0503020204020204" pitchFamily="34" charset="-122"/>
              </a:rPr>
              <a:t>先定一个小目标！</a:t>
            </a:r>
            <a:endParaRPr lang="zh-CN" altLang="en-US" dirty="0">
              <a:solidFill>
                <a:srgbClr val="595959"/>
              </a:solidFill>
              <a:latin typeface="微软雅黑" panose="020B0503020204020204" pitchFamily="34" charset="-122"/>
              <a:ea typeface="微软雅黑" panose="020B0503020204020204" pitchFamily="34" charset="-122"/>
            </a:endParaRPr>
          </a:p>
        </p:txBody>
      </p:sp>
      <p:sp>
        <p:nvSpPr>
          <p:cNvPr id="13" name="TextBox 35"/>
          <p:cNvSpPr txBox="1">
            <a:spLocks noChangeArrowheads="1"/>
          </p:cNvSpPr>
          <p:nvPr/>
        </p:nvSpPr>
        <p:spPr bwMode="auto">
          <a:xfrm>
            <a:off x="5815965" y="3576722"/>
            <a:ext cx="5429568" cy="104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掌握轻商城项目的部署</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，能够</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独立</a:t>
            </a:r>
            <a:r>
              <a:rPr lang="zh-CN" altLang="en-US" sz="2000" dirty="0">
                <a:solidFill>
                  <a:srgbClr val="1369B2"/>
                </a:solidFill>
                <a:latin typeface="微软雅黑" panose="020B0503020204020204" pitchFamily="34" charset="-122"/>
                <a:ea typeface="微软雅黑" panose="020B0503020204020204" pitchFamily="34" charset="-122"/>
                <a:cs typeface="+mn-ea"/>
              </a:rPr>
              <a:t>安装</a:t>
            </a:r>
            <a:r>
              <a:rPr lang="en-US" altLang="zh-CN" sz="2000" dirty="0">
                <a:solidFill>
                  <a:srgbClr val="1369B2"/>
                </a:solidFill>
                <a:latin typeface="微软雅黑" panose="020B0503020204020204" pitchFamily="34" charset="-122"/>
                <a:ea typeface="微软雅黑" panose="020B0503020204020204" pitchFamily="34" charset="-122"/>
                <a:cs typeface="+mn-ea"/>
              </a:rPr>
              <a:t>VMware</a:t>
            </a:r>
            <a:r>
              <a:rPr lang="zh-CN" altLang="zh-CN" sz="2000" dirty="0">
                <a:solidFill>
                  <a:srgbClr val="1369B2"/>
                </a:solidFill>
                <a:latin typeface="微软雅黑" panose="020B0503020204020204" pitchFamily="34" charset="-122"/>
                <a:ea typeface="微软雅黑" panose="020B0503020204020204" pitchFamily="34" charset="-122"/>
                <a:cs typeface="+mn-ea"/>
              </a:rPr>
              <a:t>虚拟机</a:t>
            </a:r>
            <a:r>
              <a:rPr lang="zh-CN" altLang="en-US" sz="2000" dirty="0">
                <a:solidFill>
                  <a:srgbClr val="1369B2"/>
                </a:solidFill>
                <a:latin typeface="微软雅黑" panose="020B0503020204020204" pitchFamily="34" charset="-122"/>
                <a:ea typeface="微软雅黑" panose="020B0503020204020204" pitchFamily="34" charset="-122"/>
                <a:cs typeface="+mn-ea"/>
              </a:rPr>
              <a:t>和</a:t>
            </a:r>
            <a:r>
              <a:rPr lang="zh-CN" altLang="zh-CN" sz="2000" dirty="0">
                <a:solidFill>
                  <a:srgbClr val="1369B2"/>
                </a:solidFill>
                <a:latin typeface="微软雅黑" panose="020B0503020204020204" pitchFamily="34" charset="-122"/>
                <a:ea typeface="微软雅黑" panose="020B0503020204020204" pitchFamily="34" charset="-122"/>
                <a:cs typeface="+mn-ea"/>
              </a:rPr>
              <a:t>搭建轻商城</a:t>
            </a:r>
            <a:r>
              <a:rPr lang="zh-CN" altLang="en-US" sz="2000" dirty="0">
                <a:solidFill>
                  <a:srgbClr val="1369B2"/>
                </a:solidFill>
                <a:latin typeface="微软雅黑" panose="020B0503020204020204" pitchFamily="34" charset="-122"/>
                <a:ea typeface="微软雅黑" panose="020B0503020204020204" pitchFamily="34" charset="-122"/>
                <a:cs typeface="+mn-ea"/>
              </a:rPr>
              <a:t>项目</a:t>
            </a:r>
            <a:endParaRPr lang="zh-CN" altLang="zh-CN" sz="2000" dirty="0">
              <a:solidFill>
                <a:srgbClr val="1369B2"/>
              </a:solidFill>
              <a:latin typeface="微软雅黑" panose="020B0503020204020204" pitchFamily="34" charset="-122"/>
              <a:ea typeface="微软雅黑" panose="020B0503020204020204" pitchFamily="34" charset="-122"/>
              <a:cs typeface="+mn-ea"/>
            </a:endParaRPr>
          </a:p>
        </p:txBody>
      </p:sp>
      <p:grpSp>
        <p:nvGrpSpPr>
          <p:cNvPr id="11" name="组合 10"/>
          <p:cNvGrpSpPr/>
          <p:nvPr/>
        </p:nvGrpSpPr>
        <p:grpSpPr>
          <a:xfrm>
            <a:off x="5328285" y="3787143"/>
            <a:ext cx="405130" cy="405130"/>
            <a:chOff x="8881" y="4685"/>
            <a:chExt cx="638" cy="638"/>
          </a:xfrm>
        </p:grpSpPr>
        <p:sp>
          <p:nvSpPr>
            <p:cNvPr id="12" name="椭圆 11"/>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5.5.2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项目部署</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6" name="五边形 15"/>
          <p:cNvSpPr/>
          <p:nvPr/>
        </p:nvSpPr>
        <p:spPr>
          <a:xfrm>
            <a:off x="1035398" y="3082054"/>
            <a:ext cx="2297997" cy="697065"/>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1"/>
          <p:cNvSpPr txBox="1"/>
          <p:nvPr>
            <p:custDataLst>
              <p:tags r:id="rId1"/>
            </p:custDataLst>
          </p:nvPr>
        </p:nvSpPr>
        <p:spPr>
          <a:xfrm>
            <a:off x="1035398" y="3127124"/>
            <a:ext cx="2075937" cy="553998"/>
          </a:xfrm>
          <a:prstGeom prst="rect">
            <a:avLst/>
          </a:prstGeom>
          <a:noFill/>
          <a:ln>
            <a:noFill/>
          </a:ln>
        </p:spPr>
        <p:txBody>
          <a:bodyPr wrap="square" rtlCol="0">
            <a:spAutoFit/>
          </a:bodyPr>
          <a:lstStyle/>
          <a:p>
            <a:pPr lvl="0" defTabSz="457200">
              <a:lnSpc>
                <a:spcPct val="150000"/>
              </a:lnSpc>
              <a:defRPr/>
            </a:pPr>
            <a:r>
              <a:rPr lang="en-US" altLang="zh-CN" sz="2000" kern="0" dirty="0">
                <a:solidFill>
                  <a:schemeClr val="bg1"/>
                </a:solidFill>
                <a:latin typeface="微软雅黑" panose="020B0503020204020204" pitchFamily="34" charset="-122"/>
                <a:ea typeface="微软雅黑" panose="020B0503020204020204" pitchFamily="34" charset="-122"/>
                <a:cs typeface="+mn-ea"/>
              </a:rPr>
              <a:t>VMware</a:t>
            </a:r>
            <a:r>
              <a:rPr lang="zh-CN" altLang="en-US" sz="2000" kern="0" dirty="0">
                <a:solidFill>
                  <a:schemeClr val="bg1"/>
                </a:solidFill>
                <a:latin typeface="微软雅黑" panose="020B0503020204020204" pitchFamily="34" charset="-122"/>
                <a:ea typeface="微软雅黑" panose="020B0503020204020204" pitchFamily="34" charset="-122"/>
                <a:cs typeface="+mn-ea"/>
                <a:sym typeface="+mn-lt"/>
              </a:rPr>
              <a:t>的下载</a:t>
            </a:r>
            <a:endParaRPr lang="zh-CN" altLang="en-US" sz="2000" kern="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0569" y="987563"/>
            <a:ext cx="3885900" cy="2207132"/>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4010" y="976816"/>
            <a:ext cx="3904779" cy="2228627"/>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59988" y="3655732"/>
            <a:ext cx="4086985" cy="2439746"/>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12968" y="3655732"/>
            <a:ext cx="4101103" cy="2433080"/>
          </a:xfrm>
          <a:prstGeom prst="rect">
            <a:avLst/>
          </a:prstGeom>
        </p:spPr>
      </p:pic>
      <p:sp>
        <p:nvSpPr>
          <p:cNvPr id="19" name="椭圆 18"/>
          <p:cNvSpPr/>
          <p:nvPr/>
        </p:nvSpPr>
        <p:spPr>
          <a:xfrm>
            <a:off x="3751550" y="849021"/>
            <a:ext cx="383645" cy="38364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20" name="椭圆 19"/>
          <p:cNvSpPr/>
          <p:nvPr/>
        </p:nvSpPr>
        <p:spPr>
          <a:xfrm>
            <a:off x="7879872" y="3507789"/>
            <a:ext cx="383645" cy="38364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cxnSp>
        <p:nvCxnSpPr>
          <p:cNvPr id="21" name="直线箭头连接符 26"/>
          <p:cNvCxnSpPr/>
          <p:nvPr/>
        </p:nvCxnSpPr>
        <p:spPr>
          <a:xfrm>
            <a:off x="7743811" y="2263174"/>
            <a:ext cx="272123"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52"/>
          <p:cNvCxnSpPr/>
          <p:nvPr/>
        </p:nvCxnSpPr>
        <p:spPr>
          <a:xfrm>
            <a:off x="9856106" y="3205443"/>
            <a:ext cx="0" cy="4502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55"/>
          <p:cNvCxnSpPr/>
          <p:nvPr/>
        </p:nvCxnSpPr>
        <p:spPr>
          <a:xfrm flipH="1">
            <a:off x="7771214" y="5058679"/>
            <a:ext cx="2887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8010043" y="849021"/>
            <a:ext cx="383645" cy="38364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a:t>
            </a:r>
            <a:endParaRPr kumimoji="1" lang="zh-CN" altLang="en-US" dirty="0"/>
          </a:p>
        </p:txBody>
      </p:sp>
      <p:sp>
        <p:nvSpPr>
          <p:cNvPr id="25" name="椭圆 24"/>
          <p:cNvSpPr/>
          <p:nvPr/>
        </p:nvSpPr>
        <p:spPr>
          <a:xfrm>
            <a:off x="3628746" y="3540167"/>
            <a:ext cx="383645" cy="38364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4</a:t>
            </a:r>
            <a:endParaRPr kumimoji="1" lang="zh-CN" altLang="en-US" dirty="0"/>
          </a:p>
        </p:txBody>
      </p:sp>
      <p:sp>
        <p:nvSpPr>
          <p:cNvPr id="6" name="矩形 5"/>
          <p:cNvSpPr/>
          <p:nvPr/>
        </p:nvSpPr>
        <p:spPr>
          <a:xfrm>
            <a:off x="1051540" y="1060408"/>
            <a:ext cx="2769028" cy="400110"/>
          </a:xfrm>
          <a:prstGeom prst="rect">
            <a:avLst/>
          </a:prstGeom>
        </p:spPr>
        <p:txBody>
          <a:bodyPr wrap="none">
            <a:spAutoFit/>
          </a:bodyPr>
          <a:lstStyle/>
          <a:p>
            <a:r>
              <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cs typeface="+mn-ea"/>
              </a:rPr>
              <a:t>1.</a:t>
            </a:r>
            <a:r>
              <a:rPr lang="zh-CN" altLang="zh-CN" sz="2000" b="1" dirty="0">
                <a:solidFill>
                  <a:schemeClr val="tx1">
                    <a:lumMod val="65000"/>
                    <a:lumOff val="35000"/>
                  </a:schemeClr>
                </a:solidFill>
                <a:latin typeface="微软雅黑" panose="020B0503020204020204" pitchFamily="34" charset="-122"/>
                <a:ea typeface="微软雅黑" panose="020B0503020204020204" pitchFamily="34" charset="-122"/>
                <a:cs typeface="+mn-ea"/>
              </a:rPr>
              <a:t>安装</a:t>
            </a:r>
            <a:r>
              <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cs typeface="+mn-ea"/>
              </a:rPr>
              <a:t>VMware</a:t>
            </a:r>
            <a:r>
              <a:rPr lang="zh-CN" altLang="zh-CN" sz="2000" b="1" dirty="0">
                <a:solidFill>
                  <a:schemeClr val="tx1">
                    <a:lumMod val="65000"/>
                    <a:lumOff val="35000"/>
                  </a:schemeClr>
                </a:solidFill>
                <a:latin typeface="微软雅黑" panose="020B0503020204020204" pitchFamily="34" charset="-122"/>
                <a:ea typeface="微软雅黑" panose="020B0503020204020204" pitchFamily="34" charset="-122"/>
                <a:cs typeface="+mn-ea"/>
              </a:rPr>
              <a:t>虚拟机</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5.5.2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项目部署</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6" name="五边形 15"/>
          <p:cNvSpPr/>
          <p:nvPr/>
        </p:nvSpPr>
        <p:spPr>
          <a:xfrm>
            <a:off x="990705" y="3212453"/>
            <a:ext cx="2289068" cy="697065"/>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1"/>
          <p:cNvSpPr txBox="1"/>
          <p:nvPr>
            <p:custDataLst>
              <p:tags r:id="rId1"/>
            </p:custDataLst>
          </p:nvPr>
        </p:nvSpPr>
        <p:spPr>
          <a:xfrm>
            <a:off x="1027913" y="3283986"/>
            <a:ext cx="2214652" cy="553998"/>
          </a:xfrm>
          <a:prstGeom prst="rect">
            <a:avLst/>
          </a:prstGeom>
          <a:noFill/>
          <a:ln>
            <a:noFill/>
          </a:ln>
        </p:spPr>
        <p:txBody>
          <a:bodyPr wrap="square" rtlCol="0">
            <a:spAutoFit/>
          </a:bodyPr>
          <a:lstStyle/>
          <a:p>
            <a:pPr lvl="0" defTabSz="457200">
              <a:lnSpc>
                <a:spcPct val="150000"/>
              </a:lnSpc>
              <a:defRPr/>
            </a:pPr>
            <a:r>
              <a:rPr lang="en-US" altLang="zh-CN" sz="2000" kern="0" dirty="0">
                <a:solidFill>
                  <a:schemeClr val="bg1"/>
                </a:solidFill>
                <a:latin typeface="微软雅黑" panose="020B0503020204020204" pitchFamily="34" charset="-122"/>
                <a:ea typeface="微软雅黑" panose="020B0503020204020204" pitchFamily="34" charset="-122"/>
                <a:cs typeface="+mn-ea"/>
              </a:rPr>
              <a:t>VMware</a:t>
            </a:r>
            <a:r>
              <a:rPr lang="zh-CN" altLang="en-US" sz="2000" kern="0" dirty="0">
                <a:solidFill>
                  <a:schemeClr val="bg1"/>
                </a:solidFill>
                <a:latin typeface="微软雅黑" panose="020B0503020204020204" pitchFamily="34" charset="-122"/>
                <a:ea typeface="微软雅黑" panose="020B0503020204020204" pitchFamily="34" charset="-122"/>
                <a:cs typeface="+mn-ea"/>
                <a:sym typeface="+mn-lt"/>
              </a:rPr>
              <a:t>的安装</a:t>
            </a:r>
            <a:endParaRPr lang="zh-CN" altLang="en-US" sz="2000" kern="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2045" y="931647"/>
            <a:ext cx="3515055" cy="2744404"/>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5734" y="961650"/>
            <a:ext cx="3476626" cy="2714401"/>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1959" y="3914746"/>
            <a:ext cx="3524177" cy="2758293"/>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2045" y="3909518"/>
            <a:ext cx="3539540" cy="2763521"/>
          </a:xfrm>
          <a:prstGeom prst="rect">
            <a:avLst/>
          </a:prstGeom>
        </p:spPr>
      </p:pic>
      <p:sp>
        <p:nvSpPr>
          <p:cNvPr id="26" name="椭圆 25"/>
          <p:cNvSpPr/>
          <p:nvPr/>
        </p:nvSpPr>
        <p:spPr>
          <a:xfrm>
            <a:off x="3674487" y="874122"/>
            <a:ext cx="383645" cy="38364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27" name="椭圆 26"/>
          <p:cNvSpPr/>
          <p:nvPr/>
        </p:nvSpPr>
        <p:spPr>
          <a:xfrm>
            <a:off x="7851513" y="3798532"/>
            <a:ext cx="383645" cy="38364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cxnSp>
        <p:nvCxnSpPr>
          <p:cNvPr id="28" name="直线箭头连接符 26"/>
          <p:cNvCxnSpPr>
            <a:endCxn id="8" idx="1"/>
          </p:cNvCxnSpPr>
          <p:nvPr/>
        </p:nvCxnSpPr>
        <p:spPr>
          <a:xfrm>
            <a:off x="7277100" y="2318850"/>
            <a:ext cx="698634"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52"/>
          <p:cNvCxnSpPr/>
          <p:nvPr/>
        </p:nvCxnSpPr>
        <p:spPr>
          <a:xfrm>
            <a:off x="9702253" y="3671843"/>
            <a:ext cx="0" cy="2579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55"/>
          <p:cNvCxnSpPr>
            <a:stCxn id="9" idx="1"/>
            <a:endCxn id="10" idx="3"/>
          </p:cNvCxnSpPr>
          <p:nvPr/>
        </p:nvCxnSpPr>
        <p:spPr>
          <a:xfrm flipH="1" flipV="1">
            <a:off x="7301585" y="5291279"/>
            <a:ext cx="650374" cy="261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7907274" y="931647"/>
            <a:ext cx="383645" cy="38364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a:t>
            </a:r>
            <a:endParaRPr kumimoji="1" lang="zh-CN" altLang="en-US" dirty="0"/>
          </a:p>
        </p:txBody>
      </p:sp>
      <p:sp>
        <p:nvSpPr>
          <p:cNvPr id="32" name="椭圆 31"/>
          <p:cNvSpPr/>
          <p:nvPr/>
        </p:nvSpPr>
        <p:spPr>
          <a:xfrm>
            <a:off x="3674486" y="3742419"/>
            <a:ext cx="383645" cy="38364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4</a:t>
            </a:r>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5.5.2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项目部署</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cxnSp>
        <p:nvCxnSpPr>
          <p:cNvPr id="28" name="直线箭头连接符 26"/>
          <p:cNvCxnSpPr>
            <a:endCxn id="3" idx="1"/>
          </p:cNvCxnSpPr>
          <p:nvPr/>
        </p:nvCxnSpPr>
        <p:spPr>
          <a:xfrm flipV="1">
            <a:off x="7277100" y="2313260"/>
            <a:ext cx="766235" cy="55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52"/>
          <p:cNvCxnSpPr/>
          <p:nvPr/>
        </p:nvCxnSpPr>
        <p:spPr>
          <a:xfrm>
            <a:off x="9702253" y="3671843"/>
            <a:ext cx="0" cy="2579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55"/>
          <p:cNvCxnSpPr/>
          <p:nvPr/>
        </p:nvCxnSpPr>
        <p:spPr>
          <a:xfrm flipH="1">
            <a:off x="7324966" y="5331975"/>
            <a:ext cx="77413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871074" y="931648"/>
            <a:ext cx="3406025" cy="2659278"/>
          </a:xfrm>
          <a:prstGeom prst="rect">
            <a:avLst/>
          </a:prstGeom>
        </p:spPr>
      </p:pic>
      <p:sp>
        <p:nvSpPr>
          <p:cNvPr id="26" name="椭圆 25"/>
          <p:cNvSpPr/>
          <p:nvPr/>
        </p:nvSpPr>
        <p:spPr>
          <a:xfrm>
            <a:off x="3722353" y="882837"/>
            <a:ext cx="383645" cy="38364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5</a:t>
            </a:r>
            <a:endParaRPr kumimoji="1"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3335" y="951690"/>
            <a:ext cx="3487820" cy="2723140"/>
          </a:xfrm>
          <a:prstGeom prst="rect">
            <a:avLst/>
          </a:prstGeom>
        </p:spPr>
      </p:pic>
      <p:sp>
        <p:nvSpPr>
          <p:cNvPr id="31" name="椭圆 30"/>
          <p:cNvSpPr/>
          <p:nvPr/>
        </p:nvSpPr>
        <p:spPr>
          <a:xfrm>
            <a:off x="7907274" y="882837"/>
            <a:ext cx="383645" cy="38364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6</a:t>
            </a:r>
            <a:endParaRPr kumimoji="1"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9096" y="3929759"/>
            <a:ext cx="3491648" cy="2726129"/>
          </a:xfrm>
          <a:prstGeom prst="rect">
            <a:avLst/>
          </a:prstGeom>
        </p:spPr>
      </p:pic>
      <p:sp>
        <p:nvSpPr>
          <p:cNvPr id="27" name="椭圆 26"/>
          <p:cNvSpPr/>
          <p:nvPr/>
        </p:nvSpPr>
        <p:spPr>
          <a:xfrm>
            <a:off x="7851513" y="3798532"/>
            <a:ext cx="383645" cy="38364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7</a:t>
            </a:r>
            <a:endParaRPr kumimoji="1" lang="zh-CN" altLang="en-US" dirty="0"/>
          </a:p>
        </p:txBody>
      </p:sp>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05998" y="3810919"/>
            <a:ext cx="3218968" cy="2963807"/>
          </a:xfrm>
          <a:prstGeom prst="rect">
            <a:avLst/>
          </a:prstGeom>
        </p:spPr>
      </p:pic>
      <p:sp>
        <p:nvSpPr>
          <p:cNvPr id="32" name="椭圆 31"/>
          <p:cNvSpPr/>
          <p:nvPr/>
        </p:nvSpPr>
        <p:spPr>
          <a:xfrm>
            <a:off x="4001705" y="3737936"/>
            <a:ext cx="383645" cy="38364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8</a:t>
            </a:r>
            <a:endParaRPr kumimoji="1" lang="zh-CN" altLang="en-US" dirty="0"/>
          </a:p>
        </p:txBody>
      </p:sp>
      <p:sp>
        <p:nvSpPr>
          <p:cNvPr id="18" name="五边形 17"/>
          <p:cNvSpPr/>
          <p:nvPr/>
        </p:nvSpPr>
        <p:spPr>
          <a:xfrm>
            <a:off x="990705" y="3212453"/>
            <a:ext cx="2289068" cy="697065"/>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1"/>
          <p:cNvSpPr txBox="1"/>
          <p:nvPr>
            <p:custDataLst>
              <p:tags r:id="rId5"/>
            </p:custDataLst>
          </p:nvPr>
        </p:nvSpPr>
        <p:spPr>
          <a:xfrm>
            <a:off x="1027913" y="3283986"/>
            <a:ext cx="2214652" cy="553998"/>
          </a:xfrm>
          <a:prstGeom prst="rect">
            <a:avLst/>
          </a:prstGeom>
          <a:noFill/>
          <a:ln>
            <a:noFill/>
          </a:ln>
        </p:spPr>
        <p:txBody>
          <a:bodyPr wrap="square" rtlCol="0">
            <a:spAutoFit/>
          </a:bodyPr>
          <a:lstStyle/>
          <a:p>
            <a:pPr lvl="0" defTabSz="457200">
              <a:lnSpc>
                <a:spcPct val="150000"/>
              </a:lnSpc>
              <a:defRPr/>
            </a:pPr>
            <a:r>
              <a:rPr lang="en-US" altLang="zh-CN" sz="2000" kern="0" dirty="0">
                <a:solidFill>
                  <a:schemeClr val="bg1"/>
                </a:solidFill>
                <a:latin typeface="微软雅黑" panose="020B0503020204020204" pitchFamily="34" charset="-122"/>
                <a:ea typeface="微软雅黑" panose="020B0503020204020204" pitchFamily="34" charset="-122"/>
                <a:cs typeface="+mn-ea"/>
              </a:rPr>
              <a:t>VMware</a:t>
            </a:r>
            <a:r>
              <a:rPr lang="zh-CN" altLang="en-US" sz="2000" kern="0" dirty="0">
                <a:solidFill>
                  <a:schemeClr val="bg1"/>
                </a:solidFill>
                <a:latin typeface="微软雅黑" panose="020B0503020204020204" pitchFamily="34" charset="-122"/>
                <a:ea typeface="微软雅黑" panose="020B0503020204020204" pitchFamily="34" charset="-122"/>
                <a:cs typeface="+mn-ea"/>
                <a:sym typeface="+mn-lt"/>
              </a:rPr>
              <a:t>的安装</a:t>
            </a:r>
            <a:endParaRPr lang="zh-CN" altLang="en-US" sz="2000" kern="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5.5.2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项目部署</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1" name="1"/>
          <p:cNvSpPr txBox="1"/>
          <p:nvPr>
            <p:custDataLst>
              <p:tags r:id="rId1"/>
            </p:custDataLst>
          </p:nvPr>
        </p:nvSpPr>
        <p:spPr>
          <a:xfrm>
            <a:off x="1080769" y="1445442"/>
            <a:ext cx="10390795" cy="1938992"/>
          </a:xfrm>
          <a:prstGeom prst="rect">
            <a:avLst/>
          </a:prstGeom>
          <a:noFill/>
          <a:ln>
            <a:noFill/>
          </a:ln>
        </p:spPr>
        <p:txBody>
          <a:bodyPr wrap="square" rtlCol="0">
            <a:spAutoFit/>
          </a:bodyPr>
          <a:lstStyle/>
          <a:p>
            <a:pPr marL="0" marR="0" lvl="0" indent="0" defTabSz="457200" eaLnBrk="1" fontAlgn="auto" latinLnBrk="0" hangingPunct="1">
              <a:lnSpc>
                <a:spcPct val="150000"/>
              </a:lnSpc>
              <a:spcBef>
                <a:spcPts val="0"/>
              </a:spcBef>
              <a:spcAft>
                <a:spcPts val="0"/>
              </a:spcAft>
              <a:buClrTx/>
              <a:buSzTx/>
              <a:buFontTx/>
              <a:buNone/>
              <a:defRPr/>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）打开轻商城虚拟机</a:t>
            </a:r>
            <a:endPar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a:p>
            <a:pPr defTabSz="457200">
              <a:lnSpc>
                <a:spcPct val="150000"/>
              </a:lnSpc>
              <a:defRPr/>
            </a:pPr>
            <a:r>
              <a:rPr lang="zh-CN" altLang="en-US" sz="2000" dirty="0">
                <a:solidFill>
                  <a:srgbClr val="595959"/>
                </a:solidFill>
                <a:latin typeface="微软雅黑" panose="020B0503020204020204" pitchFamily="34" charset="-122"/>
                <a:ea typeface="微软雅黑" panose="020B0503020204020204" pitchFamily="34" charset="-122"/>
                <a:cs typeface="+mn-ea"/>
              </a:rPr>
              <a:t>解压</a:t>
            </a:r>
            <a:r>
              <a:rPr lang="zh-CN" altLang="zh-CN" sz="2000" dirty="0">
                <a:solidFill>
                  <a:srgbClr val="1369B2"/>
                </a:solidFill>
                <a:latin typeface="微软雅黑" panose="020B0503020204020204" pitchFamily="34" charset="-122"/>
                <a:ea typeface="微软雅黑" panose="020B0503020204020204" pitchFamily="34" charset="-122"/>
              </a:rPr>
              <a:t>轻商城镜像文件</a:t>
            </a:r>
            <a:r>
              <a:rPr lang="zh-CN" altLang="zh-CN" sz="2000" dirty="0">
                <a:solidFill>
                  <a:srgbClr val="595959"/>
                </a:solidFill>
                <a:latin typeface="微软雅黑" panose="020B0503020204020204" pitchFamily="34" charset="-122"/>
                <a:ea typeface="微软雅黑" panose="020B0503020204020204" pitchFamily="34" charset="-122"/>
                <a:cs typeface="+mn-ea"/>
              </a:rPr>
              <a:t>压缩包</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注意，</a:t>
            </a:r>
            <a:r>
              <a:rPr lang="zh-CN" altLang="zh-CN" sz="2000" dirty="0">
                <a:solidFill>
                  <a:srgbClr val="1369B2"/>
                </a:solidFill>
                <a:latin typeface="微软雅黑" panose="020B0503020204020204" pitchFamily="34" charset="-122"/>
                <a:ea typeface="微软雅黑" panose="020B0503020204020204" pitchFamily="34" charset="-122"/>
              </a:rPr>
              <a:t>解压目录不能含有中文</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轻商城镜像文件压缩包解压完成之后，打开</a:t>
            </a:r>
            <a:r>
              <a:rPr lang="en-US" altLang="zh-CN" sz="2000" dirty="0">
                <a:solidFill>
                  <a:srgbClr val="1369B2"/>
                </a:solidFill>
                <a:latin typeface="微软雅黑" panose="020B0503020204020204" pitchFamily="34" charset="-122"/>
                <a:ea typeface="微软雅黑" panose="020B0503020204020204" pitchFamily="34" charset="-122"/>
              </a:rPr>
              <a:t>VMware Workstation 15</a:t>
            </a:r>
            <a:r>
              <a:rPr lang="zh-CN" altLang="zh-CN" sz="2000" dirty="0">
                <a:solidFill>
                  <a:srgbClr val="595959"/>
                </a:solidFill>
                <a:latin typeface="微软雅黑" panose="020B0503020204020204" pitchFamily="34" charset="-122"/>
                <a:ea typeface="微软雅黑" panose="020B0503020204020204" pitchFamily="34" charset="-122"/>
                <a:cs typeface="+mn-ea"/>
              </a:rPr>
              <a:t>并单击</a:t>
            </a:r>
            <a:r>
              <a:rPr lang="zh-CN" altLang="zh-CN" sz="2000" dirty="0">
                <a:solidFill>
                  <a:srgbClr val="1369B2"/>
                </a:solidFill>
                <a:latin typeface="微软雅黑" panose="020B0503020204020204" pitchFamily="34" charset="-122"/>
                <a:ea typeface="微软雅黑" panose="020B0503020204020204" pitchFamily="34" charset="-122"/>
              </a:rPr>
              <a:t>“打开虚拟机”</a:t>
            </a:r>
            <a:r>
              <a:rPr lang="zh-CN" altLang="zh-CN" sz="2000" dirty="0">
                <a:solidFill>
                  <a:srgbClr val="595959"/>
                </a:solidFill>
                <a:latin typeface="微软雅黑" panose="020B0503020204020204" pitchFamily="34" charset="-122"/>
                <a:ea typeface="微软雅黑" panose="020B0503020204020204" pitchFamily="34" charset="-122"/>
                <a:cs typeface="+mn-ea"/>
              </a:rPr>
              <a:t>选项，</a:t>
            </a:r>
            <a:r>
              <a:rPr lang="zh-CN" altLang="zh-CN" sz="2000" dirty="0">
                <a:solidFill>
                  <a:srgbClr val="1369B2"/>
                </a:solidFill>
                <a:latin typeface="微软雅黑" panose="020B0503020204020204" pitchFamily="34" charset="-122"/>
                <a:ea typeface="微软雅黑" panose="020B0503020204020204" pitchFamily="34" charset="-122"/>
              </a:rPr>
              <a:t>选择轻商城</a:t>
            </a:r>
            <a:r>
              <a:rPr lang="zh-CN" altLang="zh-CN" sz="2000">
                <a:solidFill>
                  <a:srgbClr val="1369B2"/>
                </a:solidFill>
                <a:latin typeface="微软雅黑" panose="020B0503020204020204" pitchFamily="34" charset="-122"/>
                <a:ea typeface="微软雅黑" panose="020B0503020204020204" pitchFamily="34" charset="-122"/>
              </a:rPr>
              <a:t>镜像文件</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en-US"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2780" y="2942257"/>
            <a:ext cx="5905509" cy="3708110"/>
          </a:xfrm>
          <a:prstGeom prst="rect">
            <a:avLst/>
          </a:prstGeom>
        </p:spPr>
      </p:pic>
      <p:sp>
        <p:nvSpPr>
          <p:cNvPr id="8" name="矩形 7"/>
          <p:cNvSpPr/>
          <p:nvPr/>
        </p:nvSpPr>
        <p:spPr>
          <a:xfrm>
            <a:off x="1143690" y="1064819"/>
            <a:ext cx="1699504" cy="400110"/>
          </a:xfrm>
          <a:prstGeom prst="rect">
            <a:avLst/>
          </a:prstGeom>
        </p:spPr>
        <p:txBody>
          <a:bodyPr wrap="none">
            <a:spAutoFit/>
          </a:bodyPr>
          <a:lstStyle/>
          <a:p>
            <a:r>
              <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cs typeface="+mn-ea"/>
              </a:rPr>
              <a:t>2.</a:t>
            </a: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mn-ea"/>
              </a:rPr>
              <a:t>搭建轻商城</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5.5.2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项目部署</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1" name="1"/>
          <p:cNvSpPr txBox="1"/>
          <p:nvPr>
            <p:custDataLst>
              <p:tags r:id="rId1"/>
            </p:custDataLst>
          </p:nvPr>
        </p:nvSpPr>
        <p:spPr>
          <a:xfrm>
            <a:off x="1259630" y="1202629"/>
            <a:ext cx="9446470" cy="1015663"/>
          </a:xfrm>
          <a:prstGeom prst="rect">
            <a:avLst/>
          </a:prstGeom>
          <a:noFill/>
          <a:ln>
            <a:noFill/>
          </a:ln>
        </p:spPr>
        <p:txBody>
          <a:bodyPr wrap="square" rtlCol="0">
            <a:spAutoFit/>
          </a:bodyPr>
          <a:lstStyle/>
          <a:p>
            <a:pPr defTabSz="457200">
              <a:lnSpc>
                <a:spcPct val="150000"/>
              </a:lnSpc>
              <a:defRPr/>
            </a:pPr>
            <a:r>
              <a:rPr lang="zh-CN" altLang="zh-CN" sz="2000" dirty="0">
                <a:solidFill>
                  <a:srgbClr val="595959"/>
                </a:solidFill>
                <a:latin typeface="微软雅黑" panose="020B0503020204020204" pitchFamily="34" charset="-122"/>
                <a:ea typeface="微软雅黑" panose="020B0503020204020204" pitchFamily="34" charset="-122"/>
                <a:cs typeface="+mn-ea"/>
              </a:rPr>
              <a:t>选择轻商城镜像文件之后，单击</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打开</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cs typeface="+mn-ea"/>
              </a:rPr>
              <a:t>按钮，</a:t>
            </a:r>
            <a:r>
              <a:rPr lang="en-US" altLang="zh-CN" sz="2000" dirty="0">
                <a:solidFill>
                  <a:srgbClr val="595959"/>
                </a:solidFill>
                <a:latin typeface="微软雅黑" panose="020B0503020204020204" pitchFamily="34" charset="-122"/>
                <a:ea typeface="微软雅黑" panose="020B0503020204020204" pitchFamily="34" charset="-122"/>
                <a:cs typeface="+mn-ea"/>
              </a:rPr>
              <a:t>VMware Workstation 15</a:t>
            </a:r>
            <a:r>
              <a:rPr lang="zh-CN" altLang="zh-CN" sz="2000" dirty="0">
                <a:solidFill>
                  <a:srgbClr val="595959"/>
                </a:solidFill>
                <a:latin typeface="微软雅黑" panose="020B0503020204020204" pitchFamily="34" charset="-122"/>
                <a:ea typeface="微软雅黑" panose="020B0503020204020204" pitchFamily="34" charset="-122"/>
                <a:cs typeface="+mn-ea"/>
              </a:rPr>
              <a:t>就会加载轻商城虚拟机</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单击</a:t>
            </a:r>
            <a:r>
              <a:rPr lang="zh-CN" altLang="zh-CN" sz="2000" dirty="0">
                <a:solidFill>
                  <a:srgbClr val="1369B2"/>
                </a:solidFill>
                <a:latin typeface="微软雅黑" panose="020B0503020204020204" pitchFamily="34" charset="-122"/>
                <a:ea typeface="微软雅黑" panose="020B0503020204020204" pitchFamily="34" charset="-122"/>
              </a:rPr>
              <a:t>“开启此虚拟机</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cs typeface="+mn-ea"/>
              </a:rPr>
              <a:t>，进入</a:t>
            </a:r>
            <a:r>
              <a:rPr lang="zh-CN" altLang="zh-CN" sz="2000">
                <a:solidFill>
                  <a:srgbClr val="595959"/>
                </a:solidFill>
                <a:latin typeface="微软雅黑" panose="020B0503020204020204" pitchFamily="34" charset="-122"/>
                <a:ea typeface="微软雅黑" panose="020B0503020204020204" pitchFamily="34" charset="-122"/>
                <a:cs typeface="+mn-ea"/>
              </a:rPr>
              <a:t>登录界面</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en-US"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6928" y="2363942"/>
            <a:ext cx="4294011" cy="3954461"/>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118" y="2363942"/>
            <a:ext cx="4723225" cy="354391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5.5.2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项目部署</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1" name="1"/>
          <p:cNvSpPr txBox="1"/>
          <p:nvPr>
            <p:custDataLst>
              <p:tags r:id="rId1"/>
            </p:custDataLst>
          </p:nvPr>
        </p:nvSpPr>
        <p:spPr>
          <a:xfrm>
            <a:off x="1259630" y="1202629"/>
            <a:ext cx="9446470" cy="1015663"/>
          </a:xfrm>
          <a:prstGeom prst="rect">
            <a:avLst/>
          </a:prstGeom>
          <a:noFill/>
          <a:ln>
            <a:noFill/>
          </a:ln>
        </p:spPr>
        <p:txBody>
          <a:bodyPr wrap="square" rtlCol="0">
            <a:spAutoFit/>
          </a:bodyPr>
          <a:lstStyle/>
          <a:p>
            <a:pPr defTabSz="457200">
              <a:lnSpc>
                <a:spcPct val="150000"/>
              </a:lnSpc>
              <a:defRPr/>
            </a:pPr>
            <a:r>
              <a:rPr lang="zh-CN" altLang="en-US" sz="2000" dirty="0">
                <a:solidFill>
                  <a:srgbClr val="595959"/>
                </a:solidFill>
                <a:latin typeface="微软雅黑" panose="020B0503020204020204" pitchFamily="34" charset="-122"/>
                <a:ea typeface="微软雅黑" panose="020B0503020204020204" pitchFamily="34" charset="-122"/>
                <a:cs typeface="+mn-ea"/>
              </a:rPr>
              <a:t>在</a:t>
            </a:r>
            <a:r>
              <a:rPr lang="zh-CN" altLang="zh-CN" sz="2000" dirty="0">
                <a:solidFill>
                  <a:srgbClr val="595959"/>
                </a:solidFill>
                <a:latin typeface="微软雅黑" panose="020B0503020204020204" pitchFamily="34" charset="-122"/>
                <a:ea typeface="微软雅黑" panose="020B0503020204020204" pitchFamily="34" charset="-122"/>
                <a:cs typeface="+mn-ea"/>
              </a:rPr>
              <a:t>登录界面</a:t>
            </a:r>
            <a:r>
              <a:rPr lang="zh-CN" altLang="en-US" sz="2000" dirty="0">
                <a:solidFill>
                  <a:srgbClr val="595959"/>
                </a:solidFill>
                <a:latin typeface="微软雅黑" panose="020B0503020204020204" pitchFamily="34" charset="-122"/>
                <a:ea typeface="微软雅黑" panose="020B0503020204020204" pitchFamily="34" charset="-122"/>
                <a:cs typeface="+mn-ea"/>
              </a:rPr>
              <a:t>中</a:t>
            </a:r>
            <a:r>
              <a:rPr lang="zh-CN" altLang="zh-CN" sz="2000" dirty="0">
                <a:solidFill>
                  <a:srgbClr val="595959"/>
                </a:solidFill>
                <a:latin typeface="微软雅黑" panose="020B0503020204020204" pitchFamily="34" charset="-122"/>
                <a:ea typeface="微软雅黑" panose="020B0503020204020204" pitchFamily="34" charset="-122"/>
                <a:cs typeface="+mn-ea"/>
              </a:rPr>
              <a:t>单击</a:t>
            </a:r>
            <a:r>
              <a:rPr lang="zh-CN" altLang="zh-CN" sz="2000" dirty="0">
                <a:solidFill>
                  <a:srgbClr val="1369B2"/>
                </a:solidFill>
                <a:latin typeface="微软雅黑" panose="020B0503020204020204" pitchFamily="34" charset="-122"/>
                <a:ea typeface="微软雅黑" panose="020B0503020204020204" pitchFamily="34" charset="-122"/>
              </a:rPr>
              <a:t>“未列出</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cs typeface="+mn-ea"/>
              </a:rPr>
              <a:t>选项，</a:t>
            </a:r>
            <a:r>
              <a:rPr lang="zh-CN" altLang="en-US" sz="2000" dirty="0">
                <a:solidFill>
                  <a:srgbClr val="595959"/>
                </a:solidFill>
                <a:latin typeface="微软雅黑" panose="020B0503020204020204" pitchFamily="34" charset="-122"/>
                <a:ea typeface="微软雅黑" panose="020B0503020204020204" pitchFamily="34" charset="-122"/>
                <a:cs typeface="+mn-ea"/>
              </a:rPr>
              <a:t>首先</a:t>
            </a:r>
            <a:r>
              <a:rPr lang="zh-CN" altLang="zh-CN" sz="2000" dirty="0">
                <a:solidFill>
                  <a:srgbClr val="595959"/>
                </a:solidFill>
                <a:latin typeface="微软雅黑" panose="020B0503020204020204" pitchFamily="34" charset="-122"/>
                <a:ea typeface="微软雅黑" panose="020B0503020204020204" pitchFamily="34" charset="-122"/>
                <a:cs typeface="+mn-ea"/>
              </a:rPr>
              <a:t>输入</a:t>
            </a:r>
            <a:r>
              <a:rPr lang="zh-CN" altLang="zh-CN" sz="2000" dirty="0">
                <a:solidFill>
                  <a:srgbClr val="1369B2"/>
                </a:solidFill>
                <a:latin typeface="微软雅黑" panose="020B0503020204020204" pitchFamily="34" charset="-122"/>
                <a:ea typeface="微软雅黑" panose="020B0503020204020204" pitchFamily="34" charset="-122"/>
              </a:rPr>
              <a:t>用户名（</a:t>
            </a:r>
            <a:r>
              <a:rPr lang="en-US" altLang="zh-CN" sz="2000" dirty="0">
                <a:solidFill>
                  <a:srgbClr val="1369B2"/>
                </a:solidFill>
                <a:latin typeface="微软雅黑" panose="020B0503020204020204" pitchFamily="34" charset="-122"/>
                <a:ea typeface="微软雅黑" panose="020B0503020204020204" pitchFamily="34" charset="-122"/>
              </a:rPr>
              <a:t>root</a:t>
            </a:r>
            <a:r>
              <a:rPr lang="zh-CN"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和</a:t>
            </a:r>
            <a:r>
              <a:rPr lang="zh-CN" altLang="zh-CN" sz="2000" dirty="0">
                <a:solidFill>
                  <a:srgbClr val="1369B2"/>
                </a:solidFill>
                <a:latin typeface="微软雅黑" panose="020B0503020204020204" pitchFamily="34" charset="-122"/>
                <a:ea typeface="微软雅黑" panose="020B0503020204020204" pitchFamily="34" charset="-122"/>
              </a:rPr>
              <a:t>密码（</a:t>
            </a:r>
            <a:r>
              <a:rPr lang="en-US" altLang="zh-CN" sz="2000" dirty="0">
                <a:solidFill>
                  <a:srgbClr val="1369B2"/>
                </a:solidFill>
                <a:latin typeface="微软雅黑" panose="020B0503020204020204" pitchFamily="34" charset="-122"/>
                <a:ea typeface="微软雅黑" panose="020B0503020204020204" pitchFamily="34" charset="-122"/>
              </a:rPr>
              <a:t>123456</a:t>
            </a:r>
            <a:r>
              <a:rPr lang="zh-CN" altLang="zh-CN" sz="2000" dirty="0">
                <a:solidFill>
                  <a:srgbClr val="1369B2"/>
                </a:solidFill>
                <a:latin typeface="微软雅黑" panose="020B0503020204020204" pitchFamily="34" charset="-122"/>
                <a:ea typeface="微软雅黑" panose="020B0503020204020204" pitchFamily="34" charset="-122"/>
              </a:rPr>
              <a:t>）</a:t>
            </a:r>
            <a:r>
              <a:rPr lang="zh-CN" altLang="en-US" sz="2000" dirty="0">
                <a:solidFill>
                  <a:srgbClr val="1369B2"/>
                </a:solidFill>
                <a:latin typeface="微软雅黑" panose="020B0503020204020204" pitchFamily="34" charset="-122"/>
                <a:ea typeface="微软雅黑" panose="020B0503020204020204" pitchFamily="34" charset="-122"/>
              </a:rPr>
              <a:t>，</a:t>
            </a:r>
            <a:r>
              <a:rPr lang="zh-CN" altLang="en-US" sz="2000" dirty="0">
                <a:solidFill>
                  <a:srgbClr val="595959"/>
                </a:solidFill>
                <a:latin typeface="微软雅黑" panose="020B0503020204020204" pitchFamily="34" charset="-122"/>
                <a:ea typeface="微软雅黑" panose="020B0503020204020204" pitchFamily="34" charset="-122"/>
                <a:cs typeface="+mn-ea"/>
              </a:rPr>
              <a:t>然后</a:t>
            </a:r>
            <a:r>
              <a:rPr lang="zh-CN" altLang="zh-CN" sz="2000" dirty="0">
                <a:solidFill>
                  <a:srgbClr val="595959"/>
                </a:solidFill>
                <a:latin typeface="微软雅黑" panose="020B0503020204020204" pitchFamily="34" charset="-122"/>
                <a:ea typeface="微软雅黑" panose="020B0503020204020204" pitchFamily="34" charset="-122"/>
                <a:cs typeface="+mn-ea"/>
              </a:rPr>
              <a:t>单击</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登录</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cs typeface="+mn-ea"/>
              </a:rPr>
              <a:t>按钮</a:t>
            </a:r>
            <a:r>
              <a:rPr lang="zh-CN" altLang="zh-CN" sz="2000">
                <a:solidFill>
                  <a:srgbClr val="595959"/>
                </a:solidFill>
                <a:latin typeface="微软雅黑" panose="020B0503020204020204" pitchFamily="34" charset="-122"/>
                <a:ea typeface="微软雅黑" panose="020B0503020204020204" pitchFamily="34" charset="-122"/>
                <a:cs typeface="+mn-ea"/>
              </a:rPr>
              <a:t>完成登录</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en-US"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4633" y="2541222"/>
            <a:ext cx="5030736" cy="1918362"/>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5807" y="2541222"/>
            <a:ext cx="4478909" cy="297844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5.5.2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项目部署</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1" name="1"/>
          <p:cNvSpPr txBox="1"/>
          <p:nvPr>
            <p:custDataLst>
              <p:tags r:id="rId1"/>
            </p:custDataLst>
          </p:nvPr>
        </p:nvSpPr>
        <p:spPr>
          <a:xfrm>
            <a:off x="965559" y="947225"/>
            <a:ext cx="10362061" cy="1938992"/>
          </a:xfrm>
          <a:prstGeom prst="rect">
            <a:avLst/>
          </a:prstGeom>
          <a:noFill/>
          <a:ln>
            <a:noFill/>
          </a:ln>
        </p:spPr>
        <p:txBody>
          <a:bodyPr wrap="square" rtlCol="0">
            <a:spAutoFit/>
          </a:bodyPr>
          <a:lstStyle/>
          <a:p>
            <a:pPr marL="0" marR="0" lvl="0" indent="0" defTabSz="457200" eaLnBrk="1" fontAlgn="auto" latinLnBrk="0" hangingPunct="1">
              <a:lnSpc>
                <a:spcPct val="150000"/>
              </a:lnSpc>
              <a:spcBef>
                <a:spcPts val="0"/>
              </a:spcBef>
              <a:spcAft>
                <a:spcPts val="0"/>
              </a:spcAft>
              <a:buClrTx/>
              <a:buSzTx/>
              <a:buFontTx/>
              <a:buNone/>
              <a:defRPr/>
            </a:pPr>
            <a:r>
              <a:rPr lang="zh-CN" altLang="en-US" sz="2000" dirty="0">
                <a:solidFill>
                  <a:srgbClr val="595959"/>
                </a:solidFill>
                <a:latin typeface="微软雅黑" panose="020B0503020204020204" pitchFamily="34" charset="-122"/>
                <a:ea typeface="微软雅黑" panose="020B0503020204020204" pitchFamily="34" charset="-122"/>
                <a:cs typeface="+mn-ea"/>
                <a:sym typeface="+mn-lt"/>
              </a:rPr>
              <a:t>（</a:t>
            </a:r>
            <a:r>
              <a:rPr lang="en-US" altLang="zh-CN" sz="2000" dirty="0">
                <a:solidFill>
                  <a:srgbClr val="595959"/>
                </a:solidFill>
                <a:latin typeface="微软雅黑" panose="020B0503020204020204" pitchFamily="34" charset="-122"/>
                <a:ea typeface="微软雅黑" panose="020B0503020204020204" pitchFamily="34" charset="-122"/>
                <a:cs typeface="+mn-ea"/>
                <a:sym typeface="+mn-lt"/>
              </a:rPr>
              <a:t>2</a:t>
            </a:r>
            <a:r>
              <a:rPr lang="zh-CN" altLang="en-US" sz="2000" dirty="0">
                <a:solidFill>
                  <a:srgbClr val="595959"/>
                </a:solidFill>
                <a:latin typeface="微软雅黑" panose="020B0503020204020204" pitchFamily="34" charset="-122"/>
                <a:ea typeface="微软雅黑" panose="020B0503020204020204" pitchFamily="34" charset="-122"/>
                <a:cs typeface="+mn-ea"/>
                <a:sym typeface="+mn-lt"/>
              </a:rPr>
              <a:t>）测试轻商城虚拟机网络</a:t>
            </a:r>
            <a:endParaRPr lang="en-US" altLang="zh-CN" sz="2000" dirty="0">
              <a:solidFill>
                <a:srgbClr val="595959"/>
              </a:solidFill>
              <a:latin typeface="微软雅黑" panose="020B0503020204020204" pitchFamily="34" charset="-122"/>
              <a:ea typeface="微软雅黑" panose="020B0503020204020204" pitchFamily="34" charset="-122"/>
              <a:cs typeface="+mn-ea"/>
              <a:sym typeface="+mn-lt"/>
            </a:endParaRPr>
          </a:p>
          <a:p>
            <a:pPr defTabSz="457200">
              <a:lnSpc>
                <a:spcPct val="150000"/>
              </a:lnSpc>
              <a:defRPr/>
            </a:pPr>
            <a:r>
              <a:rPr lang="zh-CN" altLang="zh-CN" sz="2000" dirty="0">
                <a:solidFill>
                  <a:srgbClr val="595959"/>
                </a:solidFill>
                <a:latin typeface="微软雅黑" panose="020B0503020204020204" pitchFamily="34" charset="-122"/>
                <a:ea typeface="微软雅黑" panose="020B0503020204020204" pitchFamily="34" charset="-122"/>
                <a:cs typeface="+mn-ea"/>
              </a:rPr>
              <a:t>打开轻商城虚拟机之后，在虚拟机桌面的</a:t>
            </a:r>
            <a:r>
              <a:rPr lang="zh-CN" altLang="zh-CN" sz="2000" dirty="0">
                <a:solidFill>
                  <a:srgbClr val="1369B2"/>
                </a:solidFill>
                <a:latin typeface="微软雅黑" panose="020B0503020204020204" pitchFamily="34" charset="-122"/>
                <a:ea typeface="微软雅黑" panose="020B0503020204020204" pitchFamily="34" charset="-122"/>
              </a:rPr>
              <a:t>任意空白</a:t>
            </a:r>
            <a:r>
              <a:rPr lang="zh-CN" altLang="zh-CN" sz="2000">
                <a:solidFill>
                  <a:srgbClr val="1369B2"/>
                </a:solidFill>
                <a:latin typeface="微软雅黑" panose="020B0503020204020204" pitchFamily="34" charset="-122"/>
                <a:ea typeface="微软雅黑" panose="020B0503020204020204" pitchFamily="34" charset="-122"/>
              </a:rPr>
              <a:t>位置处</a:t>
            </a:r>
            <a:r>
              <a:rPr lang="zh-CN" altLang="en-US" sz="2000">
                <a:solidFill>
                  <a:srgbClr val="1369B2"/>
                </a:solidFill>
                <a:latin typeface="微软雅黑" panose="020B0503020204020204" pitchFamily="34" charset="-122"/>
                <a:ea typeface="微软雅黑" panose="020B0503020204020204" pitchFamily="34" charset="-122"/>
              </a:rPr>
              <a:t>右键单击</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会弹出</a:t>
            </a:r>
            <a:r>
              <a:rPr lang="zh-CN" altLang="zh-CN" sz="2000">
                <a:solidFill>
                  <a:srgbClr val="595959"/>
                </a:solidFill>
                <a:latin typeface="微软雅黑" panose="020B0503020204020204" pitchFamily="34" charset="-122"/>
                <a:ea typeface="微软雅黑" panose="020B0503020204020204" pitchFamily="34" charset="-122"/>
                <a:cs typeface="+mn-ea"/>
              </a:rPr>
              <a:t>一个</a:t>
            </a:r>
            <a:r>
              <a:rPr lang="zh-CN" altLang="en-US" sz="2000">
                <a:solidFill>
                  <a:srgbClr val="1369B2"/>
                </a:solidFill>
                <a:latin typeface="微软雅黑" panose="020B0503020204020204" pitchFamily="34" charset="-122"/>
                <a:ea typeface="微软雅黑" panose="020B0503020204020204" pitchFamily="34" charset="-122"/>
              </a:rPr>
              <a:t>快捷菜单</a:t>
            </a:r>
            <a:r>
              <a:rPr lang="zh-CN" altLang="en-US" sz="200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595959"/>
                </a:solidFill>
                <a:latin typeface="微软雅黑" panose="020B0503020204020204" pitchFamily="34" charset="-122"/>
                <a:ea typeface="微软雅黑" panose="020B0503020204020204" pitchFamily="34" charset="-122"/>
                <a:cs typeface="+mn-ea"/>
              </a:rPr>
              <a:t>单击</a:t>
            </a:r>
            <a:r>
              <a:rPr lang="zh-CN" altLang="en-US" sz="2000">
                <a:solidFill>
                  <a:srgbClr val="595959"/>
                </a:solidFill>
                <a:latin typeface="微软雅黑" panose="020B0503020204020204" pitchFamily="34" charset="-122"/>
                <a:ea typeface="微软雅黑" panose="020B0503020204020204" pitchFamily="34" charset="-122"/>
                <a:cs typeface="+mn-ea"/>
              </a:rPr>
              <a:t>该快捷菜单</a:t>
            </a:r>
            <a:r>
              <a:rPr lang="zh-CN" altLang="zh-CN" sz="2000">
                <a:solidFill>
                  <a:srgbClr val="595959"/>
                </a:solidFill>
                <a:latin typeface="微软雅黑" panose="020B0503020204020204" pitchFamily="34" charset="-122"/>
                <a:ea typeface="微软雅黑" panose="020B0503020204020204" pitchFamily="34" charset="-122"/>
                <a:cs typeface="+mn-ea"/>
              </a:rPr>
              <a:t>中</a:t>
            </a:r>
            <a:r>
              <a:rPr lang="zh-CN" altLang="zh-CN" sz="2000" dirty="0">
                <a:solidFill>
                  <a:srgbClr val="595959"/>
                </a:solidFill>
                <a:latin typeface="微软雅黑" panose="020B0503020204020204" pitchFamily="34" charset="-122"/>
                <a:ea typeface="微软雅黑" panose="020B0503020204020204" pitchFamily="34" charset="-122"/>
                <a:cs typeface="+mn-ea"/>
              </a:rPr>
              <a:t>的 </a:t>
            </a:r>
            <a:r>
              <a:rPr lang="zh-CN" altLang="zh-CN" sz="2000" dirty="0">
                <a:solidFill>
                  <a:srgbClr val="1369B2"/>
                </a:solidFill>
                <a:latin typeface="微软雅黑" panose="020B0503020204020204" pitchFamily="34" charset="-122"/>
                <a:ea typeface="微软雅黑" panose="020B0503020204020204" pitchFamily="34" charset="-122"/>
              </a:rPr>
              <a:t>“打开终端”</a:t>
            </a:r>
            <a:r>
              <a:rPr lang="zh-CN" altLang="zh-CN" sz="2000" dirty="0">
                <a:solidFill>
                  <a:srgbClr val="595959"/>
                </a:solidFill>
                <a:latin typeface="微软雅黑" panose="020B0503020204020204" pitchFamily="34" charset="-122"/>
                <a:ea typeface="微软雅黑" panose="020B0503020204020204" pitchFamily="34" charset="-122"/>
                <a:cs typeface="+mn-ea"/>
              </a:rPr>
              <a:t>选项，会打开虚拟机的终端窗口</a:t>
            </a:r>
            <a:r>
              <a:rPr lang="zh-CN" altLang="en-US" sz="2000" dirty="0">
                <a:solidFill>
                  <a:srgbClr val="595959"/>
                </a:solidFill>
                <a:latin typeface="微软雅黑" panose="020B0503020204020204" pitchFamily="34" charset="-122"/>
                <a:ea typeface="微软雅黑" panose="020B0503020204020204" pitchFamily="34" charset="-122"/>
                <a:cs typeface="+mn-ea"/>
              </a:rPr>
              <a:t>，在该窗口中</a:t>
            </a:r>
            <a:r>
              <a:rPr lang="zh-CN" altLang="zh-CN" sz="2000">
                <a:solidFill>
                  <a:srgbClr val="595959"/>
                </a:solidFill>
                <a:latin typeface="微软雅黑" panose="020B0503020204020204" pitchFamily="34" charset="-122"/>
                <a:ea typeface="微软雅黑" panose="020B0503020204020204" pitchFamily="34" charset="-122"/>
                <a:cs typeface="+mn-ea"/>
              </a:rPr>
              <a:t>可以输入</a:t>
            </a:r>
            <a:r>
              <a:rPr lang="en-US" altLang="zh-CN" sz="2000">
                <a:solidFill>
                  <a:srgbClr val="1369B2"/>
                </a:solidFill>
                <a:latin typeface="微软雅黑" panose="020B0503020204020204" pitchFamily="34" charset="-122"/>
                <a:ea typeface="微软雅黑" panose="020B0503020204020204" pitchFamily="34" charset="-122"/>
              </a:rPr>
              <a:t>” “ifconfig”</a:t>
            </a:r>
            <a:r>
              <a:rPr lang="zh-CN" altLang="zh-CN" sz="2000">
                <a:solidFill>
                  <a:srgbClr val="595959"/>
                </a:solidFill>
                <a:latin typeface="微软雅黑" panose="020B0503020204020204" pitchFamily="34" charset="-122"/>
                <a:ea typeface="微软雅黑" panose="020B0503020204020204" pitchFamily="34" charset="-122"/>
                <a:cs typeface="+mn-ea"/>
              </a:rPr>
              <a:t>命令</a:t>
            </a:r>
            <a:r>
              <a:rPr lang="zh-CN" altLang="zh-CN" sz="2000" dirty="0">
                <a:solidFill>
                  <a:srgbClr val="595959"/>
                </a:solidFill>
                <a:latin typeface="微软雅黑" panose="020B0503020204020204" pitchFamily="34" charset="-122"/>
                <a:ea typeface="微软雅黑" panose="020B0503020204020204" pitchFamily="34" charset="-122"/>
                <a:cs typeface="+mn-ea"/>
              </a:rPr>
              <a:t>查看</a:t>
            </a:r>
            <a:r>
              <a:rPr lang="zh-CN" altLang="zh-CN" sz="2000" dirty="0">
                <a:solidFill>
                  <a:srgbClr val="1369B2"/>
                </a:solidFill>
                <a:latin typeface="微软雅黑" panose="020B0503020204020204" pitchFamily="34" charset="-122"/>
                <a:ea typeface="微软雅黑" panose="020B0503020204020204" pitchFamily="34" charset="-122"/>
              </a:rPr>
              <a:t>轻商城虚拟机的</a:t>
            </a:r>
            <a:r>
              <a:rPr lang="en-US" altLang="zh-CN" sz="2000">
                <a:solidFill>
                  <a:srgbClr val="1369B2"/>
                </a:solidFill>
                <a:latin typeface="微软雅黑" panose="020B0503020204020204" pitchFamily="34" charset="-122"/>
                <a:ea typeface="微软雅黑" panose="020B0503020204020204" pitchFamily="34" charset="-122"/>
              </a:rPr>
              <a:t>IP</a:t>
            </a:r>
            <a:r>
              <a:rPr lang="zh-CN" altLang="zh-CN" sz="2000">
                <a:solidFill>
                  <a:srgbClr val="1369B2"/>
                </a:solidFill>
                <a:latin typeface="微软雅黑" panose="020B0503020204020204" pitchFamily="34" charset="-122"/>
                <a:ea typeface="微软雅黑" panose="020B0503020204020204" pitchFamily="34" charset="-122"/>
              </a:rPr>
              <a:t>地址</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en-US"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4324" y="3060362"/>
            <a:ext cx="4379049" cy="2901052"/>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0715" y="3060362"/>
            <a:ext cx="4105552" cy="290105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5.5.2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项目部署</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1" name="1"/>
          <p:cNvSpPr txBox="1"/>
          <p:nvPr>
            <p:custDataLst>
              <p:tags r:id="rId1"/>
            </p:custDataLst>
          </p:nvPr>
        </p:nvSpPr>
        <p:spPr>
          <a:xfrm>
            <a:off x="1240579" y="1269304"/>
            <a:ext cx="9484571" cy="1477328"/>
          </a:xfrm>
          <a:prstGeom prst="rect">
            <a:avLst/>
          </a:prstGeom>
          <a:noFill/>
          <a:ln>
            <a:noFill/>
          </a:ln>
        </p:spPr>
        <p:txBody>
          <a:bodyPr wrap="square" rtlCol="0">
            <a:spAutoFit/>
          </a:bodyPr>
          <a:lstStyle/>
          <a:p>
            <a:pPr defTabSz="457200">
              <a:lnSpc>
                <a:spcPct val="150000"/>
              </a:lnSpc>
              <a:defRPr/>
            </a:pPr>
            <a:r>
              <a:rPr lang="zh-CN" altLang="zh-CN" sz="2000" dirty="0">
                <a:solidFill>
                  <a:srgbClr val="595959"/>
                </a:solidFill>
                <a:latin typeface="微软雅黑" panose="020B0503020204020204" pitchFamily="34" charset="-122"/>
                <a:ea typeface="微软雅黑" panose="020B0503020204020204" pitchFamily="34" charset="-122"/>
                <a:cs typeface="+mn-ea"/>
              </a:rPr>
              <a:t>需要注意的是，每个机器安装的轻商城的</a:t>
            </a:r>
            <a:r>
              <a:rPr lang="en-US" altLang="zh-CN" sz="2000" dirty="0">
                <a:solidFill>
                  <a:srgbClr val="595959"/>
                </a:solidFill>
                <a:latin typeface="微软雅黑" panose="020B0503020204020204" pitchFamily="34" charset="-122"/>
                <a:ea typeface="微软雅黑" panose="020B0503020204020204" pitchFamily="34" charset="-122"/>
                <a:cs typeface="+mn-ea"/>
              </a:rPr>
              <a:t>IP</a:t>
            </a:r>
            <a:r>
              <a:rPr lang="zh-CN" altLang="zh-CN" sz="2000" dirty="0">
                <a:solidFill>
                  <a:srgbClr val="595959"/>
                </a:solidFill>
                <a:latin typeface="微软雅黑" panose="020B0503020204020204" pitchFamily="34" charset="-122"/>
                <a:ea typeface="微软雅黑" panose="020B0503020204020204" pitchFamily="34" charset="-122"/>
                <a:cs typeface="+mn-ea"/>
              </a:rPr>
              <a:t>地址都不相同。在</a:t>
            </a:r>
            <a:r>
              <a:rPr lang="en-US" altLang="zh-CN" sz="2000" dirty="0">
                <a:solidFill>
                  <a:srgbClr val="595959"/>
                </a:solidFill>
                <a:latin typeface="微软雅黑" panose="020B0503020204020204" pitchFamily="34" charset="-122"/>
                <a:ea typeface="微软雅黑" panose="020B0503020204020204" pitchFamily="34" charset="-122"/>
                <a:cs typeface="+mn-ea"/>
              </a:rPr>
              <a:t>Windows</a:t>
            </a:r>
            <a:r>
              <a:rPr lang="zh-CN" altLang="zh-CN" sz="2000" dirty="0">
                <a:solidFill>
                  <a:srgbClr val="595959"/>
                </a:solidFill>
                <a:latin typeface="微软雅黑" panose="020B0503020204020204" pitchFamily="34" charset="-122"/>
                <a:ea typeface="微软雅黑" panose="020B0503020204020204" pitchFamily="34" charset="-122"/>
                <a:cs typeface="+mn-ea"/>
              </a:rPr>
              <a:t>系统</a:t>
            </a:r>
            <a:r>
              <a:rPr lang="zh-CN" altLang="zh-CN" sz="2000">
                <a:solidFill>
                  <a:srgbClr val="595959"/>
                </a:solidFill>
                <a:latin typeface="微软雅黑" panose="020B0503020204020204" pitchFamily="34" charset="-122"/>
                <a:ea typeface="微软雅黑" panose="020B0503020204020204" pitchFamily="34" charset="-122"/>
                <a:cs typeface="+mn-ea"/>
              </a:rPr>
              <a:t>中打开</a:t>
            </a:r>
            <a:r>
              <a:rPr lang="zh-CN" altLang="en-US" sz="2000">
                <a:solidFill>
                  <a:srgbClr val="595959"/>
                </a:solidFill>
                <a:latin typeface="微软雅黑" panose="020B0503020204020204" pitchFamily="34" charset="-122"/>
                <a:ea typeface="微软雅黑" panose="020B0503020204020204" pitchFamily="34" charset="-122"/>
                <a:cs typeface="+mn-ea"/>
              </a:rPr>
              <a:t>命令提示符窗口</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1369B2"/>
                </a:solidFill>
                <a:latin typeface="微软雅黑" panose="020B0503020204020204" pitchFamily="34" charset="-122"/>
                <a:ea typeface="微软雅黑" panose="020B0503020204020204" pitchFamily="34" charset="-122"/>
              </a:rPr>
              <a:t>使用</a:t>
            </a:r>
            <a:r>
              <a:rPr lang="zh-CN" altLang="en-US" sz="2000">
                <a:solidFill>
                  <a:srgbClr val="1369B2"/>
                </a:solidFill>
                <a:latin typeface="微软雅黑" panose="020B0503020204020204" pitchFamily="34" charset="-122"/>
                <a:ea typeface="微软雅黑" panose="020B0503020204020204" pitchFamily="34" charset="-122"/>
              </a:rPr>
              <a:t>“</a:t>
            </a:r>
            <a:r>
              <a:rPr lang="en-US" altLang="zh-CN" sz="2000">
                <a:solidFill>
                  <a:srgbClr val="1369B2"/>
                </a:solidFill>
                <a:latin typeface="微软雅黑" panose="020B0503020204020204" pitchFamily="34" charset="-122"/>
                <a:ea typeface="微软雅黑" panose="020B0503020204020204" pitchFamily="34" charset="-122"/>
              </a:rPr>
              <a:t>ping</a:t>
            </a:r>
            <a:r>
              <a:rPr lang="zh-CN" altLang="en-US" sz="2000">
                <a:solidFill>
                  <a:srgbClr val="1369B2"/>
                </a:solidFill>
                <a:latin typeface="微软雅黑" panose="020B0503020204020204" pitchFamily="34" charset="-122"/>
                <a:ea typeface="微软雅黑" panose="020B0503020204020204" pitchFamily="34" charset="-122"/>
              </a:rPr>
              <a:t>”</a:t>
            </a:r>
            <a:r>
              <a:rPr lang="zh-CN" altLang="zh-CN" sz="2000">
                <a:solidFill>
                  <a:srgbClr val="1369B2"/>
                </a:solidFill>
                <a:latin typeface="微软雅黑" panose="020B0503020204020204" pitchFamily="34" charset="-122"/>
                <a:ea typeface="微软雅黑" panose="020B0503020204020204" pitchFamily="34" charset="-122"/>
              </a:rPr>
              <a:t>命令</a:t>
            </a:r>
            <a:r>
              <a:rPr lang="zh-CN" altLang="zh-CN" sz="2000" dirty="0">
                <a:solidFill>
                  <a:srgbClr val="1369B2"/>
                </a:solidFill>
                <a:latin typeface="微软雅黑" panose="020B0503020204020204" pitchFamily="34" charset="-122"/>
                <a:ea typeface="微软雅黑" panose="020B0503020204020204" pitchFamily="34" charset="-122"/>
              </a:rPr>
              <a:t>测试轻商城虚拟机的网络是否处于</a:t>
            </a:r>
            <a:r>
              <a:rPr lang="zh-CN" altLang="zh-CN" sz="2000">
                <a:solidFill>
                  <a:srgbClr val="1369B2"/>
                </a:solidFill>
                <a:latin typeface="微软雅黑" panose="020B0503020204020204" pitchFamily="34" charset="-122"/>
                <a:ea typeface="微软雅黑" panose="020B0503020204020204" pitchFamily="34" charset="-122"/>
              </a:rPr>
              <a:t>连接状态</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en-US"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8596" y="2746632"/>
            <a:ext cx="6143625" cy="34575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5.5.2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项目部署</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1" name="1"/>
          <p:cNvSpPr txBox="1"/>
          <p:nvPr>
            <p:custDataLst>
              <p:tags r:id="rId1"/>
            </p:custDataLst>
          </p:nvPr>
        </p:nvSpPr>
        <p:spPr>
          <a:xfrm>
            <a:off x="903082" y="914376"/>
            <a:ext cx="10319100" cy="2169825"/>
          </a:xfrm>
          <a:prstGeom prst="rect">
            <a:avLst/>
          </a:prstGeom>
          <a:noFill/>
          <a:ln>
            <a:noFill/>
          </a:ln>
        </p:spPr>
        <p:txBody>
          <a:bodyPr wrap="square" rtlCol="0">
            <a:spAutoFit/>
          </a:bodyPr>
          <a:lstStyle/>
          <a:p>
            <a:pPr marL="0" marR="0" lvl="0" indent="0" defTabSz="457200" eaLnBrk="1" fontAlgn="auto" latinLnBrk="0" hangingPunct="1">
              <a:lnSpc>
                <a:spcPct val="150000"/>
              </a:lnSpc>
              <a:spcBef>
                <a:spcPts val="0"/>
              </a:spcBef>
              <a:spcAft>
                <a:spcPts val="0"/>
              </a:spcAft>
              <a:buClrTx/>
              <a:buSzTx/>
              <a:buFontTx/>
              <a:buNone/>
              <a:defRPr/>
            </a:pPr>
            <a:r>
              <a:rPr lang="zh-CN" altLang="en-US" sz="1800" dirty="0">
                <a:solidFill>
                  <a:srgbClr val="595959"/>
                </a:solidFill>
                <a:latin typeface="微软雅黑" panose="020B0503020204020204" pitchFamily="34" charset="-122"/>
                <a:ea typeface="微软雅黑" panose="020B0503020204020204" pitchFamily="34" charset="-122"/>
                <a:cs typeface="+mn-ea"/>
                <a:sym typeface="+mn-lt"/>
              </a:rPr>
              <a:t>（</a:t>
            </a:r>
            <a:r>
              <a:rPr lang="en-US" altLang="zh-CN" sz="1800" dirty="0">
                <a:solidFill>
                  <a:srgbClr val="595959"/>
                </a:solidFill>
                <a:latin typeface="微软雅黑" panose="020B0503020204020204" pitchFamily="34" charset="-122"/>
                <a:ea typeface="微软雅黑" panose="020B0503020204020204" pitchFamily="34" charset="-122"/>
                <a:cs typeface="+mn-ea"/>
                <a:sym typeface="+mn-lt"/>
              </a:rPr>
              <a:t>3</a:t>
            </a:r>
            <a:r>
              <a:rPr lang="zh-CN" altLang="en-US" sz="1800" dirty="0">
                <a:solidFill>
                  <a:srgbClr val="595959"/>
                </a:solidFill>
                <a:latin typeface="微软雅黑" panose="020B0503020204020204" pitchFamily="34" charset="-122"/>
                <a:ea typeface="微软雅黑" panose="020B0503020204020204" pitchFamily="34" charset="-122"/>
                <a:cs typeface="+mn-ea"/>
                <a:sym typeface="+mn-lt"/>
              </a:rPr>
              <a:t>）修改</a:t>
            </a:r>
            <a:r>
              <a:rPr lang="en-US" altLang="zh-CN" sz="1800" dirty="0">
                <a:solidFill>
                  <a:srgbClr val="595959"/>
                </a:solidFill>
                <a:latin typeface="微软雅黑" panose="020B0503020204020204" pitchFamily="34" charset="-122"/>
                <a:ea typeface="微软雅黑" panose="020B0503020204020204" pitchFamily="34" charset="-122"/>
                <a:cs typeface="+mn-ea"/>
                <a:sym typeface="+mn-lt"/>
              </a:rPr>
              <a:t>hosts</a:t>
            </a:r>
            <a:r>
              <a:rPr lang="zh-CN" altLang="en-US" sz="1800" dirty="0">
                <a:solidFill>
                  <a:srgbClr val="595959"/>
                </a:solidFill>
                <a:latin typeface="微软雅黑" panose="020B0503020204020204" pitchFamily="34" charset="-122"/>
                <a:ea typeface="微软雅黑" panose="020B0503020204020204" pitchFamily="34" charset="-122"/>
                <a:cs typeface="+mn-ea"/>
                <a:sym typeface="+mn-lt"/>
              </a:rPr>
              <a:t>配置文件</a:t>
            </a:r>
            <a:endParaRPr lang="en-US" altLang="zh-CN" sz="1800" dirty="0">
              <a:solidFill>
                <a:srgbClr val="595959"/>
              </a:solidFill>
              <a:latin typeface="微软雅黑" panose="020B0503020204020204" pitchFamily="34" charset="-122"/>
              <a:ea typeface="微软雅黑" panose="020B0503020204020204" pitchFamily="34" charset="-122"/>
              <a:cs typeface="+mn-ea"/>
              <a:sym typeface="+mn-lt"/>
            </a:endParaRPr>
          </a:p>
          <a:p>
            <a:pPr defTabSz="457200">
              <a:lnSpc>
                <a:spcPct val="150000"/>
              </a:lnSpc>
              <a:defRPr/>
            </a:pPr>
            <a:r>
              <a:rPr lang="zh-CN" altLang="zh-CN" sz="1800" dirty="0">
                <a:solidFill>
                  <a:srgbClr val="595959"/>
                </a:solidFill>
                <a:latin typeface="微软雅黑" panose="020B0503020204020204" pitchFamily="34" charset="-122"/>
                <a:ea typeface="微软雅黑" panose="020B0503020204020204" pitchFamily="34" charset="-122"/>
                <a:cs typeface="+mn-ea"/>
              </a:rPr>
              <a:t>在</a:t>
            </a:r>
            <a:r>
              <a:rPr lang="en-US" altLang="zh-CN" sz="1800" dirty="0">
                <a:solidFill>
                  <a:srgbClr val="595959"/>
                </a:solidFill>
                <a:latin typeface="微软雅黑" panose="020B0503020204020204" pitchFamily="34" charset="-122"/>
                <a:ea typeface="微软雅黑" panose="020B0503020204020204" pitchFamily="34" charset="-122"/>
                <a:cs typeface="+mn-ea"/>
              </a:rPr>
              <a:t>Windows</a:t>
            </a:r>
            <a:r>
              <a:rPr lang="zh-CN" altLang="zh-CN" sz="1800" dirty="0">
                <a:solidFill>
                  <a:srgbClr val="595959"/>
                </a:solidFill>
                <a:latin typeface="微软雅黑" panose="020B0503020204020204" pitchFamily="34" charset="-122"/>
                <a:ea typeface="微软雅黑" panose="020B0503020204020204" pitchFamily="34" charset="-122"/>
                <a:cs typeface="+mn-ea"/>
              </a:rPr>
              <a:t>系统中，找到</a:t>
            </a:r>
            <a:r>
              <a:rPr lang="en-US" altLang="zh-CN" sz="1800" dirty="0">
                <a:solidFill>
                  <a:srgbClr val="1369B2"/>
                </a:solidFill>
                <a:latin typeface="微软雅黑" panose="020B0503020204020204" pitchFamily="34" charset="-122"/>
                <a:ea typeface="微软雅黑" panose="020B0503020204020204" pitchFamily="34" charset="-122"/>
              </a:rPr>
              <a:t>C:\Windows\System32\drivers\etc</a:t>
            </a:r>
            <a:r>
              <a:rPr lang="zh-CN" altLang="zh-CN" sz="1800" dirty="0">
                <a:solidFill>
                  <a:srgbClr val="595959"/>
                </a:solidFill>
                <a:latin typeface="微软雅黑" panose="020B0503020204020204" pitchFamily="34" charset="-122"/>
                <a:ea typeface="微软雅黑" panose="020B0503020204020204" pitchFamily="34" charset="-122"/>
                <a:cs typeface="+mn-ea"/>
              </a:rPr>
              <a:t>目录下的</a:t>
            </a:r>
            <a:r>
              <a:rPr lang="en-US" altLang="zh-CN" sz="1800" dirty="0">
                <a:solidFill>
                  <a:srgbClr val="1369B2"/>
                </a:solidFill>
                <a:latin typeface="微软雅黑" panose="020B0503020204020204" pitchFamily="34" charset="-122"/>
                <a:ea typeface="微软雅黑" panose="020B0503020204020204" pitchFamily="34" charset="-122"/>
              </a:rPr>
              <a:t>hosts</a:t>
            </a:r>
            <a:r>
              <a:rPr lang="zh-CN" altLang="zh-CN" sz="1800" dirty="0">
                <a:solidFill>
                  <a:srgbClr val="595959"/>
                </a:solidFill>
                <a:latin typeface="微软雅黑" panose="020B0503020204020204" pitchFamily="34" charset="-122"/>
                <a:ea typeface="微软雅黑" panose="020B0503020204020204" pitchFamily="34" charset="-122"/>
                <a:cs typeface="+mn-ea"/>
              </a:rPr>
              <a:t>配置文件，选中</a:t>
            </a:r>
            <a:r>
              <a:rPr lang="en-US" altLang="zh-CN" sz="1800" dirty="0">
                <a:solidFill>
                  <a:srgbClr val="595959"/>
                </a:solidFill>
                <a:latin typeface="微软雅黑" panose="020B0503020204020204" pitchFamily="34" charset="-122"/>
                <a:ea typeface="微软雅黑" panose="020B0503020204020204" pitchFamily="34" charset="-122"/>
                <a:cs typeface="+mn-ea"/>
              </a:rPr>
              <a:t>hosts</a:t>
            </a:r>
            <a:r>
              <a:rPr lang="zh-CN" altLang="zh-CN" sz="1800">
                <a:solidFill>
                  <a:srgbClr val="595959"/>
                </a:solidFill>
                <a:latin typeface="微软雅黑" panose="020B0503020204020204" pitchFamily="34" charset="-122"/>
                <a:ea typeface="微软雅黑" panose="020B0503020204020204" pitchFamily="34" charset="-122"/>
                <a:cs typeface="+mn-ea"/>
              </a:rPr>
              <a:t>配置文件，</a:t>
            </a:r>
            <a:r>
              <a:rPr lang="zh-CN" altLang="en-US" sz="1800">
                <a:solidFill>
                  <a:srgbClr val="595959"/>
                </a:solidFill>
                <a:latin typeface="微软雅黑" panose="020B0503020204020204" pitchFamily="34" charset="-122"/>
                <a:ea typeface="微软雅黑" panose="020B0503020204020204" pitchFamily="34" charset="-122"/>
                <a:cs typeface="+mn-ea"/>
              </a:rPr>
              <a:t>右键单击</a:t>
            </a:r>
            <a:r>
              <a:rPr lang="zh-CN" altLang="zh-CN" sz="1800">
                <a:solidFill>
                  <a:srgbClr val="595959"/>
                </a:solidFill>
                <a:latin typeface="微软雅黑" panose="020B0503020204020204" pitchFamily="34" charset="-122"/>
                <a:ea typeface="微软雅黑" panose="020B0503020204020204" pitchFamily="34" charset="-122"/>
                <a:cs typeface="+mn-ea"/>
              </a:rPr>
              <a:t>选择</a:t>
            </a:r>
            <a:r>
              <a:rPr lang="zh-CN" altLang="zh-CN" sz="1800" dirty="0">
                <a:solidFill>
                  <a:srgbClr val="1369B2"/>
                </a:solidFill>
                <a:latin typeface="微软雅黑" panose="020B0503020204020204" pitchFamily="34" charset="-122"/>
                <a:ea typeface="微软雅黑" panose="020B0503020204020204" pitchFamily="34" charset="-122"/>
              </a:rPr>
              <a:t>属性</a:t>
            </a:r>
            <a:r>
              <a:rPr lang="zh-CN" altLang="zh-CN" sz="1800" dirty="0">
                <a:solidFill>
                  <a:srgbClr val="595959"/>
                </a:solidFill>
                <a:latin typeface="微软雅黑" panose="020B0503020204020204" pitchFamily="34" charset="-122"/>
                <a:ea typeface="微软雅黑" panose="020B0503020204020204" pitchFamily="34" charset="-122"/>
                <a:cs typeface="+mn-ea"/>
              </a:rPr>
              <a:t>选项，会弹出</a:t>
            </a:r>
            <a:r>
              <a:rPr lang="en-US" altLang="zh-CN" sz="1800" dirty="0">
                <a:solidFill>
                  <a:srgbClr val="595959"/>
                </a:solidFill>
                <a:latin typeface="微软雅黑" panose="020B0503020204020204" pitchFamily="34" charset="-122"/>
                <a:ea typeface="微软雅黑" panose="020B0503020204020204" pitchFamily="34" charset="-122"/>
                <a:cs typeface="+mn-ea"/>
              </a:rPr>
              <a:t>hosts</a:t>
            </a:r>
            <a:r>
              <a:rPr lang="zh-CN" altLang="zh-CN" sz="1800" dirty="0">
                <a:solidFill>
                  <a:srgbClr val="595959"/>
                </a:solidFill>
                <a:latin typeface="微软雅黑" panose="020B0503020204020204" pitchFamily="34" charset="-122"/>
                <a:ea typeface="微软雅黑" panose="020B0503020204020204" pitchFamily="34" charset="-122"/>
                <a:cs typeface="+mn-ea"/>
              </a:rPr>
              <a:t>属性对话框</a:t>
            </a:r>
            <a:r>
              <a:rPr lang="zh-CN" altLang="en-US" sz="1800" dirty="0">
                <a:solidFill>
                  <a:srgbClr val="595959"/>
                </a:solidFill>
                <a:latin typeface="微软雅黑" panose="020B0503020204020204" pitchFamily="34" charset="-122"/>
                <a:ea typeface="微软雅黑" panose="020B0503020204020204" pitchFamily="34" charset="-122"/>
                <a:cs typeface="+mn-ea"/>
              </a:rPr>
              <a:t>，</a:t>
            </a:r>
            <a:r>
              <a:rPr lang="zh-CN" altLang="zh-CN" sz="1800" dirty="0">
                <a:solidFill>
                  <a:srgbClr val="595959"/>
                </a:solidFill>
                <a:latin typeface="微软雅黑" panose="020B0503020204020204" pitchFamily="34" charset="-122"/>
                <a:ea typeface="微软雅黑" panose="020B0503020204020204" pitchFamily="34" charset="-122"/>
                <a:cs typeface="+mn-ea"/>
              </a:rPr>
              <a:t>去掉</a:t>
            </a:r>
            <a:r>
              <a:rPr lang="en-US" altLang="zh-CN" sz="1800" dirty="0">
                <a:solidFill>
                  <a:srgbClr val="595959"/>
                </a:solidFill>
                <a:latin typeface="微软雅黑" panose="020B0503020204020204" pitchFamily="34" charset="-122"/>
                <a:ea typeface="微软雅黑" panose="020B0503020204020204" pitchFamily="34" charset="-122"/>
                <a:cs typeface="+mn-ea"/>
              </a:rPr>
              <a:t> </a:t>
            </a:r>
            <a:r>
              <a:rPr lang="en-US" altLang="zh-CN" sz="1800" dirty="0">
                <a:solidFill>
                  <a:srgbClr val="1369B2"/>
                </a:solidFill>
                <a:latin typeface="微软雅黑" panose="020B0503020204020204" pitchFamily="34" charset="-122"/>
                <a:ea typeface="微软雅黑" panose="020B0503020204020204" pitchFamily="34" charset="-122"/>
              </a:rPr>
              <a:t>“</a:t>
            </a:r>
            <a:r>
              <a:rPr lang="zh-CN" altLang="zh-CN" sz="1800" dirty="0">
                <a:solidFill>
                  <a:srgbClr val="1369B2"/>
                </a:solidFill>
                <a:latin typeface="微软雅黑" panose="020B0503020204020204" pitchFamily="34" charset="-122"/>
                <a:ea typeface="微软雅黑" panose="020B0503020204020204" pitchFamily="34" charset="-122"/>
              </a:rPr>
              <a:t>只读</a:t>
            </a:r>
            <a:r>
              <a:rPr lang="en-US" altLang="zh-CN" sz="1800" dirty="0">
                <a:solidFill>
                  <a:srgbClr val="1369B2"/>
                </a:solidFill>
                <a:latin typeface="微软雅黑" panose="020B0503020204020204" pitchFamily="34" charset="-122"/>
                <a:ea typeface="微软雅黑" panose="020B0503020204020204" pitchFamily="34" charset="-122"/>
              </a:rPr>
              <a:t>”</a:t>
            </a:r>
            <a:r>
              <a:rPr lang="zh-CN" altLang="zh-CN" sz="1800" dirty="0">
                <a:solidFill>
                  <a:srgbClr val="595959"/>
                </a:solidFill>
                <a:latin typeface="微软雅黑" panose="020B0503020204020204" pitchFamily="34" charset="-122"/>
                <a:ea typeface="微软雅黑" panose="020B0503020204020204" pitchFamily="34" charset="-122"/>
                <a:cs typeface="+mn-ea"/>
              </a:rPr>
              <a:t>属性左侧的勾选，单击</a:t>
            </a:r>
            <a:r>
              <a:rPr lang="en-US" altLang="zh-CN" sz="1800" dirty="0">
                <a:solidFill>
                  <a:srgbClr val="1369B2"/>
                </a:solidFill>
                <a:latin typeface="微软雅黑" panose="020B0503020204020204" pitchFamily="34" charset="-122"/>
                <a:ea typeface="微软雅黑" panose="020B0503020204020204" pitchFamily="34" charset="-122"/>
              </a:rPr>
              <a:t>“</a:t>
            </a:r>
            <a:r>
              <a:rPr lang="zh-CN" altLang="zh-CN" sz="1800" dirty="0">
                <a:solidFill>
                  <a:srgbClr val="1369B2"/>
                </a:solidFill>
                <a:latin typeface="微软雅黑" panose="020B0503020204020204" pitchFamily="34" charset="-122"/>
                <a:ea typeface="微软雅黑" panose="020B0503020204020204" pitchFamily="34" charset="-122"/>
              </a:rPr>
              <a:t>确定</a:t>
            </a:r>
            <a:r>
              <a:rPr lang="en-US" altLang="zh-CN" sz="1800" dirty="0">
                <a:solidFill>
                  <a:srgbClr val="1369B2"/>
                </a:solidFill>
                <a:latin typeface="微软雅黑" panose="020B0503020204020204" pitchFamily="34" charset="-122"/>
                <a:ea typeface="微软雅黑" panose="020B0503020204020204" pitchFamily="34" charset="-122"/>
              </a:rPr>
              <a:t>”</a:t>
            </a:r>
            <a:r>
              <a:rPr lang="zh-CN" altLang="zh-CN" sz="1800" dirty="0">
                <a:solidFill>
                  <a:srgbClr val="595959"/>
                </a:solidFill>
                <a:latin typeface="微软雅黑" panose="020B0503020204020204" pitchFamily="34" charset="-122"/>
                <a:ea typeface="微软雅黑" panose="020B0503020204020204" pitchFamily="34" charset="-122"/>
                <a:cs typeface="+mn-ea"/>
              </a:rPr>
              <a:t>按钮，此时</a:t>
            </a:r>
            <a:r>
              <a:rPr lang="en-US" altLang="zh-CN" sz="1800" dirty="0">
                <a:solidFill>
                  <a:srgbClr val="595959"/>
                </a:solidFill>
                <a:latin typeface="微软雅黑" panose="020B0503020204020204" pitchFamily="34" charset="-122"/>
                <a:ea typeface="微软雅黑" panose="020B0503020204020204" pitchFamily="34" charset="-122"/>
                <a:cs typeface="+mn-ea"/>
              </a:rPr>
              <a:t>hosts</a:t>
            </a:r>
            <a:r>
              <a:rPr lang="zh-CN" altLang="zh-CN" sz="1800" dirty="0">
                <a:solidFill>
                  <a:srgbClr val="595959"/>
                </a:solidFill>
                <a:latin typeface="微软雅黑" panose="020B0503020204020204" pitchFamily="34" charset="-122"/>
                <a:ea typeface="微软雅黑" panose="020B0503020204020204" pitchFamily="34" charset="-122"/>
                <a:cs typeface="+mn-ea"/>
              </a:rPr>
              <a:t>文件中的内容处于</a:t>
            </a:r>
            <a:r>
              <a:rPr lang="zh-CN" altLang="zh-CN" sz="1800" dirty="0">
                <a:solidFill>
                  <a:srgbClr val="1369B2"/>
                </a:solidFill>
                <a:latin typeface="微软雅黑" panose="020B0503020204020204" pitchFamily="34" charset="-122"/>
                <a:ea typeface="微软雅黑" panose="020B0503020204020204" pitchFamily="34" charset="-122"/>
              </a:rPr>
              <a:t>可编辑</a:t>
            </a:r>
            <a:r>
              <a:rPr lang="zh-CN" altLang="zh-CN" sz="1800" dirty="0">
                <a:solidFill>
                  <a:srgbClr val="595959"/>
                </a:solidFill>
                <a:latin typeface="微软雅黑" panose="020B0503020204020204" pitchFamily="34" charset="-122"/>
                <a:ea typeface="微软雅黑" panose="020B0503020204020204" pitchFamily="34" charset="-122"/>
                <a:cs typeface="+mn-ea"/>
              </a:rPr>
              <a:t>的状态。打开</a:t>
            </a:r>
            <a:r>
              <a:rPr lang="en-US" altLang="zh-CN" sz="1800" dirty="0">
                <a:solidFill>
                  <a:srgbClr val="595959"/>
                </a:solidFill>
                <a:latin typeface="微软雅黑" panose="020B0503020204020204" pitchFamily="34" charset="-122"/>
                <a:ea typeface="微软雅黑" panose="020B0503020204020204" pitchFamily="34" charset="-122"/>
                <a:cs typeface="+mn-ea"/>
              </a:rPr>
              <a:t>hosts</a:t>
            </a:r>
            <a:r>
              <a:rPr lang="zh-CN" altLang="zh-CN" sz="1800" dirty="0">
                <a:solidFill>
                  <a:srgbClr val="595959"/>
                </a:solidFill>
                <a:latin typeface="微软雅黑" panose="020B0503020204020204" pitchFamily="34" charset="-122"/>
                <a:ea typeface="微软雅黑" panose="020B0503020204020204" pitchFamily="34" charset="-122"/>
                <a:cs typeface="+mn-ea"/>
              </a:rPr>
              <a:t>文件，在该</a:t>
            </a:r>
            <a:r>
              <a:rPr lang="zh-CN" altLang="zh-CN" sz="1800" dirty="0">
                <a:solidFill>
                  <a:srgbClr val="1369B2"/>
                </a:solidFill>
                <a:latin typeface="微软雅黑" panose="020B0503020204020204" pitchFamily="34" charset="-122"/>
                <a:ea typeface="微软雅黑" panose="020B0503020204020204" pitchFamily="34" charset="-122"/>
              </a:rPr>
              <a:t>文件的末尾</a:t>
            </a:r>
            <a:r>
              <a:rPr lang="zh-CN" altLang="zh-CN" sz="1800" dirty="0">
                <a:solidFill>
                  <a:srgbClr val="595959"/>
                </a:solidFill>
                <a:latin typeface="微软雅黑" panose="020B0503020204020204" pitchFamily="34" charset="-122"/>
                <a:ea typeface="微软雅黑" panose="020B0503020204020204" pitchFamily="34" charset="-122"/>
                <a:cs typeface="+mn-ea"/>
              </a:rPr>
              <a:t>添加轻商城虚拟机的</a:t>
            </a:r>
            <a:r>
              <a:rPr lang="en-US" altLang="zh-CN" sz="1800" dirty="0">
                <a:solidFill>
                  <a:srgbClr val="1369B2"/>
                </a:solidFill>
                <a:latin typeface="微软雅黑" panose="020B0503020204020204" pitchFamily="34" charset="-122"/>
                <a:ea typeface="微软雅黑" panose="020B0503020204020204" pitchFamily="34" charset="-122"/>
              </a:rPr>
              <a:t>IP</a:t>
            </a:r>
            <a:r>
              <a:rPr lang="zh-CN" altLang="zh-CN" sz="1800" dirty="0">
                <a:solidFill>
                  <a:srgbClr val="1369B2"/>
                </a:solidFill>
                <a:latin typeface="微软雅黑" panose="020B0503020204020204" pitchFamily="34" charset="-122"/>
                <a:ea typeface="微软雅黑" panose="020B0503020204020204" pitchFamily="34" charset="-122"/>
              </a:rPr>
              <a:t>地址</a:t>
            </a:r>
            <a:r>
              <a:rPr lang="zh-CN" altLang="zh-CN" sz="1800" dirty="0">
                <a:solidFill>
                  <a:srgbClr val="595959"/>
                </a:solidFill>
                <a:latin typeface="微软雅黑" panose="020B0503020204020204" pitchFamily="34" charset="-122"/>
                <a:ea typeface="微软雅黑" panose="020B0503020204020204" pitchFamily="34" charset="-122"/>
                <a:cs typeface="+mn-ea"/>
              </a:rPr>
              <a:t>和轻商城</a:t>
            </a:r>
            <a:r>
              <a:rPr lang="zh-CN" altLang="zh-CN" sz="1800">
                <a:solidFill>
                  <a:srgbClr val="595959"/>
                </a:solidFill>
                <a:latin typeface="微软雅黑" panose="020B0503020204020204" pitchFamily="34" charset="-122"/>
                <a:ea typeface="微软雅黑" panose="020B0503020204020204" pitchFamily="34" charset="-122"/>
                <a:cs typeface="+mn-ea"/>
              </a:rPr>
              <a:t>的</a:t>
            </a:r>
            <a:r>
              <a:rPr lang="zh-CN" altLang="zh-CN" sz="1800">
                <a:solidFill>
                  <a:srgbClr val="1369B2"/>
                </a:solidFill>
                <a:latin typeface="微软雅黑" panose="020B0503020204020204" pitchFamily="34" charset="-122"/>
                <a:ea typeface="微软雅黑" panose="020B0503020204020204" pitchFamily="34" charset="-122"/>
              </a:rPr>
              <a:t>域名</a:t>
            </a:r>
            <a:r>
              <a:rPr lang="zh-CN" altLang="en-US" sz="1800">
                <a:solidFill>
                  <a:srgbClr val="595959"/>
                </a:solidFill>
                <a:latin typeface="微软雅黑" panose="020B0503020204020204" pitchFamily="34" charset="-122"/>
                <a:ea typeface="微软雅黑" panose="020B0503020204020204" pitchFamily="34" charset="-122"/>
                <a:cs typeface="+mn-ea"/>
              </a:rPr>
              <a:t>，如下图所示。</a:t>
            </a:r>
            <a:endParaRPr lang="zh-CN" altLang="en-US" sz="1800" dirty="0">
              <a:solidFill>
                <a:srgbClr val="595959"/>
              </a:solidFill>
              <a:latin typeface="微软雅黑" panose="020B0503020204020204" pitchFamily="34" charset="-122"/>
              <a:ea typeface="微软雅黑" panose="020B0503020204020204" pitchFamily="34" charset="-122"/>
              <a:cs typeface="+mn-ea"/>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3195" y="3225496"/>
            <a:ext cx="2754393" cy="3304161"/>
          </a:xfrm>
          <a:prstGeom prst="rect">
            <a:avLst/>
          </a:prstGeom>
        </p:spPr>
      </p:pic>
      <p:pic>
        <p:nvPicPr>
          <p:cNvPr id="6" name="图片 5"/>
          <p:cNvPicPr/>
          <p:nvPr/>
        </p:nvPicPr>
        <p:blipFill>
          <a:blip r:embed="rId3">
            <a:extLst>
              <a:ext uri="{28A0092B-C50C-407E-A947-70E740481C1C}">
                <a14:useLocalDpi xmlns:a14="http://schemas.microsoft.com/office/drawing/2010/main" val="0"/>
              </a:ext>
            </a:extLst>
          </a:blip>
          <a:stretch>
            <a:fillRect/>
          </a:stretch>
        </p:blipFill>
        <p:spPr>
          <a:xfrm>
            <a:off x="5723907" y="3225496"/>
            <a:ext cx="4991634" cy="330416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4"/>
          <p:cNvSpPr txBox="1"/>
          <p:nvPr/>
        </p:nvSpPr>
        <p:spPr>
          <a:xfrm>
            <a:off x="815308" y="572758"/>
            <a:ext cx="4775842" cy="662532"/>
          </a:xfrm>
          <a:prstGeom prst="rect">
            <a:avLst/>
          </a:prstGeom>
        </p:spPr>
        <p:txBody>
          <a:bodyPr lIns="121917" tIns="60958" rIns="121917" bIns="60958"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b="1" dirty="0">
                <a:solidFill>
                  <a:srgbClr val="1369B2"/>
                </a:solidFill>
                <a:latin typeface="微软雅黑" panose="020B0503020204020204" pitchFamily="34" charset="-122"/>
                <a:ea typeface="微软雅黑" panose="020B0503020204020204" pitchFamily="34" charset="-122"/>
                <a:cs typeface="+mn-ea"/>
                <a:sym typeface="+mn-lt"/>
              </a:rPr>
              <a:t>学习目标</a:t>
            </a:r>
            <a:r>
              <a:rPr lang="en-US" altLang="zh-CN" b="1" dirty="0">
                <a:solidFill>
                  <a:srgbClr val="1369B2"/>
                </a:solidFill>
                <a:latin typeface="微软雅黑" panose="020B0503020204020204" pitchFamily="34" charset="-122"/>
                <a:ea typeface="微软雅黑" panose="020B0503020204020204" pitchFamily="34" charset="-122"/>
                <a:cs typeface="+mn-ea"/>
                <a:sym typeface="+mn-lt"/>
              </a:rPr>
              <a:t>/</a:t>
            </a:r>
            <a:r>
              <a:rPr lang="en-US" altLang="zh-CN" dirty="0">
                <a:solidFill>
                  <a:srgbClr val="1369B2"/>
                </a:solidFill>
                <a:latin typeface="微软雅黑" panose="020B0503020204020204" pitchFamily="34" charset="-122"/>
                <a:ea typeface="微软雅黑" panose="020B0503020204020204" pitchFamily="34" charset="-122"/>
                <a:cs typeface="+mn-ea"/>
                <a:sym typeface="+mn-lt"/>
              </a:rPr>
              <a:t>Target</a:t>
            </a:r>
            <a:endParaRPr lang="en-GB" altLang="zh-CN" dirty="0">
              <a:solidFill>
                <a:srgbClr val="1369B2"/>
              </a:solidFill>
              <a:latin typeface="微软雅黑" panose="020B0503020204020204" pitchFamily="34" charset="-122"/>
              <a:ea typeface="微软雅黑" panose="020B0503020204020204" pitchFamily="34" charset="-122"/>
              <a:cs typeface="+mn-ea"/>
              <a:sym typeface="+mn-lt"/>
            </a:endParaRPr>
          </a:p>
        </p:txBody>
      </p:sp>
      <p:grpSp>
        <p:nvGrpSpPr>
          <p:cNvPr id="80" name="组合 79"/>
          <p:cNvGrpSpPr/>
          <p:nvPr/>
        </p:nvGrpSpPr>
        <p:grpSpPr>
          <a:xfrm>
            <a:off x="2433990" y="1730910"/>
            <a:ext cx="7293883" cy="688077"/>
            <a:chOff x="978872" y="1800499"/>
            <a:chExt cx="5471124" cy="515938"/>
          </a:xfrm>
        </p:grpSpPr>
        <p:sp>
          <p:nvSpPr>
            <p:cNvPr id="81" name="Pentagon 3"/>
            <p:cNvSpPr/>
            <p:nvPr/>
          </p:nvSpPr>
          <p:spPr bwMode="auto">
            <a:xfrm>
              <a:off x="978872" y="1800499"/>
              <a:ext cx="5471124" cy="515937"/>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defRPr/>
              </a:pPr>
              <a:endParaRPr lang="en-GB" sz="16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endParaRPr>
            </a:p>
          </p:txBody>
        </p:sp>
        <p:sp>
          <p:nvSpPr>
            <p:cNvPr id="82" name="MH_Others_1"/>
            <p:cNvSpPr/>
            <p:nvPr/>
          </p:nvSpPr>
          <p:spPr bwMode="auto">
            <a:xfrm>
              <a:off x="985222" y="1800500"/>
              <a:ext cx="82550" cy="515937"/>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grpSp>
        <p:nvGrpSpPr>
          <p:cNvPr id="83" name="组合 82"/>
          <p:cNvGrpSpPr/>
          <p:nvPr/>
        </p:nvGrpSpPr>
        <p:grpSpPr>
          <a:xfrm>
            <a:off x="2433990" y="2715491"/>
            <a:ext cx="7248475" cy="685959"/>
            <a:chOff x="978872" y="2570437"/>
            <a:chExt cx="5437064" cy="514350"/>
          </a:xfrm>
        </p:grpSpPr>
        <p:sp>
          <p:nvSpPr>
            <p:cNvPr id="84" name="Pentagon 5"/>
            <p:cNvSpPr/>
            <p:nvPr/>
          </p:nvSpPr>
          <p:spPr bwMode="auto">
            <a:xfrm>
              <a:off x="978872" y="2570437"/>
              <a:ext cx="5437064" cy="514350"/>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defRPr/>
              </a:pPr>
              <a:endParaRPr lang="en-GB" sz="1600" dirty="0">
                <a:solidFill>
                  <a:schemeClr val="accent1"/>
                </a:solidFill>
                <a:latin typeface="微软雅黑" panose="020B0503020204020204" pitchFamily="34" charset="-122"/>
                <a:ea typeface="微软雅黑" panose="020B0503020204020204" pitchFamily="34" charset="-122"/>
                <a:cs typeface="+mn-ea"/>
                <a:sym typeface="字魂58号-创中黑" panose="00000500000000000000" pitchFamily="2" charset="-122"/>
              </a:endParaRPr>
            </a:p>
          </p:txBody>
        </p:sp>
        <p:sp>
          <p:nvSpPr>
            <p:cNvPr id="85" name="MH_Others_1"/>
            <p:cNvSpPr/>
            <p:nvPr/>
          </p:nvSpPr>
          <p:spPr bwMode="auto">
            <a:xfrm>
              <a:off x="985222" y="2570437"/>
              <a:ext cx="82550" cy="514350"/>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0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grpSp>
        <p:nvGrpSpPr>
          <p:cNvPr id="86" name="组合 85"/>
          <p:cNvGrpSpPr/>
          <p:nvPr/>
        </p:nvGrpSpPr>
        <p:grpSpPr>
          <a:xfrm>
            <a:off x="2433990" y="3678907"/>
            <a:ext cx="7248475" cy="688080"/>
            <a:chOff x="978872" y="3338785"/>
            <a:chExt cx="5437064" cy="515940"/>
          </a:xfrm>
        </p:grpSpPr>
        <p:sp>
          <p:nvSpPr>
            <p:cNvPr id="87" name="Pentagon 6"/>
            <p:cNvSpPr/>
            <p:nvPr/>
          </p:nvSpPr>
          <p:spPr bwMode="auto">
            <a:xfrm>
              <a:off x="978872" y="3338785"/>
              <a:ext cx="5437064" cy="515938"/>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defRPr/>
              </a:pPr>
              <a:endParaRPr lang="en-GB" sz="1600" dirty="0">
                <a:solidFill>
                  <a:schemeClr val="accent1"/>
                </a:solidFill>
                <a:latin typeface="微软雅黑" panose="020B0503020204020204" pitchFamily="34" charset="-122"/>
                <a:ea typeface="微软雅黑" panose="020B0503020204020204" pitchFamily="34" charset="-122"/>
                <a:cs typeface="+mn-ea"/>
                <a:sym typeface="字魂58号-创中黑" panose="00000500000000000000" pitchFamily="2" charset="-122"/>
              </a:endParaRPr>
            </a:p>
          </p:txBody>
        </p:sp>
        <p:sp>
          <p:nvSpPr>
            <p:cNvPr id="88" name="MH_Others_1"/>
            <p:cNvSpPr/>
            <p:nvPr/>
          </p:nvSpPr>
          <p:spPr bwMode="auto">
            <a:xfrm>
              <a:off x="985222" y="3338787"/>
              <a:ext cx="82550" cy="515938"/>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0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sp>
        <p:nvSpPr>
          <p:cNvPr id="2" name="矩形 1"/>
          <p:cNvSpPr/>
          <p:nvPr/>
        </p:nvSpPr>
        <p:spPr>
          <a:xfrm>
            <a:off x="2536644" y="1905671"/>
            <a:ext cx="6913744" cy="369332"/>
          </a:xfrm>
          <a:prstGeom prst="rect">
            <a:avLst/>
          </a:prstGeom>
        </p:spPr>
        <p:txBody>
          <a:bodyPr wrap="square">
            <a:spAutoFit/>
          </a:bodyPr>
          <a:lstStyle/>
          <a:p>
            <a:pPr lvl="0"/>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了解</a:t>
            </a:r>
            <a:r>
              <a:rPr lang="zh-CN" altLang="zh-CN" sz="1800" dirty="0">
                <a:solidFill>
                  <a:srgbClr val="1369B2"/>
                </a:solidFill>
                <a:latin typeface="微软雅黑" panose="020B0503020204020204" pitchFamily="34" charset="-122"/>
                <a:ea typeface="微软雅黑" panose="020B0503020204020204" pitchFamily="34" charset="-122"/>
                <a:cs typeface="+mn-ea"/>
              </a:rPr>
              <a:t>性能测试</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的概念，能够描述性能测试的</a:t>
            </a:r>
            <a:r>
              <a:rPr lang="zh-CN" altLang="zh-CN" sz="1800" dirty="0">
                <a:solidFill>
                  <a:srgbClr val="1369B2"/>
                </a:solidFill>
                <a:latin typeface="微软雅黑" panose="020B0503020204020204" pitchFamily="34" charset="-122"/>
                <a:ea typeface="微软雅黑" panose="020B0503020204020204" pitchFamily="34" charset="-122"/>
                <a:cs typeface="+mn-ea"/>
              </a:rPr>
              <a:t>概念</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及</a:t>
            </a:r>
            <a:r>
              <a:rPr lang="zh-CN" altLang="zh-CN" sz="1800" dirty="0">
                <a:solidFill>
                  <a:srgbClr val="1369B2"/>
                </a:solidFill>
                <a:latin typeface="微软雅黑" panose="020B0503020204020204" pitchFamily="34" charset="-122"/>
                <a:ea typeface="微软雅黑" panose="020B0503020204020204" pitchFamily="34" charset="-122"/>
                <a:cs typeface="+mn-ea"/>
              </a:rPr>
              <a:t>目的</a:t>
            </a:r>
            <a:endParaRPr lang="zh-CN" altLang="zh-CN" sz="1800" dirty="0">
              <a:solidFill>
                <a:srgbClr val="1369B2"/>
              </a:solidFill>
              <a:latin typeface="微软雅黑" panose="020B0503020204020204" pitchFamily="34" charset="-122"/>
              <a:ea typeface="微软雅黑" panose="020B0503020204020204" pitchFamily="34" charset="-122"/>
              <a:cs typeface="+mn-ea"/>
            </a:endParaRPr>
          </a:p>
        </p:txBody>
      </p:sp>
      <p:sp>
        <p:nvSpPr>
          <p:cNvPr id="3" name="矩形 2"/>
          <p:cNvSpPr/>
          <p:nvPr/>
        </p:nvSpPr>
        <p:spPr>
          <a:xfrm>
            <a:off x="2562191" y="2929666"/>
            <a:ext cx="6992069" cy="369332"/>
          </a:xfrm>
          <a:prstGeom prst="rect">
            <a:avLst/>
          </a:prstGeom>
        </p:spPr>
        <p:txBody>
          <a:bodyPr wrap="square">
            <a:spAutoFit/>
          </a:bodyPr>
          <a:lstStyle/>
          <a:p>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了解</a:t>
            </a:r>
            <a:r>
              <a:rPr lang="zh-CN" altLang="zh-CN" sz="1800" dirty="0">
                <a:solidFill>
                  <a:srgbClr val="1369B2"/>
                </a:solidFill>
                <a:latin typeface="微软雅黑" panose="020B0503020204020204" pitchFamily="34" charset="-122"/>
                <a:ea typeface="微软雅黑" panose="020B0503020204020204" pitchFamily="34" charset="-122"/>
                <a:cs typeface="+mn-ea"/>
              </a:rPr>
              <a:t>性能测试的种类</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，能够描述常见的</a:t>
            </a:r>
            <a:r>
              <a:rPr lang="zh-CN" altLang="zh-CN" sz="1800" dirty="0">
                <a:solidFill>
                  <a:srgbClr val="1369B2"/>
                </a:solidFill>
                <a:latin typeface="微软雅黑" panose="020B0503020204020204" pitchFamily="34" charset="-122"/>
                <a:ea typeface="微软雅黑" panose="020B0503020204020204" pitchFamily="34" charset="-122"/>
                <a:cs typeface="+mn-ea"/>
              </a:rPr>
              <a:t>性能测试种类</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及其</a:t>
            </a:r>
            <a:r>
              <a:rPr lang="zh-CN" altLang="zh-CN" sz="1800" dirty="0">
                <a:solidFill>
                  <a:srgbClr val="1369B2"/>
                </a:solidFill>
                <a:latin typeface="微软雅黑" panose="020B0503020204020204" pitchFamily="34" charset="-122"/>
                <a:ea typeface="微软雅黑" panose="020B0503020204020204" pitchFamily="34" charset="-122"/>
                <a:cs typeface="+mn-ea"/>
              </a:rPr>
              <a:t>特点</a:t>
            </a:r>
            <a:endParaRPr lang="zh-CN" altLang="zh-CN" sz="1800" dirty="0">
              <a:solidFill>
                <a:srgbClr val="1369B2"/>
              </a:solidFill>
              <a:latin typeface="微软雅黑" panose="020B0503020204020204" pitchFamily="34" charset="-122"/>
              <a:ea typeface="微软雅黑" panose="020B0503020204020204" pitchFamily="34" charset="-122"/>
              <a:cs typeface="+mn-ea"/>
            </a:endParaRPr>
          </a:p>
        </p:txBody>
      </p:sp>
      <p:sp>
        <p:nvSpPr>
          <p:cNvPr id="5" name="矩形 4"/>
          <p:cNvSpPr/>
          <p:nvPr/>
        </p:nvSpPr>
        <p:spPr>
          <a:xfrm>
            <a:off x="2584894" y="3863772"/>
            <a:ext cx="6768656" cy="369332"/>
          </a:xfrm>
          <a:prstGeom prst="rect">
            <a:avLst/>
          </a:prstGeom>
        </p:spPr>
        <p:txBody>
          <a:bodyPr wrap="square">
            <a:spAutoFit/>
          </a:bodyPr>
          <a:lstStyle/>
          <a:p>
            <a:pPr lvl="0"/>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了解</a:t>
            </a:r>
            <a:r>
              <a:rPr lang="zh-CN" altLang="zh-CN" sz="1800" dirty="0">
                <a:solidFill>
                  <a:srgbClr val="1369B2"/>
                </a:solidFill>
                <a:latin typeface="微软雅黑" panose="020B0503020204020204" pitchFamily="34" charset="-122"/>
                <a:ea typeface="微软雅黑" panose="020B0503020204020204" pitchFamily="34" charset="-122"/>
                <a:cs typeface="+mn-ea"/>
              </a:rPr>
              <a:t>性能测试的指标</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，能够描述常见的</a:t>
            </a:r>
            <a:r>
              <a:rPr lang="zh-CN" altLang="zh-CN" sz="1800" dirty="0">
                <a:solidFill>
                  <a:srgbClr val="1369B2"/>
                </a:solidFill>
                <a:latin typeface="微软雅黑" panose="020B0503020204020204" pitchFamily="34" charset="-122"/>
                <a:ea typeface="微软雅黑" panose="020B0503020204020204" pitchFamily="34" charset="-122"/>
                <a:cs typeface="+mn-ea"/>
              </a:rPr>
              <a:t>性能测试指标</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及其</a:t>
            </a:r>
            <a:r>
              <a:rPr lang="zh-CN" altLang="zh-CN" sz="1800" dirty="0">
                <a:solidFill>
                  <a:srgbClr val="1369B2"/>
                </a:solidFill>
                <a:latin typeface="微软雅黑" panose="020B0503020204020204" pitchFamily="34" charset="-122"/>
                <a:ea typeface="微软雅黑" panose="020B0503020204020204" pitchFamily="34" charset="-122"/>
                <a:cs typeface="+mn-ea"/>
              </a:rPr>
              <a:t>特点</a:t>
            </a:r>
            <a:endParaRPr lang="zh-CN" altLang="zh-CN" sz="1800" dirty="0">
              <a:solidFill>
                <a:srgbClr val="1369B2"/>
              </a:solidFill>
              <a:latin typeface="微软雅黑" panose="020B0503020204020204" pitchFamily="34" charset="-122"/>
              <a:ea typeface="微软雅黑" panose="020B0503020204020204" pitchFamily="34" charset="-122"/>
              <a:cs typeface="+mn-ea"/>
            </a:endParaRPr>
          </a:p>
        </p:txBody>
      </p:sp>
      <p:grpSp>
        <p:nvGrpSpPr>
          <p:cNvPr id="23" name="组合 22"/>
          <p:cNvGrpSpPr/>
          <p:nvPr/>
        </p:nvGrpSpPr>
        <p:grpSpPr>
          <a:xfrm>
            <a:off x="2433989" y="4593451"/>
            <a:ext cx="7248475" cy="685959"/>
            <a:chOff x="978872" y="2570437"/>
            <a:chExt cx="5437064" cy="514350"/>
          </a:xfrm>
        </p:grpSpPr>
        <p:sp>
          <p:nvSpPr>
            <p:cNvPr id="24" name="Pentagon 5"/>
            <p:cNvSpPr/>
            <p:nvPr/>
          </p:nvSpPr>
          <p:spPr bwMode="auto">
            <a:xfrm>
              <a:off x="978872" y="2570437"/>
              <a:ext cx="5437064" cy="514350"/>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defRPr/>
              </a:pPr>
              <a:endParaRPr lang="en-GB" sz="1600" dirty="0">
                <a:solidFill>
                  <a:schemeClr val="accent1"/>
                </a:solidFill>
                <a:latin typeface="微软雅黑" panose="020B0503020204020204" pitchFamily="34" charset="-122"/>
                <a:ea typeface="微软雅黑" panose="020B0503020204020204" pitchFamily="34" charset="-122"/>
                <a:cs typeface="+mn-ea"/>
                <a:sym typeface="字魂58号-创中黑" panose="00000500000000000000" pitchFamily="2" charset="-122"/>
              </a:endParaRPr>
            </a:p>
          </p:txBody>
        </p:sp>
        <p:sp>
          <p:nvSpPr>
            <p:cNvPr id="25" name="MH_Others_1"/>
            <p:cNvSpPr/>
            <p:nvPr/>
          </p:nvSpPr>
          <p:spPr bwMode="auto">
            <a:xfrm>
              <a:off x="985222" y="2570437"/>
              <a:ext cx="82550" cy="514350"/>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0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grpSp>
        <p:nvGrpSpPr>
          <p:cNvPr id="26" name="组合 25"/>
          <p:cNvGrpSpPr/>
          <p:nvPr/>
        </p:nvGrpSpPr>
        <p:grpSpPr>
          <a:xfrm>
            <a:off x="2433989" y="5556867"/>
            <a:ext cx="7248475" cy="688080"/>
            <a:chOff x="978872" y="3338785"/>
            <a:chExt cx="5437064" cy="515940"/>
          </a:xfrm>
        </p:grpSpPr>
        <p:sp>
          <p:nvSpPr>
            <p:cNvPr id="27" name="Pentagon 6"/>
            <p:cNvSpPr/>
            <p:nvPr/>
          </p:nvSpPr>
          <p:spPr bwMode="auto">
            <a:xfrm>
              <a:off x="978872" y="3338785"/>
              <a:ext cx="5437064" cy="515938"/>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defRPr/>
              </a:pPr>
              <a:endParaRPr lang="en-GB" sz="1600" dirty="0">
                <a:solidFill>
                  <a:schemeClr val="accent1"/>
                </a:solidFill>
                <a:latin typeface="微软雅黑" panose="020B0503020204020204" pitchFamily="34" charset="-122"/>
                <a:ea typeface="微软雅黑" panose="020B0503020204020204" pitchFamily="34" charset="-122"/>
                <a:cs typeface="+mn-ea"/>
                <a:sym typeface="字魂58号-创中黑" panose="00000500000000000000" pitchFamily="2" charset="-122"/>
              </a:endParaRPr>
            </a:p>
          </p:txBody>
        </p:sp>
        <p:sp>
          <p:nvSpPr>
            <p:cNvPr id="28" name="MH_Others_1"/>
            <p:cNvSpPr/>
            <p:nvPr/>
          </p:nvSpPr>
          <p:spPr bwMode="auto">
            <a:xfrm>
              <a:off x="985222" y="3338787"/>
              <a:ext cx="82550" cy="515938"/>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0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sp>
        <p:nvSpPr>
          <p:cNvPr id="29" name="矩形 28"/>
          <p:cNvSpPr/>
          <p:nvPr/>
        </p:nvSpPr>
        <p:spPr>
          <a:xfrm>
            <a:off x="2601354" y="4711620"/>
            <a:ext cx="6992069" cy="369332"/>
          </a:xfrm>
          <a:prstGeom prst="rect">
            <a:avLst/>
          </a:prstGeom>
        </p:spPr>
        <p:txBody>
          <a:bodyPr wrap="square">
            <a:spAutoFit/>
          </a:bodyPr>
          <a:lstStyle/>
          <a:p>
            <a:pPr lvl="0"/>
            <a:r>
              <a:rPr lang="zh-CN" altLang="zh-CN" sz="1800">
                <a:solidFill>
                  <a:schemeClr val="tx1">
                    <a:lumMod val="65000"/>
                    <a:lumOff val="35000"/>
                  </a:schemeClr>
                </a:solidFill>
                <a:latin typeface="微软雅黑" panose="020B0503020204020204" pitchFamily="34" charset="-122"/>
                <a:ea typeface="微软雅黑" panose="020B0503020204020204" pitchFamily="34" charset="-122"/>
                <a:cs typeface="+mn-ea"/>
              </a:rPr>
              <a:t>掌握</a:t>
            </a:r>
            <a:r>
              <a:rPr lang="en-US" altLang="zh-CN" sz="1800">
                <a:solidFill>
                  <a:srgbClr val="1369B2"/>
                </a:solidFill>
                <a:latin typeface="微软雅黑" panose="020B0503020204020204" pitchFamily="34" charset="-122"/>
                <a:ea typeface="微软雅黑" panose="020B0503020204020204" pitchFamily="34" charset="-122"/>
                <a:cs typeface="+mn-ea"/>
              </a:rPr>
              <a:t>JDK</a:t>
            </a:r>
            <a:r>
              <a:rPr lang="zh-CN" altLang="en-US" sz="1800" dirty="0">
                <a:solidFill>
                  <a:srgbClr val="1369B2"/>
                </a:solidFill>
                <a:latin typeface="微软雅黑" panose="020B0503020204020204" pitchFamily="34" charset="-122"/>
                <a:ea typeface="微软雅黑" panose="020B0503020204020204" pitchFamily="34" charset="-122"/>
                <a:cs typeface="+mn-ea"/>
              </a:rPr>
              <a:t>和</a:t>
            </a:r>
            <a:r>
              <a:rPr lang="en-US" altLang="zh-CN" sz="1800">
                <a:solidFill>
                  <a:srgbClr val="1369B2"/>
                </a:solidFill>
                <a:latin typeface="微软雅黑" panose="020B0503020204020204" pitchFamily="34" charset="-122"/>
                <a:ea typeface="微软雅黑" panose="020B0503020204020204" pitchFamily="34" charset="-122"/>
                <a:cs typeface="+mn-ea"/>
              </a:rPr>
              <a:t>JMeter</a:t>
            </a:r>
            <a:r>
              <a:rPr lang="zh-CN" altLang="zh-CN" sz="1800" dirty="0">
                <a:solidFill>
                  <a:srgbClr val="1369B2"/>
                </a:solidFill>
                <a:latin typeface="微软雅黑" panose="020B0503020204020204" pitchFamily="34" charset="-122"/>
                <a:ea typeface="微软雅黑" panose="020B0503020204020204" pitchFamily="34" charset="-122"/>
                <a:cs typeface="+mn-ea"/>
              </a:rPr>
              <a:t>的安装</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，能够独立</a:t>
            </a:r>
            <a:r>
              <a:rPr lang="zh-CN" altLang="zh-CN" sz="1800" dirty="0">
                <a:solidFill>
                  <a:srgbClr val="1369B2"/>
                </a:solidFill>
                <a:latin typeface="微软雅黑" panose="020B0503020204020204" pitchFamily="34" charset="-122"/>
                <a:ea typeface="微软雅黑" panose="020B0503020204020204" pitchFamily="34" charset="-122"/>
                <a:cs typeface="+mn-ea"/>
              </a:rPr>
              <a:t>完成</a:t>
            </a:r>
            <a:r>
              <a:rPr lang="en-US" altLang="zh-CN" sz="1800" dirty="0">
                <a:solidFill>
                  <a:srgbClr val="1369B2"/>
                </a:solidFill>
                <a:latin typeface="微软雅黑" panose="020B0503020204020204" pitchFamily="34" charset="-122"/>
                <a:ea typeface="微软雅黑" panose="020B0503020204020204" pitchFamily="34" charset="-122"/>
                <a:cs typeface="+mn-ea"/>
              </a:rPr>
              <a:t>JDK</a:t>
            </a:r>
            <a:r>
              <a:rPr lang="zh-CN" altLang="zh-CN" sz="1800" dirty="0">
                <a:solidFill>
                  <a:srgbClr val="1369B2"/>
                </a:solidFill>
                <a:latin typeface="微软雅黑" panose="020B0503020204020204" pitchFamily="34" charset="-122"/>
                <a:ea typeface="微软雅黑" panose="020B0503020204020204" pitchFamily="34" charset="-122"/>
                <a:cs typeface="+mn-ea"/>
              </a:rPr>
              <a:t>和</a:t>
            </a:r>
            <a:r>
              <a:rPr lang="en-US" altLang="zh-CN" sz="1800" dirty="0" err="1">
                <a:solidFill>
                  <a:srgbClr val="1369B2"/>
                </a:solidFill>
                <a:latin typeface="微软雅黑" panose="020B0503020204020204" pitchFamily="34" charset="-122"/>
                <a:ea typeface="微软雅黑" panose="020B0503020204020204" pitchFamily="34" charset="-122"/>
                <a:cs typeface="+mn-ea"/>
              </a:rPr>
              <a:t>JMeter</a:t>
            </a:r>
            <a:r>
              <a:rPr lang="zh-CN" altLang="zh-CN" sz="1800" dirty="0">
                <a:solidFill>
                  <a:srgbClr val="1369B2"/>
                </a:solidFill>
                <a:latin typeface="微软雅黑" panose="020B0503020204020204" pitchFamily="34" charset="-122"/>
                <a:ea typeface="微软雅黑" panose="020B0503020204020204" pitchFamily="34" charset="-122"/>
                <a:cs typeface="+mn-ea"/>
              </a:rPr>
              <a:t>的安装</a:t>
            </a:r>
            <a:endParaRPr lang="zh-CN" altLang="zh-CN" sz="1800" dirty="0">
              <a:solidFill>
                <a:srgbClr val="1369B2"/>
              </a:solidFill>
              <a:latin typeface="微软雅黑" panose="020B0503020204020204" pitchFamily="34" charset="-122"/>
              <a:ea typeface="微软雅黑" panose="020B0503020204020204" pitchFamily="34" charset="-122"/>
              <a:cs typeface="+mn-ea"/>
            </a:endParaRPr>
          </a:p>
        </p:txBody>
      </p:sp>
      <p:sp>
        <p:nvSpPr>
          <p:cNvPr id="30" name="矩形 29"/>
          <p:cNvSpPr/>
          <p:nvPr/>
        </p:nvSpPr>
        <p:spPr>
          <a:xfrm>
            <a:off x="2601354" y="5719509"/>
            <a:ext cx="6505071" cy="424732"/>
          </a:xfrm>
          <a:prstGeom prst="rect">
            <a:avLst/>
          </a:prstGeom>
        </p:spPr>
        <p:txBody>
          <a:bodyPr wrap="square">
            <a:spAutoFit/>
          </a:bodyPr>
          <a:lstStyle/>
          <a:p>
            <a:pPr defTabSz="914400">
              <a:lnSpc>
                <a:spcPct val="120000"/>
              </a:lnSpc>
              <a:defRPr/>
            </a:pP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掌握</a:t>
            </a:r>
            <a:r>
              <a:rPr lang="en-US" altLang="zh-CN" sz="1800" dirty="0" err="1">
                <a:solidFill>
                  <a:srgbClr val="1369B2"/>
                </a:solidFill>
                <a:latin typeface="微软雅黑" panose="020B0503020204020204" pitchFamily="34" charset="-122"/>
                <a:ea typeface="微软雅黑" panose="020B0503020204020204" pitchFamily="34" charset="-122"/>
                <a:cs typeface="+mn-ea"/>
              </a:rPr>
              <a:t>JMeter</a:t>
            </a:r>
            <a:r>
              <a:rPr lang="zh-CN" altLang="zh-CN" sz="1800" dirty="0">
                <a:solidFill>
                  <a:srgbClr val="1369B2"/>
                </a:solidFill>
                <a:latin typeface="微软雅黑" panose="020B0503020204020204" pitchFamily="34" charset="-122"/>
                <a:ea typeface="微软雅黑" panose="020B0503020204020204" pitchFamily="34" charset="-122"/>
                <a:cs typeface="+mn-ea"/>
              </a:rPr>
              <a:t>的使用</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，能够使用</a:t>
            </a:r>
            <a:r>
              <a:rPr lang="en-US" altLang="zh-CN" sz="18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JMeter</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执行简单的</a:t>
            </a:r>
            <a:r>
              <a:rPr lang="zh-CN" altLang="zh-CN" sz="1800" dirty="0">
                <a:solidFill>
                  <a:srgbClr val="1369B2"/>
                </a:solidFill>
                <a:latin typeface="微软雅黑" panose="020B0503020204020204" pitchFamily="34" charset="-122"/>
                <a:ea typeface="微软雅黑" panose="020B0503020204020204" pitchFamily="34" charset="-122"/>
                <a:cs typeface="+mn-ea"/>
              </a:rPr>
              <a:t>性能测试</a:t>
            </a:r>
            <a:endParaRPr lang="zh-CN" altLang="zh-CN" sz="1800" dirty="0">
              <a:solidFill>
                <a:srgbClr val="1369B2"/>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5.1.3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性能测试指标</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8" name="图片 7"/>
          <p:cNvPicPr>
            <a:picLocks noChangeAspect="1"/>
          </p:cNvPicPr>
          <p:nvPr/>
        </p:nvPicPr>
        <p:blipFill>
          <a:blip r:embed="rId1"/>
          <a:stretch>
            <a:fillRect/>
          </a:stretch>
        </p:blipFill>
        <p:spPr>
          <a:xfrm>
            <a:off x="944880" y="2215515"/>
            <a:ext cx="2797810" cy="3898265"/>
          </a:xfrm>
          <a:prstGeom prst="rect">
            <a:avLst/>
          </a:prstGeom>
        </p:spPr>
      </p:pic>
      <p:sp>
        <p:nvSpPr>
          <p:cNvPr id="9"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en-US" altLang="zh-CN"/>
          </a:p>
        </p:txBody>
      </p:sp>
      <p:sp>
        <p:nvSpPr>
          <p:cNvPr id="10" name="TextBox 35"/>
          <p:cNvSpPr txBox="1">
            <a:spLocks noChangeArrowheads="1"/>
          </p:cNvSpPr>
          <p:nvPr/>
        </p:nvSpPr>
        <p:spPr bwMode="auto">
          <a:xfrm>
            <a:off x="3201035" y="1706408"/>
            <a:ext cx="1606550" cy="123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595959"/>
                </a:solidFill>
                <a:latin typeface="微软雅黑" panose="020B0503020204020204" pitchFamily="34" charset="-122"/>
                <a:ea typeface="微软雅黑" panose="020B0503020204020204" pitchFamily="34" charset="-122"/>
              </a:rPr>
              <a:t>先定一个小目标！</a:t>
            </a:r>
            <a:endParaRPr lang="zh-CN" altLang="en-US" dirty="0">
              <a:solidFill>
                <a:srgbClr val="595959"/>
              </a:solidFill>
              <a:latin typeface="微软雅黑" panose="020B0503020204020204" pitchFamily="34" charset="-122"/>
              <a:ea typeface="微软雅黑" panose="020B0503020204020204" pitchFamily="34" charset="-122"/>
            </a:endParaRPr>
          </a:p>
        </p:txBody>
      </p:sp>
      <p:sp>
        <p:nvSpPr>
          <p:cNvPr id="13" name="TextBox 35"/>
          <p:cNvSpPr txBox="1">
            <a:spLocks noChangeArrowheads="1"/>
          </p:cNvSpPr>
          <p:nvPr/>
        </p:nvSpPr>
        <p:spPr bwMode="auto">
          <a:xfrm>
            <a:off x="5815965" y="3576722"/>
            <a:ext cx="5429568" cy="104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了解性能测试的指标</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，能够</a:t>
            </a:r>
            <a:r>
              <a:rPr lang="zh-CN" altLang="zh-CN" sz="2000" dirty="0">
                <a:solidFill>
                  <a:srgbClr val="1369B2"/>
                </a:solidFill>
                <a:latin typeface="微软雅黑" panose="020B0503020204020204" pitchFamily="34" charset="-122"/>
                <a:ea typeface="微软雅黑" panose="020B0503020204020204" pitchFamily="34" charset="-122"/>
                <a:cs typeface="+mn-ea"/>
              </a:rPr>
              <a:t>描述常见的性能测试指标及其特点</a:t>
            </a:r>
            <a:endParaRPr lang="zh-CN" altLang="zh-CN" sz="2000" dirty="0">
              <a:solidFill>
                <a:srgbClr val="1369B2"/>
              </a:solidFill>
              <a:latin typeface="微软雅黑" panose="020B0503020204020204" pitchFamily="34" charset="-122"/>
              <a:ea typeface="微软雅黑" panose="020B0503020204020204" pitchFamily="34" charset="-122"/>
              <a:cs typeface="+mn-ea"/>
            </a:endParaRPr>
          </a:p>
        </p:txBody>
      </p:sp>
      <p:grpSp>
        <p:nvGrpSpPr>
          <p:cNvPr id="11" name="组合 10"/>
          <p:cNvGrpSpPr/>
          <p:nvPr/>
        </p:nvGrpSpPr>
        <p:grpSpPr>
          <a:xfrm>
            <a:off x="5328285" y="3787143"/>
            <a:ext cx="405130" cy="405130"/>
            <a:chOff x="8881" y="4685"/>
            <a:chExt cx="638" cy="638"/>
          </a:xfrm>
        </p:grpSpPr>
        <p:sp>
          <p:nvSpPr>
            <p:cNvPr id="12" name="椭圆 11"/>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搭建测试环境</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8" name="图片 7"/>
          <p:cNvPicPr>
            <a:picLocks noChangeAspect="1"/>
          </p:cNvPicPr>
          <p:nvPr/>
        </p:nvPicPr>
        <p:blipFill>
          <a:blip r:embed="rId1"/>
          <a:stretch>
            <a:fillRect/>
          </a:stretch>
        </p:blipFill>
        <p:spPr>
          <a:xfrm>
            <a:off x="944880" y="2215515"/>
            <a:ext cx="2797810" cy="3898265"/>
          </a:xfrm>
          <a:prstGeom prst="rect">
            <a:avLst/>
          </a:prstGeom>
        </p:spPr>
      </p:pic>
      <p:sp>
        <p:nvSpPr>
          <p:cNvPr id="9"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en-US" altLang="zh-CN"/>
          </a:p>
        </p:txBody>
      </p:sp>
      <p:sp>
        <p:nvSpPr>
          <p:cNvPr id="10" name="TextBox 35"/>
          <p:cNvSpPr txBox="1">
            <a:spLocks noChangeArrowheads="1"/>
          </p:cNvSpPr>
          <p:nvPr/>
        </p:nvSpPr>
        <p:spPr bwMode="auto">
          <a:xfrm>
            <a:off x="3201035" y="1706408"/>
            <a:ext cx="1606550" cy="123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595959"/>
                </a:solidFill>
                <a:latin typeface="微软雅黑" panose="020B0503020204020204" pitchFamily="34" charset="-122"/>
                <a:ea typeface="微软雅黑" panose="020B0503020204020204" pitchFamily="34" charset="-122"/>
              </a:rPr>
              <a:t>先定一个小目标！</a:t>
            </a:r>
            <a:endParaRPr lang="zh-CN" altLang="en-US" dirty="0">
              <a:solidFill>
                <a:srgbClr val="595959"/>
              </a:solidFill>
              <a:latin typeface="微软雅黑" panose="020B0503020204020204" pitchFamily="34" charset="-122"/>
              <a:ea typeface="微软雅黑" panose="020B0503020204020204" pitchFamily="34" charset="-122"/>
            </a:endParaRPr>
          </a:p>
        </p:txBody>
      </p:sp>
      <p:sp>
        <p:nvSpPr>
          <p:cNvPr id="13" name="TextBox 35"/>
          <p:cNvSpPr txBox="1">
            <a:spLocks noChangeArrowheads="1"/>
          </p:cNvSpPr>
          <p:nvPr/>
        </p:nvSpPr>
        <p:spPr bwMode="auto">
          <a:xfrm>
            <a:off x="5815965" y="3576722"/>
            <a:ext cx="5429568" cy="104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掌握轻商城项目测试环境的搭建</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，能够</a:t>
            </a:r>
            <a:r>
              <a:rPr lang="zh-CN" altLang="en-US" sz="2000" dirty="0">
                <a:solidFill>
                  <a:srgbClr val="1369B2"/>
                </a:solidFill>
                <a:latin typeface="微软雅黑" panose="020B0503020204020204" pitchFamily="34" charset="-122"/>
                <a:ea typeface="微软雅黑" panose="020B0503020204020204" pitchFamily="34" charset="-122"/>
                <a:cs typeface="+mn-ea"/>
              </a:rPr>
              <a:t>独立搭建轻商城项目测试环境</a:t>
            </a:r>
            <a:endParaRPr lang="zh-CN" altLang="zh-CN" sz="2000" dirty="0">
              <a:solidFill>
                <a:srgbClr val="1369B2"/>
              </a:solidFill>
              <a:latin typeface="微软雅黑" panose="020B0503020204020204" pitchFamily="34" charset="-122"/>
              <a:ea typeface="微软雅黑" panose="020B0503020204020204" pitchFamily="34" charset="-122"/>
              <a:cs typeface="+mn-ea"/>
            </a:endParaRPr>
          </a:p>
        </p:txBody>
      </p:sp>
      <p:grpSp>
        <p:nvGrpSpPr>
          <p:cNvPr id="11" name="组合 10"/>
          <p:cNvGrpSpPr/>
          <p:nvPr/>
        </p:nvGrpSpPr>
        <p:grpSpPr>
          <a:xfrm>
            <a:off x="5328285" y="3787143"/>
            <a:ext cx="405130" cy="405130"/>
            <a:chOff x="8881" y="4685"/>
            <a:chExt cx="638" cy="638"/>
          </a:xfrm>
        </p:grpSpPr>
        <p:sp>
          <p:nvSpPr>
            <p:cNvPr id="12" name="椭圆 11"/>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搭建测试环境</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81197" y="3052878"/>
            <a:ext cx="4952257" cy="2262087"/>
          </a:xfrm>
          <a:prstGeom prst="rect">
            <a:avLst/>
          </a:prstGeom>
        </p:spPr>
      </p:pic>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32332" y="3052878"/>
            <a:ext cx="4535160" cy="2739221"/>
          </a:xfrm>
          <a:prstGeom prst="rect">
            <a:avLst/>
          </a:prstGeom>
        </p:spPr>
      </p:pic>
      <p:sp>
        <p:nvSpPr>
          <p:cNvPr id="8" name="矩形 7"/>
          <p:cNvSpPr/>
          <p:nvPr/>
        </p:nvSpPr>
        <p:spPr>
          <a:xfrm>
            <a:off x="1143690" y="1056592"/>
            <a:ext cx="2997937" cy="400110"/>
          </a:xfrm>
          <a:prstGeom prst="rect">
            <a:avLst/>
          </a:prstGeom>
        </p:spPr>
        <p:txBody>
          <a:bodyPr wrap="none">
            <a:spAutoFit/>
          </a:bodyPr>
          <a:lstStyle/>
          <a:p>
            <a:r>
              <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cs typeface="+mn-ea"/>
              </a:rPr>
              <a:t>1.</a:t>
            </a: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mn-ea"/>
              </a:rPr>
              <a:t>下载与安装</a:t>
            </a:r>
            <a:r>
              <a:rPr lang="en-US" altLang="zh-CN" sz="2000" b="1" dirty="0" err="1">
                <a:solidFill>
                  <a:schemeClr val="tx1">
                    <a:lumMod val="65000"/>
                    <a:lumOff val="35000"/>
                  </a:schemeClr>
                </a:solidFill>
                <a:latin typeface="微软雅黑" panose="020B0503020204020204" pitchFamily="34" charset="-122"/>
                <a:ea typeface="微软雅黑" panose="020B0503020204020204" pitchFamily="34" charset="-122"/>
                <a:cs typeface="+mn-ea"/>
              </a:rPr>
              <a:t>FinalShell</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
        <p:nvSpPr>
          <p:cNvPr id="4" name="矩形 3"/>
          <p:cNvSpPr/>
          <p:nvPr/>
        </p:nvSpPr>
        <p:spPr>
          <a:xfrm>
            <a:off x="1224402" y="1456702"/>
            <a:ext cx="9743090" cy="1015663"/>
          </a:xfrm>
          <a:prstGeom prst="rect">
            <a:avLst/>
          </a:prstGeom>
        </p:spPr>
        <p:txBody>
          <a:bodyPr wrap="square">
            <a:spAutoFit/>
          </a:bodyPr>
          <a:lstStyle/>
          <a:p>
            <a:pPr>
              <a:lnSpc>
                <a:spcPct val="150000"/>
              </a:lnSpc>
            </a:pP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FinalShell</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主要用于</a:t>
            </a:r>
            <a:r>
              <a:rPr lang="zh-CN" altLang="zh-CN" sz="2000" dirty="0">
                <a:solidFill>
                  <a:srgbClr val="1369B2"/>
                </a:solidFill>
                <a:latin typeface="微软雅黑" panose="020B0503020204020204" pitchFamily="34" charset="-122"/>
                <a:ea typeface="微软雅黑" panose="020B0503020204020204" pitchFamily="34" charset="-122"/>
                <a:cs typeface="+mn-ea"/>
              </a:rPr>
              <a:t>连接虚拟机</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，通过</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FinalShell</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可以</a:t>
            </a:r>
            <a:r>
              <a:rPr lang="zh-CN" altLang="zh-CN" sz="2000" dirty="0">
                <a:solidFill>
                  <a:srgbClr val="1369B2"/>
                </a:solidFill>
                <a:latin typeface="微软雅黑" panose="020B0503020204020204" pitchFamily="34" charset="-122"/>
                <a:ea typeface="微软雅黑" panose="020B0503020204020204" pitchFamily="34" charset="-122"/>
                <a:cs typeface="+mn-ea"/>
              </a:rPr>
              <a:t>实时监控虚拟机的</a:t>
            </a:r>
            <a:r>
              <a:rPr lang="en-US" altLang="zh-CN" sz="2000" dirty="0">
                <a:solidFill>
                  <a:srgbClr val="1369B2"/>
                </a:solidFill>
                <a:latin typeface="微软雅黑" panose="020B0503020204020204" pitchFamily="34" charset="-122"/>
                <a:ea typeface="微软雅黑" panose="020B0503020204020204" pitchFamily="34" charset="-122"/>
                <a:cs typeface="+mn-ea"/>
              </a:rPr>
              <a:t>CPU</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cs typeface="+mn-ea"/>
              </a:rPr>
              <a:t>内存</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等使用情况。在</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FinalShell</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官方网站</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中即可</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mn-ea"/>
              </a:rPr>
              <a:t>下载</a:t>
            </a:r>
            <a:r>
              <a:rPr lang="en-US"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FinalShell</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mn-ea"/>
              </a:rPr>
              <a:t>，如下图所示。</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搭建测试环境</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5" name="五边形 14"/>
          <p:cNvSpPr/>
          <p:nvPr/>
        </p:nvSpPr>
        <p:spPr>
          <a:xfrm>
            <a:off x="1006987" y="3227429"/>
            <a:ext cx="2241036" cy="697065"/>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1"/>
          <p:cNvSpPr txBox="1"/>
          <p:nvPr>
            <p:custDataLst>
              <p:tags r:id="rId1"/>
            </p:custDataLst>
          </p:nvPr>
        </p:nvSpPr>
        <p:spPr>
          <a:xfrm>
            <a:off x="1006988" y="3289784"/>
            <a:ext cx="1991813" cy="553998"/>
          </a:xfrm>
          <a:prstGeom prst="rect">
            <a:avLst/>
          </a:prstGeom>
          <a:noFill/>
          <a:ln>
            <a:noFill/>
          </a:ln>
        </p:spPr>
        <p:txBody>
          <a:bodyPr wrap="square" rtlCol="0">
            <a:spAutoFit/>
          </a:bodyPr>
          <a:lstStyle/>
          <a:p>
            <a:pPr lvl="0" defTabSz="457200">
              <a:lnSpc>
                <a:spcPct val="150000"/>
              </a:lnSpc>
              <a:defRPr/>
            </a:pPr>
            <a:r>
              <a:rPr lang="zh-CN" altLang="en-US" sz="2000" kern="0" dirty="0">
                <a:solidFill>
                  <a:schemeClr val="bg1"/>
                </a:solidFill>
                <a:latin typeface="微软雅黑" panose="020B0503020204020204" pitchFamily="34" charset="-122"/>
                <a:ea typeface="微软雅黑" panose="020B0503020204020204" pitchFamily="34" charset="-122"/>
                <a:cs typeface="+mn-ea"/>
                <a:sym typeface="+mn-lt"/>
              </a:rPr>
              <a:t>安装</a:t>
            </a:r>
            <a:r>
              <a:rPr lang="en-US" altLang="zh-CN" sz="2000" kern="0" dirty="0" err="1">
                <a:solidFill>
                  <a:schemeClr val="bg1"/>
                </a:solidFill>
                <a:latin typeface="微软雅黑" panose="020B0503020204020204" pitchFamily="34" charset="-122"/>
                <a:ea typeface="微软雅黑" panose="020B0503020204020204" pitchFamily="34" charset="-122"/>
                <a:cs typeface="+mn-ea"/>
                <a:sym typeface="+mn-lt"/>
              </a:rPr>
              <a:t>FinalShell</a:t>
            </a:r>
            <a:endParaRPr lang="zh-CN" altLang="en-US" sz="2000" kern="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6649" y="936354"/>
            <a:ext cx="3634907" cy="2630429"/>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7187" y="937427"/>
            <a:ext cx="3623469" cy="262935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7187" y="3874772"/>
            <a:ext cx="3828256" cy="2770348"/>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6649" y="3911680"/>
            <a:ext cx="3717619" cy="2696532"/>
          </a:xfrm>
          <a:prstGeom prst="rect">
            <a:avLst/>
          </a:prstGeom>
        </p:spPr>
      </p:pic>
      <p:sp>
        <p:nvSpPr>
          <p:cNvPr id="11" name="椭圆 10"/>
          <p:cNvSpPr/>
          <p:nvPr/>
        </p:nvSpPr>
        <p:spPr>
          <a:xfrm>
            <a:off x="3569712" y="843011"/>
            <a:ext cx="383645" cy="38364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12" name="椭圆 11"/>
          <p:cNvSpPr/>
          <p:nvPr/>
        </p:nvSpPr>
        <p:spPr>
          <a:xfrm>
            <a:off x="7884257" y="3732671"/>
            <a:ext cx="383645" cy="38364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cxnSp>
        <p:nvCxnSpPr>
          <p:cNvPr id="13" name="直线箭头连接符 26"/>
          <p:cNvCxnSpPr>
            <a:stCxn id="4" idx="3"/>
            <a:endCxn id="5" idx="1"/>
          </p:cNvCxnSpPr>
          <p:nvPr/>
        </p:nvCxnSpPr>
        <p:spPr>
          <a:xfrm>
            <a:off x="7311556" y="2251569"/>
            <a:ext cx="665631" cy="5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52"/>
          <p:cNvCxnSpPr/>
          <p:nvPr/>
        </p:nvCxnSpPr>
        <p:spPr>
          <a:xfrm>
            <a:off x="9623597" y="3566783"/>
            <a:ext cx="0" cy="36044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7851513" y="856477"/>
            <a:ext cx="383645" cy="38364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a:t>
            </a:r>
            <a:endParaRPr kumimoji="1" lang="zh-CN" altLang="en-US" dirty="0"/>
          </a:p>
        </p:txBody>
      </p:sp>
      <p:sp>
        <p:nvSpPr>
          <p:cNvPr id="18" name="椭圆 17"/>
          <p:cNvSpPr/>
          <p:nvPr/>
        </p:nvSpPr>
        <p:spPr>
          <a:xfrm>
            <a:off x="3569712" y="3750816"/>
            <a:ext cx="383645" cy="38364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4</a:t>
            </a:r>
            <a:endParaRPr kumimoji="1" lang="zh-CN" altLang="en-US" dirty="0"/>
          </a:p>
        </p:txBody>
      </p:sp>
      <p:cxnSp>
        <p:nvCxnSpPr>
          <p:cNvPr id="23" name="直线箭头连接符 26"/>
          <p:cNvCxnSpPr>
            <a:stCxn id="6" idx="1"/>
          </p:cNvCxnSpPr>
          <p:nvPr/>
        </p:nvCxnSpPr>
        <p:spPr>
          <a:xfrm flipH="1">
            <a:off x="7394269" y="5259946"/>
            <a:ext cx="58291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搭建测试环境</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5" name="五边形 14"/>
          <p:cNvSpPr/>
          <p:nvPr/>
        </p:nvSpPr>
        <p:spPr>
          <a:xfrm>
            <a:off x="1012619" y="3227429"/>
            <a:ext cx="2235403" cy="697065"/>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1"/>
          <p:cNvSpPr txBox="1"/>
          <p:nvPr>
            <p:custDataLst>
              <p:tags r:id="rId1"/>
            </p:custDataLst>
          </p:nvPr>
        </p:nvSpPr>
        <p:spPr>
          <a:xfrm>
            <a:off x="1094083" y="3268919"/>
            <a:ext cx="1952914" cy="553998"/>
          </a:xfrm>
          <a:prstGeom prst="rect">
            <a:avLst/>
          </a:prstGeom>
          <a:noFill/>
          <a:ln>
            <a:noFill/>
          </a:ln>
        </p:spPr>
        <p:txBody>
          <a:bodyPr wrap="square" rtlCol="0">
            <a:spAutoFit/>
          </a:bodyPr>
          <a:lstStyle/>
          <a:p>
            <a:pPr lvl="0" defTabSz="457200">
              <a:lnSpc>
                <a:spcPct val="150000"/>
              </a:lnSpc>
              <a:defRPr/>
            </a:pPr>
            <a:r>
              <a:rPr lang="zh-CN" altLang="en-US" sz="2000" kern="0" dirty="0">
                <a:solidFill>
                  <a:schemeClr val="bg1"/>
                </a:solidFill>
                <a:latin typeface="微软雅黑" panose="020B0503020204020204" pitchFamily="34" charset="-122"/>
                <a:ea typeface="微软雅黑" panose="020B0503020204020204" pitchFamily="34" charset="-122"/>
                <a:cs typeface="+mn-ea"/>
                <a:sym typeface="+mn-lt"/>
              </a:rPr>
              <a:t>安装</a:t>
            </a:r>
            <a:r>
              <a:rPr lang="en-US" altLang="zh-CN" sz="2000" kern="0" dirty="0" err="1">
                <a:solidFill>
                  <a:schemeClr val="bg1"/>
                </a:solidFill>
                <a:latin typeface="微软雅黑" panose="020B0503020204020204" pitchFamily="34" charset="-122"/>
                <a:ea typeface="微软雅黑" panose="020B0503020204020204" pitchFamily="34" charset="-122"/>
                <a:cs typeface="+mn-ea"/>
                <a:sym typeface="+mn-lt"/>
              </a:rPr>
              <a:t>Winpcap</a:t>
            </a:r>
            <a:endParaRPr lang="zh-CN" altLang="en-US" sz="2000" kern="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cxnSp>
        <p:nvCxnSpPr>
          <p:cNvPr id="13" name="直线箭头连接符 26"/>
          <p:cNvCxnSpPr/>
          <p:nvPr/>
        </p:nvCxnSpPr>
        <p:spPr>
          <a:xfrm>
            <a:off x="7235788" y="2146794"/>
            <a:ext cx="665631" cy="5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52"/>
          <p:cNvCxnSpPr/>
          <p:nvPr/>
        </p:nvCxnSpPr>
        <p:spPr>
          <a:xfrm>
            <a:off x="9559371" y="3488887"/>
            <a:ext cx="0" cy="36044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6"/>
          <p:cNvCxnSpPr/>
          <p:nvPr/>
        </p:nvCxnSpPr>
        <p:spPr>
          <a:xfrm flipH="1">
            <a:off x="7368575" y="5119217"/>
            <a:ext cx="58291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0531" y="1048299"/>
            <a:ext cx="3025257" cy="1875876"/>
          </a:xfrm>
          <a:prstGeom prst="rect">
            <a:avLst/>
          </a:prstGeom>
        </p:spPr>
      </p:pic>
      <p:sp>
        <p:nvSpPr>
          <p:cNvPr id="11" name="椭圆 10"/>
          <p:cNvSpPr/>
          <p:nvPr/>
        </p:nvSpPr>
        <p:spPr>
          <a:xfrm>
            <a:off x="3991938" y="881660"/>
            <a:ext cx="383645" cy="38364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1419" y="948013"/>
            <a:ext cx="3252060" cy="2540874"/>
          </a:xfrm>
          <a:prstGeom prst="rect">
            <a:avLst/>
          </a:prstGeom>
        </p:spPr>
      </p:pic>
      <p:sp>
        <p:nvSpPr>
          <p:cNvPr id="17" name="椭圆 16"/>
          <p:cNvSpPr/>
          <p:nvPr/>
        </p:nvSpPr>
        <p:spPr>
          <a:xfrm>
            <a:off x="7785364" y="881660"/>
            <a:ext cx="383645" cy="38364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a:t>
            </a:r>
            <a:endParaRPr kumimoji="1" lang="zh-CN" altLang="en-US" dirty="0"/>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1493" y="3849328"/>
            <a:ext cx="3728244" cy="2905510"/>
          </a:xfrm>
          <a:prstGeom prst="rect">
            <a:avLst/>
          </a:prstGeom>
        </p:spPr>
      </p:pic>
      <p:sp>
        <p:nvSpPr>
          <p:cNvPr id="12" name="椭圆 11"/>
          <p:cNvSpPr/>
          <p:nvPr/>
        </p:nvSpPr>
        <p:spPr>
          <a:xfrm>
            <a:off x="7901419" y="3657505"/>
            <a:ext cx="383645" cy="38364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4571" y="3805664"/>
            <a:ext cx="3694004" cy="2886170"/>
          </a:xfrm>
          <a:prstGeom prst="rect">
            <a:avLst/>
          </a:prstGeom>
        </p:spPr>
      </p:pic>
      <p:sp>
        <p:nvSpPr>
          <p:cNvPr id="18" name="椭圆 17"/>
          <p:cNvSpPr/>
          <p:nvPr/>
        </p:nvSpPr>
        <p:spPr>
          <a:xfrm>
            <a:off x="3504120" y="3650465"/>
            <a:ext cx="383645" cy="38364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4</a:t>
            </a:r>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搭建测试环境</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a:off x="1143690" y="1306578"/>
            <a:ext cx="9730248" cy="1477328"/>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由于需要监控性能测试过程中的</a:t>
            </a:r>
            <a:r>
              <a:rPr lang="zh-CN" altLang="zh-CN" sz="2000" dirty="0">
                <a:solidFill>
                  <a:srgbClr val="1369B2"/>
                </a:solidFill>
                <a:latin typeface="微软雅黑" panose="020B0503020204020204" pitchFamily="34" charset="-122"/>
                <a:ea typeface="微软雅黑" panose="020B0503020204020204" pitchFamily="34" charset="-122"/>
              </a:rPr>
              <a:t>服务器资源使用率</a:t>
            </a:r>
            <a:r>
              <a:rPr lang="zh-CN" altLang="zh-CN" sz="2000" dirty="0">
                <a:solidFill>
                  <a:srgbClr val="595959"/>
                </a:solidFill>
                <a:latin typeface="微软雅黑" panose="020B0503020204020204" pitchFamily="34" charset="-122"/>
                <a:ea typeface="微软雅黑" panose="020B0503020204020204" pitchFamily="34" charset="-122"/>
                <a:cs typeface="+mn-ea"/>
              </a:rPr>
              <a:t>，所以需要下载</a:t>
            </a:r>
            <a:r>
              <a:rPr lang="en-US" altLang="zh-CN" sz="2000" dirty="0" err="1">
                <a:solidFill>
                  <a:srgbClr val="1369B2"/>
                </a:solidFill>
                <a:latin typeface="微软雅黑" panose="020B0503020204020204" pitchFamily="34" charset="-122"/>
                <a:ea typeface="微软雅黑" panose="020B0503020204020204" pitchFamily="34" charset="-122"/>
              </a:rPr>
              <a:t>ServerAgent</a:t>
            </a:r>
            <a:r>
              <a:rPr lang="zh-CN" altLang="zh-CN" sz="2000" dirty="0">
                <a:solidFill>
                  <a:srgbClr val="1369B2"/>
                </a:solidFill>
                <a:latin typeface="微软雅黑" panose="020B0503020204020204" pitchFamily="34" charset="-122"/>
                <a:ea typeface="微软雅黑" panose="020B0503020204020204" pitchFamily="34" charset="-122"/>
              </a:rPr>
              <a:t>服务器</a:t>
            </a:r>
            <a:r>
              <a:rPr lang="zh-CN" altLang="zh-CN" sz="2000" dirty="0">
                <a:solidFill>
                  <a:srgbClr val="595959"/>
                </a:solidFill>
                <a:latin typeface="微软雅黑" panose="020B0503020204020204" pitchFamily="34" charset="-122"/>
                <a:ea typeface="微软雅黑" panose="020B0503020204020204" pitchFamily="34" charset="-122"/>
                <a:cs typeface="+mn-ea"/>
              </a:rPr>
              <a:t>，它既可以</a:t>
            </a:r>
            <a:r>
              <a:rPr lang="zh-CN" altLang="zh-CN" sz="2000" dirty="0">
                <a:solidFill>
                  <a:srgbClr val="1369B2"/>
                </a:solidFill>
                <a:latin typeface="微软雅黑" panose="020B0503020204020204" pitchFamily="34" charset="-122"/>
                <a:ea typeface="微软雅黑" panose="020B0503020204020204" pitchFamily="34" charset="-122"/>
              </a:rPr>
              <a:t>监控</a:t>
            </a:r>
            <a:r>
              <a:rPr lang="en-US" altLang="zh-CN" sz="2000" dirty="0">
                <a:solidFill>
                  <a:srgbClr val="1369B2"/>
                </a:solidFill>
                <a:latin typeface="微软雅黑" panose="020B0503020204020204" pitchFamily="34" charset="-122"/>
                <a:ea typeface="微软雅黑" panose="020B0503020204020204" pitchFamily="34" charset="-122"/>
              </a:rPr>
              <a:t>Windows</a:t>
            </a:r>
            <a:r>
              <a:rPr lang="zh-CN" altLang="zh-CN" sz="2000" dirty="0">
                <a:solidFill>
                  <a:srgbClr val="1369B2"/>
                </a:solidFill>
                <a:latin typeface="微软雅黑" panose="020B0503020204020204" pitchFamily="34" charset="-122"/>
                <a:ea typeface="微软雅黑" panose="020B0503020204020204" pitchFamily="34" charset="-122"/>
              </a:rPr>
              <a:t>系统的服务器资源使用率</a:t>
            </a:r>
            <a:r>
              <a:rPr lang="zh-CN" altLang="zh-CN" sz="2000" dirty="0">
                <a:solidFill>
                  <a:srgbClr val="595959"/>
                </a:solidFill>
                <a:latin typeface="微软雅黑" panose="020B0503020204020204" pitchFamily="34" charset="-122"/>
                <a:ea typeface="微软雅黑" panose="020B0503020204020204" pitchFamily="34" charset="-122"/>
                <a:cs typeface="+mn-ea"/>
              </a:rPr>
              <a:t>，也可以</a:t>
            </a:r>
            <a:r>
              <a:rPr lang="zh-CN" altLang="zh-CN" sz="2000" dirty="0">
                <a:solidFill>
                  <a:srgbClr val="1369B2"/>
                </a:solidFill>
                <a:latin typeface="微软雅黑" panose="020B0503020204020204" pitchFamily="34" charset="-122"/>
                <a:ea typeface="微软雅黑" panose="020B0503020204020204" pitchFamily="34" charset="-122"/>
              </a:rPr>
              <a:t>监控</a:t>
            </a:r>
            <a:r>
              <a:rPr lang="en-US" altLang="zh-CN" sz="2000" dirty="0">
                <a:solidFill>
                  <a:srgbClr val="1369B2"/>
                </a:solidFill>
                <a:latin typeface="微软雅黑" panose="020B0503020204020204" pitchFamily="34" charset="-122"/>
                <a:ea typeface="微软雅黑" panose="020B0503020204020204" pitchFamily="34" charset="-122"/>
              </a:rPr>
              <a:t>Linux</a:t>
            </a:r>
            <a:r>
              <a:rPr lang="zh-CN" altLang="zh-CN" sz="2000" dirty="0">
                <a:solidFill>
                  <a:srgbClr val="1369B2"/>
                </a:solidFill>
                <a:latin typeface="微软雅黑" panose="020B0503020204020204" pitchFamily="34" charset="-122"/>
                <a:ea typeface="微软雅黑" panose="020B0503020204020204" pitchFamily="34" charset="-122"/>
              </a:rPr>
              <a:t>系统的服务器资源使用率</a:t>
            </a:r>
            <a:r>
              <a:rPr lang="zh-CN" altLang="zh-CN" sz="2000" dirty="0">
                <a:solidFill>
                  <a:srgbClr val="595959"/>
                </a:solidFill>
                <a:latin typeface="微软雅黑" panose="020B0503020204020204" pitchFamily="34" charset="-122"/>
                <a:ea typeface="微软雅黑" panose="020B0503020204020204" pitchFamily="34" charset="-122"/>
                <a:cs typeface="+mn-ea"/>
              </a:rPr>
              <a:t>。在</a:t>
            </a:r>
            <a:r>
              <a:rPr lang="en-US" altLang="zh-CN" sz="2000" dirty="0">
                <a:solidFill>
                  <a:srgbClr val="1369B2"/>
                </a:solidFill>
                <a:latin typeface="微软雅黑" panose="020B0503020204020204" pitchFamily="34" charset="-122"/>
                <a:ea typeface="微软雅黑" panose="020B0503020204020204" pitchFamily="34" charset="-122"/>
              </a:rPr>
              <a:t>GitHub</a:t>
            </a:r>
            <a:r>
              <a:rPr lang="zh-CN" altLang="zh-CN" sz="2000" dirty="0">
                <a:solidFill>
                  <a:srgbClr val="1369B2"/>
                </a:solidFill>
                <a:latin typeface="微软雅黑" panose="020B0503020204020204" pitchFamily="34" charset="-122"/>
                <a:ea typeface="微软雅黑" panose="020B0503020204020204" pitchFamily="34" charset="-122"/>
              </a:rPr>
              <a:t>官方网站</a:t>
            </a:r>
            <a:r>
              <a:rPr lang="zh-CN" altLang="zh-CN" sz="2000" dirty="0">
                <a:solidFill>
                  <a:srgbClr val="595959"/>
                </a:solidFill>
                <a:latin typeface="微软雅黑" panose="020B0503020204020204" pitchFamily="34" charset="-122"/>
                <a:ea typeface="微软雅黑" panose="020B0503020204020204" pitchFamily="34" charset="-122"/>
                <a:cs typeface="+mn-ea"/>
              </a:rPr>
              <a:t>中可以直接</a:t>
            </a:r>
            <a:r>
              <a:rPr lang="zh-CN" altLang="zh-CN" sz="2000">
                <a:solidFill>
                  <a:srgbClr val="595959"/>
                </a:solidFill>
                <a:latin typeface="微软雅黑" panose="020B0503020204020204" pitchFamily="34" charset="-122"/>
                <a:ea typeface="微软雅黑" panose="020B0503020204020204" pitchFamily="34" charset="-122"/>
                <a:cs typeface="+mn-ea"/>
              </a:rPr>
              <a:t>下载</a:t>
            </a:r>
            <a:r>
              <a:rPr lang="en-US" altLang="zh-CN" sz="2000">
                <a:solidFill>
                  <a:srgbClr val="595959"/>
                </a:solidFill>
                <a:latin typeface="微软雅黑" panose="020B0503020204020204" pitchFamily="34" charset="-122"/>
                <a:ea typeface="微软雅黑" panose="020B0503020204020204" pitchFamily="34" charset="-122"/>
                <a:cs typeface="+mn-ea"/>
              </a:rPr>
              <a:t>ServerAgent</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en-US"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823098" y="2989083"/>
            <a:ext cx="6371431" cy="3585817"/>
          </a:xfrm>
          <a:prstGeom prst="rect">
            <a:avLst/>
          </a:prstGeom>
        </p:spPr>
      </p:pic>
      <p:sp>
        <p:nvSpPr>
          <p:cNvPr id="2" name="矩形 1"/>
          <p:cNvSpPr/>
          <p:nvPr/>
        </p:nvSpPr>
        <p:spPr>
          <a:xfrm>
            <a:off x="1143690" y="921780"/>
            <a:ext cx="3309176" cy="553998"/>
          </a:xfrm>
          <a:prstGeom prst="rect">
            <a:avLst/>
          </a:prstGeom>
        </p:spPr>
        <p:txBody>
          <a:bodyPr wrap="none">
            <a:spAutoFit/>
          </a:bodyPr>
          <a:lstStyle/>
          <a:p>
            <a:pPr lvl="0" defTabSz="457200">
              <a:lnSpc>
                <a:spcPct val="150000"/>
              </a:lnSpc>
              <a:defRPr/>
            </a:pPr>
            <a:r>
              <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2.</a:t>
            </a: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下载</a:t>
            </a:r>
            <a:r>
              <a:rPr lang="en-US" altLang="zh-CN" sz="2000" b="1" dirty="0" err="1">
                <a:solidFill>
                  <a:schemeClr val="tx1">
                    <a:lumMod val="65000"/>
                    <a:lumOff val="35000"/>
                  </a:schemeClr>
                </a:solidFill>
                <a:latin typeface="微软雅黑" panose="020B0503020204020204" pitchFamily="34" charset="-122"/>
                <a:ea typeface="微软雅黑" panose="020B0503020204020204" pitchFamily="34" charset="-122"/>
                <a:cs typeface="+mn-ea"/>
              </a:rPr>
              <a:t>ServerAgent</a:t>
            </a:r>
            <a:r>
              <a:rPr lang="zh-CN" altLang="zh-CN" sz="2000" b="1" dirty="0">
                <a:solidFill>
                  <a:schemeClr val="tx1">
                    <a:lumMod val="65000"/>
                    <a:lumOff val="35000"/>
                  </a:schemeClr>
                </a:solidFill>
                <a:latin typeface="微软雅黑" panose="020B0503020204020204" pitchFamily="34" charset="-122"/>
                <a:ea typeface="微软雅黑" panose="020B0503020204020204" pitchFamily="34" charset="-122"/>
                <a:cs typeface="+mn-ea"/>
              </a:rPr>
              <a:t>服务</a:t>
            </a: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mn-ea"/>
              </a:rPr>
              <a:t>器</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搭建测试环境</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0" name="1"/>
          <p:cNvSpPr txBox="1"/>
          <p:nvPr>
            <p:custDataLst>
              <p:tags r:id="rId1"/>
            </p:custDataLst>
          </p:nvPr>
        </p:nvSpPr>
        <p:spPr>
          <a:xfrm>
            <a:off x="1143690" y="933090"/>
            <a:ext cx="5305425" cy="553998"/>
          </a:xfrm>
          <a:prstGeom prst="rect">
            <a:avLst/>
          </a:prstGeom>
          <a:noFill/>
          <a:ln>
            <a:noFill/>
          </a:ln>
        </p:spPr>
        <p:txBody>
          <a:bodyPr wrap="square" rtlCol="0">
            <a:spAutoFit/>
          </a:bodyPr>
          <a:lstStyle/>
          <a:p>
            <a:pPr lvl="0" defTabSz="457200">
              <a:lnSpc>
                <a:spcPct val="150000"/>
              </a:lnSpc>
              <a:defRPr/>
            </a:pPr>
            <a:r>
              <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3.</a:t>
            </a: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下载</a:t>
            </a:r>
            <a:r>
              <a:rPr lang="en-US" altLang="zh-CN" sz="2000" b="1" dirty="0" err="1">
                <a:solidFill>
                  <a:schemeClr val="tx1">
                    <a:lumMod val="65000"/>
                    <a:lumOff val="35000"/>
                  </a:schemeClr>
                </a:solidFill>
                <a:latin typeface="微软雅黑" panose="020B0503020204020204" pitchFamily="34" charset="-122"/>
                <a:ea typeface="微软雅黑" panose="020B0503020204020204" pitchFamily="34" charset="-122"/>
                <a:cs typeface="+mn-ea"/>
              </a:rPr>
              <a:t>jmeter</a:t>
            </a:r>
            <a:r>
              <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cs typeface="+mn-ea"/>
              </a:rPr>
              <a:t>-plugins-manager</a:t>
            </a:r>
            <a:r>
              <a:rPr lang="zh-CN" altLang="zh-CN" sz="2000" b="1" dirty="0">
                <a:solidFill>
                  <a:schemeClr val="tx1">
                    <a:lumMod val="65000"/>
                    <a:lumOff val="35000"/>
                  </a:schemeClr>
                </a:solidFill>
                <a:latin typeface="微软雅黑" panose="020B0503020204020204" pitchFamily="34" charset="-122"/>
                <a:ea typeface="微软雅黑" panose="020B0503020204020204" pitchFamily="34" charset="-122"/>
                <a:cs typeface="+mn-ea"/>
              </a:rPr>
              <a:t>插件</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a:off x="1143690" y="1487088"/>
            <a:ext cx="10253828" cy="1477328"/>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在</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工具中通过添加</a:t>
            </a:r>
            <a:r>
              <a:rPr lang="en-US" altLang="zh-CN" sz="2000" dirty="0" err="1">
                <a:solidFill>
                  <a:srgbClr val="1369B2"/>
                </a:solidFill>
                <a:latin typeface="微软雅黑" panose="020B0503020204020204" pitchFamily="34" charset="-122"/>
                <a:ea typeface="微软雅黑" panose="020B0503020204020204" pitchFamily="34" charset="-122"/>
              </a:rPr>
              <a:t>jp@gc</a:t>
            </a:r>
            <a:r>
              <a:rPr lang="en-US" altLang="zh-CN" sz="2000" dirty="0">
                <a:solidFill>
                  <a:srgbClr val="1369B2"/>
                </a:solidFill>
                <a:latin typeface="微软雅黑" panose="020B0503020204020204" pitchFamily="34" charset="-122"/>
                <a:ea typeface="微软雅黑" panose="020B0503020204020204" pitchFamily="34" charset="-122"/>
              </a:rPr>
              <a:t> - </a:t>
            </a:r>
            <a:r>
              <a:rPr lang="en-US" altLang="zh-CN" sz="2000" dirty="0" err="1">
                <a:solidFill>
                  <a:srgbClr val="1369B2"/>
                </a:solidFill>
                <a:latin typeface="微软雅黑" panose="020B0503020204020204" pitchFamily="34" charset="-122"/>
                <a:ea typeface="微软雅黑" panose="020B0503020204020204" pitchFamily="34" charset="-122"/>
              </a:rPr>
              <a:t>PerfMon</a:t>
            </a:r>
            <a:r>
              <a:rPr lang="en-US" altLang="zh-CN" sz="2000" dirty="0">
                <a:solidFill>
                  <a:srgbClr val="1369B2"/>
                </a:solidFill>
                <a:latin typeface="微软雅黑" panose="020B0503020204020204" pitchFamily="34" charset="-122"/>
                <a:ea typeface="微软雅黑" panose="020B0503020204020204" pitchFamily="34" charset="-122"/>
              </a:rPr>
              <a:t> Metrics Collector</a:t>
            </a:r>
            <a:r>
              <a:rPr lang="zh-CN" altLang="zh-CN" sz="2000" dirty="0">
                <a:solidFill>
                  <a:srgbClr val="595959"/>
                </a:solidFill>
                <a:latin typeface="微软雅黑" panose="020B0503020204020204" pitchFamily="34" charset="-122"/>
                <a:ea typeface="微软雅黑" panose="020B0503020204020204" pitchFamily="34" charset="-122"/>
                <a:cs typeface="+mn-ea"/>
              </a:rPr>
              <a:t>监听器监控服务器的资源使用情况，由于</a:t>
            </a:r>
            <a:r>
              <a:rPr lang="en-US" altLang="zh-CN" sz="2000" dirty="0" err="1">
                <a:solidFill>
                  <a:srgbClr val="595959"/>
                </a:solidFill>
                <a:latin typeface="微软雅黑" panose="020B0503020204020204" pitchFamily="34" charset="-122"/>
                <a:ea typeface="微软雅黑" panose="020B0503020204020204" pitchFamily="34" charset="-122"/>
                <a:cs typeface="+mn-ea"/>
              </a:rPr>
              <a:t>jp@gc</a:t>
            </a:r>
            <a:r>
              <a:rPr lang="en-US" altLang="zh-CN" sz="2000" dirty="0">
                <a:solidFill>
                  <a:srgbClr val="595959"/>
                </a:solidFill>
                <a:latin typeface="微软雅黑" panose="020B0503020204020204" pitchFamily="34" charset="-122"/>
                <a:ea typeface="微软雅黑" panose="020B0503020204020204" pitchFamily="34" charset="-122"/>
                <a:cs typeface="+mn-ea"/>
              </a:rPr>
              <a:t> - </a:t>
            </a:r>
            <a:r>
              <a:rPr lang="en-US" altLang="zh-CN" sz="2000" dirty="0" err="1">
                <a:solidFill>
                  <a:srgbClr val="595959"/>
                </a:solidFill>
                <a:latin typeface="微软雅黑" panose="020B0503020204020204" pitchFamily="34" charset="-122"/>
                <a:ea typeface="微软雅黑" panose="020B0503020204020204" pitchFamily="34" charset="-122"/>
                <a:cs typeface="+mn-ea"/>
              </a:rPr>
              <a:t>PerfMon</a:t>
            </a:r>
            <a:r>
              <a:rPr lang="en-US" altLang="zh-CN" sz="2000" dirty="0">
                <a:solidFill>
                  <a:srgbClr val="595959"/>
                </a:solidFill>
                <a:latin typeface="微软雅黑" panose="020B0503020204020204" pitchFamily="34" charset="-122"/>
                <a:ea typeface="微软雅黑" panose="020B0503020204020204" pitchFamily="34" charset="-122"/>
                <a:cs typeface="+mn-ea"/>
              </a:rPr>
              <a:t> Metrics Collector</a:t>
            </a:r>
            <a:r>
              <a:rPr lang="zh-CN" altLang="zh-CN" sz="2000" dirty="0">
                <a:solidFill>
                  <a:srgbClr val="595959"/>
                </a:solidFill>
                <a:latin typeface="微软雅黑" panose="020B0503020204020204" pitchFamily="34" charset="-122"/>
                <a:ea typeface="微软雅黑" panose="020B0503020204020204" pitchFamily="34" charset="-122"/>
                <a:cs typeface="+mn-ea"/>
              </a:rPr>
              <a:t>是</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的</a:t>
            </a:r>
            <a:r>
              <a:rPr lang="zh-CN" altLang="zh-CN" sz="2000" dirty="0">
                <a:solidFill>
                  <a:srgbClr val="1369B2"/>
                </a:solidFill>
                <a:latin typeface="微软雅黑" panose="020B0503020204020204" pitchFamily="34" charset="-122"/>
                <a:ea typeface="微软雅黑" panose="020B0503020204020204" pitchFamily="34" charset="-122"/>
              </a:rPr>
              <a:t>第三方插件</a:t>
            </a:r>
            <a:r>
              <a:rPr lang="zh-CN" altLang="zh-CN" sz="2000" dirty="0">
                <a:solidFill>
                  <a:srgbClr val="595959"/>
                </a:solidFill>
                <a:latin typeface="微软雅黑" panose="020B0503020204020204" pitchFamily="34" charset="-122"/>
                <a:ea typeface="微软雅黑" panose="020B0503020204020204" pitchFamily="34" charset="-122"/>
                <a:cs typeface="+mn-ea"/>
              </a:rPr>
              <a:t>，所以需要到</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插件的官方网站</a:t>
            </a:r>
            <a:r>
              <a:rPr lang="zh-CN" altLang="zh-CN" sz="2000">
                <a:solidFill>
                  <a:srgbClr val="595959"/>
                </a:solidFill>
                <a:latin typeface="微软雅黑" panose="020B0503020204020204" pitchFamily="34" charset="-122"/>
                <a:ea typeface="微软雅黑" panose="020B0503020204020204" pitchFamily="34" charset="-122"/>
                <a:cs typeface="+mn-ea"/>
              </a:rPr>
              <a:t>中下载</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en-US"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1589" y="3078615"/>
            <a:ext cx="6379747" cy="343821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搭建测试环境</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a:off x="1499949" y="1005823"/>
            <a:ext cx="10333934" cy="1938992"/>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当下载成功后得到一个</a:t>
            </a:r>
            <a:r>
              <a:rPr lang="en-US" altLang="zh-CN" sz="2000" dirty="0">
                <a:solidFill>
                  <a:srgbClr val="1369B2"/>
                </a:solidFill>
                <a:latin typeface="微软雅黑" panose="020B0503020204020204" pitchFamily="34" charset="-122"/>
                <a:ea typeface="微软雅黑" panose="020B0503020204020204" pitchFamily="34" charset="-122"/>
              </a:rPr>
              <a:t>jmeter-plugins-manager-1.7.jar</a:t>
            </a:r>
            <a:r>
              <a:rPr lang="zh-CN" altLang="zh-CN" sz="2000" dirty="0">
                <a:solidFill>
                  <a:srgbClr val="595959"/>
                </a:solidFill>
                <a:latin typeface="微软雅黑" panose="020B0503020204020204" pitchFamily="34" charset="-122"/>
                <a:ea typeface="微软雅黑" panose="020B0503020204020204" pitchFamily="34" charset="-122"/>
                <a:cs typeface="+mn-ea"/>
              </a:rPr>
              <a:t>文件，需要将该文件复制到</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解压后的</a:t>
            </a:r>
            <a:r>
              <a:rPr lang="en-US" altLang="zh-CN" sz="2000" dirty="0">
                <a:solidFill>
                  <a:srgbClr val="1369B2"/>
                </a:solidFill>
                <a:latin typeface="微软雅黑" panose="020B0503020204020204" pitchFamily="34" charset="-122"/>
                <a:ea typeface="微软雅黑" panose="020B0503020204020204" pitchFamily="34" charset="-122"/>
              </a:rPr>
              <a:t>lib</a:t>
            </a:r>
            <a:r>
              <a:rPr lang="zh-CN" altLang="zh-CN" sz="2000" dirty="0">
                <a:solidFill>
                  <a:srgbClr val="1369B2"/>
                </a:solidFill>
                <a:latin typeface="微软雅黑" panose="020B0503020204020204" pitchFamily="34" charset="-122"/>
                <a:ea typeface="微软雅黑" panose="020B0503020204020204" pitchFamily="34" charset="-122"/>
              </a:rPr>
              <a:t>目录的</a:t>
            </a:r>
            <a:r>
              <a:rPr lang="en-US" altLang="zh-CN" sz="2000" dirty="0" err="1">
                <a:solidFill>
                  <a:srgbClr val="1369B2"/>
                </a:solidFill>
                <a:latin typeface="微软雅黑" panose="020B0503020204020204" pitchFamily="34" charset="-122"/>
                <a:ea typeface="微软雅黑" panose="020B0503020204020204" pitchFamily="34" charset="-122"/>
              </a:rPr>
              <a:t>ext</a:t>
            </a:r>
            <a:r>
              <a:rPr lang="zh-CN" altLang="zh-CN" sz="2000" dirty="0">
                <a:solidFill>
                  <a:srgbClr val="1369B2"/>
                </a:solidFill>
                <a:latin typeface="微软雅黑" panose="020B0503020204020204" pitchFamily="34" charset="-122"/>
                <a:ea typeface="微软雅黑" panose="020B0503020204020204" pitchFamily="34" charset="-122"/>
              </a:rPr>
              <a:t>文件夹</a:t>
            </a:r>
            <a:r>
              <a:rPr lang="zh-CN" altLang="zh-CN" sz="2000" dirty="0">
                <a:solidFill>
                  <a:srgbClr val="595959"/>
                </a:solidFill>
                <a:latin typeface="微软雅黑" panose="020B0503020204020204" pitchFamily="34" charset="-122"/>
                <a:ea typeface="微软雅黑" panose="020B0503020204020204" pitchFamily="34" charset="-122"/>
                <a:cs typeface="+mn-ea"/>
              </a:rPr>
              <a:t>中。当重新启动</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时，单击菜单栏中的</a:t>
            </a:r>
            <a:r>
              <a:rPr lang="zh-CN" altLang="zh-CN" sz="2000" dirty="0">
                <a:solidFill>
                  <a:srgbClr val="1369B2"/>
                </a:solidFill>
                <a:latin typeface="微软雅黑" panose="020B0503020204020204" pitchFamily="34" charset="-122"/>
                <a:ea typeface="微软雅黑" panose="020B0503020204020204" pitchFamily="34" charset="-122"/>
              </a:rPr>
              <a:t>“选项”</a:t>
            </a:r>
            <a:r>
              <a:rPr lang="zh-CN" altLang="zh-CN" sz="2000" dirty="0">
                <a:solidFill>
                  <a:srgbClr val="595959"/>
                </a:solidFill>
                <a:latin typeface="微软雅黑" panose="020B0503020204020204" pitchFamily="34" charset="-122"/>
                <a:ea typeface="微软雅黑" panose="020B0503020204020204" pitchFamily="34" charset="-122"/>
                <a:cs typeface="+mn-ea"/>
              </a:rPr>
              <a:t>，会发现列表选项增加了一个</a:t>
            </a:r>
            <a:r>
              <a:rPr lang="en-US" altLang="zh-CN" sz="2000" dirty="0">
                <a:solidFill>
                  <a:srgbClr val="1369B2"/>
                </a:solidFill>
                <a:latin typeface="微软雅黑" panose="020B0503020204020204" pitchFamily="34" charset="-122"/>
                <a:ea typeface="微软雅黑" panose="020B0503020204020204" pitchFamily="34" charset="-122"/>
              </a:rPr>
              <a:t>Plugins Manager</a:t>
            </a:r>
            <a:r>
              <a:rPr lang="zh-CN" altLang="en-US" sz="2000" dirty="0">
                <a:solidFill>
                  <a:srgbClr val="595959"/>
                </a:solidFill>
                <a:latin typeface="微软雅黑" panose="020B0503020204020204" pitchFamily="34" charset="-122"/>
                <a:ea typeface="微软雅黑" panose="020B0503020204020204" pitchFamily="34" charset="-122"/>
                <a:cs typeface="+mn-ea"/>
              </a:rPr>
              <a:t>，单击该选项</a:t>
            </a:r>
            <a:r>
              <a:rPr lang="zh-CN" altLang="zh-CN" sz="2000" dirty="0">
                <a:solidFill>
                  <a:srgbClr val="595959"/>
                </a:solidFill>
                <a:latin typeface="微软雅黑" panose="020B0503020204020204" pitchFamily="34" charset="-122"/>
                <a:ea typeface="微软雅黑" panose="020B0503020204020204" pitchFamily="34" charset="-122"/>
                <a:cs typeface="+mn-ea"/>
              </a:rPr>
              <a:t>会打开</a:t>
            </a:r>
            <a:r>
              <a:rPr lang="en-US" altLang="zh-CN" sz="2000" dirty="0" err="1">
                <a:solidFill>
                  <a:srgbClr val="1369B2"/>
                </a:solidFill>
                <a:latin typeface="微软雅黑" panose="020B0503020204020204" pitchFamily="34" charset="-122"/>
                <a:ea typeface="微软雅黑" panose="020B0503020204020204" pitchFamily="34" charset="-122"/>
              </a:rPr>
              <a:t>JMeter</a:t>
            </a:r>
            <a:r>
              <a:rPr lang="en-US" altLang="zh-CN" sz="2000" dirty="0">
                <a:solidFill>
                  <a:srgbClr val="1369B2"/>
                </a:solidFill>
                <a:latin typeface="微软雅黑" panose="020B0503020204020204" pitchFamily="34" charset="-122"/>
                <a:ea typeface="微软雅黑" panose="020B0503020204020204" pitchFamily="34" charset="-122"/>
              </a:rPr>
              <a:t> Plugins </a:t>
            </a:r>
            <a:r>
              <a:rPr lang="en-US" altLang="zh-CN" sz="2000">
                <a:solidFill>
                  <a:srgbClr val="1369B2"/>
                </a:solidFill>
                <a:latin typeface="微软雅黑" panose="020B0503020204020204" pitchFamily="34" charset="-122"/>
                <a:ea typeface="微软雅黑" panose="020B0503020204020204" pitchFamily="34" charset="-122"/>
              </a:rPr>
              <a:t>Manager</a:t>
            </a:r>
            <a:r>
              <a:rPr lang="zh-CN" altLang="zh-CN" sz="2000">
                <a:solidFill>
                  <a:srgbClr val="595959"/>
                </a:solidFill>
                <a:latin typeface="微软雅黑" panose="020B0503020204020204" pitchFamily="34" charset="-122"/>
                <a:ea typeface="微软雅黑" panose="020B0503020204020204" pitchFamily="34" charset="-122"/>
                <a:cs typeface="+mn-ea"/>
              </a:rPr>
              <a:t>对话框</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11089" y="3089538"/>
            <a:ext cx="5511653" cy="360377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搭建测试环境</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4825" y="1269999"/>
            <a:ext cx="4747260" cy="4672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p:nvPr/>
        </p:nvSpPr>
        <p:spPr>
          <a:xfrm>
            <a:off x="3539774" y="1755712"/>
            <a:ext cx="1233467" cy="75156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a:lnSpc>
                <a:spcPct val="150000"/>
              </a:lnSpc>
              <a:buNone/>
              <a:defRPr/>
            </a:pPr>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charset="0"/>
              </a:rPr>
              <a:t>注 意</a:t>
            </a:r>
            <a:endParaRPr lang="zh-CN" altLang="zh-CN" b="1" dirty="0">
              <a:solidFill>
                <a:srgbClr val="FF0000"/>
              </a:solidFill>
              <a:latin typeface="微软雅黑" panose="020B0503020204020204" pitchFamily="34" charset="-122"/>
              <a:ea typeface="微软雅黑" panose="020B0503020204020204" pitchFamily="34" charset="-122"/>
              <a:cs typeface="Times New Roman" panose="02020603050405020304" charset="0"/>
            </a:endParaRPr>
          </a:p>
        </p:txBody>
      </p:sp>
      <p:sp>
        <p:nvSpPr>
          <p:cNvPr id="2" name="矩形 1"/>
          <p:cNvSpPr/>
          <p:nvPr/>
        </p:nvSpPr>
        <p:spPr>
          <a:xfrm>
            <a:off x="5383643" y="1346663"/>
            <a:ext cx="6262257" cy="1477328"/>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如果在下载</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en-US" altLang="zh-CN" sz="2000" dirty="0">
                <a:solidFill>
                  <a:srgbClr val="595959"/>
                </a:solidFill>
                <a:latin typeface="微软雅黑" panose="020B0503020204020204" pitchFamily="34" charset="-122"/>
                <a:ea typeface="微软雅黑" panose="020B0503020204020204" pitchFamily="34" charset="-122"/>
                <a:cs typeface="+mn-ea"/>
              </a:rPr>
              <a:t>-plugins-manager</a:t>
            </a:r>
            <a:r>
              <a:rPr lang="zh-CN" altLang="zh-CN" sz="2000" dirty="0">
                <a:solidFill>
                  <a:srgbClr val="595959"/>
                </a:solidFill>
                <a:latin typeface="微软雅黑" panose="020B0503020204020204" pitchFamily="34" charset="-122"/>
                <a:ea typeface="微软雅黑" panose="020B0503020204020204" pitchFamily="34" charset="-122"/>
                <a:cs typeface="+mn-ea"/>
              </a:rPr>
              <a:t>插件的过程中，出现</a:t>
            </a:r>
            <a:r>
              <a:rPr lang="en-US" altLang="zh-CN" sz="2000" dirty="0" err="1">
                <a:solidFill>
                  <a:srgbClr val="1369B2"/>
                </a:solidFill>
                <a:latin typeface="微软雅黑" panose="020B0503020204020204" pitchFamily="34" charset="-122"/>
                <a:ea typeface="微软雅黑" panose="020B0503020204020204" pitchFamily="34" charset="-122"/>
              </a:rPr>
              <a:t>json</a:t>
            </a:r>
            <a:r>
              <a:rPr lang="en-US" altLang="zh-CN" sz="2000" dirty="0">
                <a:solidFill>
                  <a:srgbClr val="1369B2"/>
                </a:solidFill>
                <a:latin typeface="微软雅黑" panose="020B0503020204020204" pitchFamily="34" charset="-122"/>
                <a:ea typeface="微软雅黑" panose="020B0503020204020204" pitchFamily="34" charset="-122"/>
              </a:rPr>
              <a:t>-lib</a:t>
            </a:r>
            <a:r>
              <a:rPr lang="zh-CN" altLang="zh-CN" sz="2000" dirty="0">
                <a:solidFill>
                  <a:srgbClr val="1369B2"/>
                </a:solidFill>
                <a:latin typeface="微软雅黑" panose="020B0503020204020204" pitchFamily="34" charset="-122"/>
                <a:ea typeface="微软雅黑" panose="020B0503020204020204" pitchFamily="34" charset="-122"/>
              </a:rPr>
              <a:t>下载失败</a:t>
            </a:r>
            <a:r>
              <a:rPr lang="zh-CN" altLang="zh-CN" sz="2000" dirty="0">
                <a:solidFill>
                  <a:srgbClr val="595959"/>
                </a:solidFill>
                <a:latin typeface="微软雅黑" panose="020B0503020204020204" pitchFamily="34" charset="-122"/>
                <a:ea typeface="微软雅黑" panose="020B0503020204020204" pitchFamily="34" charset="-122"/>
                <a:cs typeface="+mn-ea"/>
              </a:rPr>
              <a:t>的问题，该问题的解决办法是在</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的</a:t>
            </a:r>
            <a:r>
              <a:rPr lang="en-US" altLang="zh-CN" sz="2000" dirty="0" err="1">
                <a:solidFill>
                  <a:srgbClr val="1369B2"/>
                </a:solidFill>
                <a:latin typeface="微软雅黑" panose="020B0503020204020204" pitchFamily="34" charset="-122"/>
                <a:ea typeface="微软雅黑" panose="020B0503020204020204" pitchFamily="34" charset="-122"/>
              </a:rPr>
              <a:t>jmeter.properties</a:t>
            </a:r>
            <a:r>
              <a:rPr lang="zh-CN" altLang="zh-CN" sz="2000" dirty="0">
                <a:solidFill>
                  <a:srgbClr val="595959"/>
                </a:solidFill>
                <a:latin typeface="微软雅黑" panose="020B0503020204020204" pitchFamily="34" charset="-122"/>
                <a:ea typeface="微软雅黑" panose="020B0503020204020204" pitchFamily="34" charset="-122"/>
                <a:cs typeface="+mn-ea"/>
              </a:rPr>
              <a:t>文件中添加如下配置。</a:t>
            </a:r>
            <a:endParaRPr lang="zh-CN" altLang="en-US" sz="2000" dirty="0">
              <a:solidFill>
                <a:srgbClr val="595959"/>
              </a:solidFill>
              <a:latin typeface="微软雅黑" panose="020B0503020204020204" pitchFamily="34" charset="-122"/>
              <a:ea typeface="微软雅黑" panose="020B0503020204020204" pitchFamily="34" charset="-122"/>
              <a:cs typeface="+mn-ea"/>
            </a:endParaRPr>
          </a:p>
        </p:txBody>
      </p:sp>
      <p:sp>
        <p:nvSpPr>
          <p:cNvPr id="8" name="文本框 5"/>
          <p:cNvSpPr txBox="1"/>
          <p:nvPr/>
        </p:nvSpPr>
        <p:spPr>
          <a:xfrm>
            <a:off x="5252085" y="3343211"/>
            <a:ext cx="6687240" cy="2346283"/>
          </a:xfrm>
          <a:prstGeom prst="rect">
            <a:avLst/>
          </a:prstGeom>
          <a:solidFill>
            <a:srgbClr val="F2F2F2"/>
          </a:solidFill>
        </p:spPr>
        <p:txBody>
          <a:bodyPr wrap="square" rtlCol="0">
            <a:spAutoFit/>
          </a:bodyPr>
          <a:lstStyle/>
          <a:p>
            <a:pPr>
              <a:lnSpc>
                <a:spcPct val="150000"/>
              </a:lnSpc>
            </a:pP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&lt;dependency&gt;  </a:t>
            </a:r>
            <a:endPar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    &lt;</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groupId</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&gt;</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net.sf.json</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-lib&lt;/</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groupId</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&gt;  </a:t>
            </a:r>
            <a:endPar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    &lt;</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artifactId</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&gt;</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json</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-lib&lt;/</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artifactId</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&gt;  </a:t>
            </a:r>
            <a:endPar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    &lt;classifier&gt;jdk15&lt;/classifier&gt; </a:t>
            </a:r>
            <a:endPar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 &lt;/dependency&gt;  </a:t>
            </a:r>
            <a:endPar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搭建测试环境</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116473" y="1760294"/>
            <a:ext cx="9829110" cy="499624"/>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为了</a:t>
            </a:r>
            <a:r>
              <a:rPr lang="zh-CN" altLang="zh-CN" sz="2000" dirty="0">
                <a:solidFill>
                  <a:srgbClr val="1369B2"/>
                </a:solidFill>
                <a:latin typeface="微软雅黑" panose="020B0503020204020204" pitchFamily="34" charset="-122"/>
                <a:ea typeface="微软雅黑" panose="020B0503020204020204" pitchFamily="34" charset="-122"/>
              </a:rPr>
              <a:t>快速构建大量数据</a:t>
            </a:r>
            <a:r>
              <a:rPr lang="zh-CN" altLang="zh-CN" sz="2000" dirty="0">
                <a:solidFill>
                  <a:srgbClr val="595959"/>
                </a:solidFill>
                <a:latin typeface="微软雅黑" panose="020B0503020204020204" pitchFamily="34" charset="-122"/>
                <a:ea typeface="微软雅黑" panose="020B0503020204020204" pitchFamily="34" charset="-122"/>
                <a:cs typeface="+mn-ea"/>
              </a:rPr>
              <a:t>，可以在</a:t>
            </a:r>
            <a:r>
              <a:rPr lang="en-US" altLang="zh-CN" sz="2000" dirty="0" err="1">
                <a:solidFill>
                  <a:srgbClr val="595959"/>
                </a:solidFill>
                <a:latin typeface="微软雅黑" panose="020B0503020204020204" pitchFamily="34" charset="-122"/>
                <a:ea typeface="微软雅黑" panose="020B0503020204020204" pitchFamily="34" charset="-122"/>
                <a:cs typeface="+mn-ea"/>
              </a:rPr>
              <a:t>PyCharm</a:t>
            </a:r>
            <a:r>
              <a:rPr lang="zh-CN" altLang="zh-CN" sz="2000" dirty="0">
                <a:solidFill>
                  <a:srgbClr val="595959"/>
                </a:solidFill>
                <a:latin typeface="微软雅黑" panose="020B0503020204020204" pitchFamily="34" charset="-122"/>
                <a:ea typeface="微软雅黑" panose="020B0503020204020204" pitchFamily="34" charset="-122"/>
                <a:cs typeface="+mn-ea"/>
              </a:rPr>
              <a:t>中编写</a:t>
            </a:r>
            <a:r>
              <a:rPr lang="en-US" altLang="zh-CN" sz="2000" dirty="0">
                <a:solidFill>
                  <a:srgbClr val="595959"/>
                </a:solidFill>
                <a:latin typeface="微软雅黑" panose="020B0503020204020204" pitchFamily="34" charset="-122"/>
                <a:ea typeface="微软雅黑" panose="020B0503020204020204" pitchFamily="34" charset="-122"/>
                <a:cs typeface="+mn-ea"/>
              </a:rPr>
              <a:t>Python</a:t>
            </a:r>
            <a:r>
              <a:rPr lang="zh-CN" altLang="zh-CN" sz="2000" dirty="0">
                <a:solidFill>
                  <a:srgbClr val="595959"/>
                </a:solidFill>
                <a:latin typeface="微软雅黑" panose="020B0503020204020204" pitchFamily="34" charset="-122"/>
                <a:ea typeface="微软雅黑" panose="020B0503020204020204" pitchFamily="34" charset="-122"/>
                <a:cs typeface="+mn-ea"/>
              </a:rPr>
              <a:t>代码直接</a:t>
            </a:r>
            <a:r>
              <a:rPr lang="zh-CN" altLang="zh-CN" sz="2000" dirty="0">
                <a:solidFill>
                  <a:srgbClr val="1369B2"/>
                </a:solidFill>
                <a:latin typeface="微软雅黑" panose="020B0503020204020204" pitchFamily="34" charset="-122"/>
                <a:ea typeface="微软雅黑" panose="020B0503020204020204" pitchFamily="34" charset="-122"/>
              </a:rPr>
              <a:t>操作数据库</a:t>
            </a:r>
            <a:r>
              <a:rPr lang="zh-CN" altLang="zh-CN" sz="2000" dirty="0">
                <a:solidFill>
                  <a:srgbClr val="595959"/>
                </a:solidFill>
                <a:latin typeface="微软雅黑" panose="020B0503020204020204" pitchFamily="34" charset="-122"/>
                <a:ea typeface="微软雅黑" panose="020B0503020204020204" pitchFamily="34" charset="-122"/>
                <a:cs typeface="+mn-ea"/>
              </a:rPr>
              <a:t>进行添加。</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10" name="1"/>
          <p:cNvSpPr txBox="1"/>
          <p:nvPr>
            <p:custDataLst>
              <p:tags r:id="rId1"/>
            </p:custDataLst>
          </p:nvPr>
        </p:nvSpPr>
        <p:spPr>
          <a:xfrm>
            <a:off x="1023772" y="1044284"/>
            <a:ext cx="5305425" cy="499624"/>
          </a:xfrm>
          <a:prstGeom prst="rect">
            <a:avLst/>
          </a:prstGeom>
          <a:noFill/>
          <a:ln>
            <a:noFill/>
          </a:ln>
        </p:spPr>
        <p:txBody>
          <a:bodyPr wrap="square" rtlCol="0">
            <a:spAutoFit/>
          </a:bodyPr>
          <a:lstStyle/>
          <a:p>
            <a:pPr lvl="0" defTabSz="457200">
              <a:lnSpc>
                <a:spcPct val="150000"/>
              </a:lnSpc>
              <a:defRPr/>
            </a:pPr>
            <a:r>
              <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4.</a:t>
            </a: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构造测试数据</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pic>
        <p:nvPicPr>
          <p:cNvPr id="11" name="Picture 13" descr="C:\Users\Administrator\Desktop\未标题-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41695" y="3318156"/>
            <a:ext cx="439519"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16"/>
          <p:cNvSpPr>
            <a:spLocks noChangeArrowheads="1"/>
          </p:cNvSpPr>
          <p:nvPr/>
        </p:nvSpPr>
        <p:spPr bwMode="auto">
          <a:xfrm>
            <a:off x="5153774" y="3341614"/>
            <a:ext cx="13805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ts val="500"/>
              </a:spcBef>
              <a:spcAft>
                <a:spcPts val="500"/>
              </a:spcAft>
            </a:pPr>
            <a:r>
              <a:rPr lang="en-US" altLang="zh-CN" sz="1400" dirty="0">
                <a:solidFill>
                  <a:srgbClr val="F0A000"/>
                </a:solidFill>
                <a:latin typeface="微软雅黑" panose="020B0503020204020204" pitchFamily="34" charset="-122"/>
                <a:ea typeface="微软雅黑" panose="020B0503020204020204" pitchFamily="34" charset="-122"/>
              </a:rPr>
              <a:t>[</a:t>
            </a:r>
            <a:r>
              <a:rPr lang="zh-CN" altLang="en-US" sz="1400" dirty="0">
                <a:solidFill>
                  <a:srgbClr val="F0A000"/>
                </a:solidFill>
                <a:latin typeface="微软雅黑" panose="020B0503020204020204" pitchFamily="34" charset="-122"/>
                <a:ea typeface="微软雅黑" panose="020B0503020204020204" pitchFamily="34" charset="-122"/>
              </a:rPr>
              <a:t>单击查看源码</a:t>
            </a:r>
            <a:r>
              <a:rPr lang="en-US" altLang="zh-CN" sz="1400" dirty="0">
                <a:solidFill>
                  <a:srgbClr val="F0A000"/>
                </a:solidFill>
                <a:latin typeface="微软雅黑" panose="020B0503020204020204" pitchFamily="34" charset="-122"/>
                <a:ea typeface="微软雅黑" panose="020B0503020204020204" pitchFamily="34" charset="-122"/>
              </a:rPr>
              <a:t>]</a:t>
            </a:r>
            <a:endParaRPr lang="zh-CN" altLang="zh-CN" sz="1400" dirty="0">
              <a:solidFill>
                <a:srgbClr val="F0A000"/>
              </a:solidFill>
              <a:latin typeface="微软雅黑" panose="020B0503020204020204" pitchFamily="34" charset="-122"/>
              <a:ea typeface="微软雅黑" panose="020B0503020204020204" pitchFamily="34" charset="-122"/>
            </a:endParaRPr>
          </a:p>
        </p:txBody>
      </p:sp>
      <p:sp>
        <p:nvSpPr>
          <p:cNvPr id="18" name="立方体 18"/>
          <p:cNvSpPr>
            <a:spLocks noChangeArrowheads="1"/>
          </p:cNvSpPr>
          <p:nvPr/>
        </p:nvSpPr>
        <p:spPr bwMode="auto">
          <a:xfrm>
            <a:off x="4959662" y="3396164"/>
            <a:ext cx="227272" cy="226754"/>
          </a:xfrm>
          <a:prstGeom prst="cube">
            <a:avLst>
              <a:gd name="adj" fmla="val 25000"/>
            </a:avLst>
          </a:prstGeom>
          <a:solidFill>
            <a:srgbClr val="F3B600"/>
          </a:solidFill>
          <a:ln w="19050" algn="ctr">
            <a:solidFill>
              <a:schemeClr val="bg1"/>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19" name="半闭框 18"/>
          <p:cNvSpPr/>
          <p:nvPr/>
        </p:nvSpPr>
        <p:spPr bwMode="auto">
          <a:xfrm>
            <a:off x="4906593" y="3348319"/>
            <a:ext cx="90487" cy="114300"/>
          </a:xfrm>
          <a:prstGeom prst="halfFrame">
            <a:avLst/>
          </a:prstGeom>
          <a:solidFill>
            <a:srgbClr val="F3B600"/>
          </a:solidFill>
          <a:ln w="28575" cap="flat" cmpd="sng" algn="ctr">
            <a:noFill/>
            <a:prstDash val="solid"/>
            <a:round/>
            <a:headEnd type="none" w="med" len="med"/>
            <a:tailEnd type="none" w="med" len="med"/>
          </a:ln>
          <a:effectLst/>
        </p:spPr>
        <p:txBody>
          <a:bodyPr/>
          <a:lstStyle/>
          <a:p>
            <a:pPr eaLnBrk="1" hangingPunct="1">
              <a:buFont typeface="Arial" panose="020B0604020202020204" pitchFamily="34" charset="0"/>
              <a:buNone/>
              <a:defRPr/>
            </a:pPr>
            <a:endParaRPr lang="zh-CN" altLang="en-US"/>
          </a:p>
        </p:txBody>
      </p:sp>
      <p:sp>
        <p:nvSpPr>
          <p:cNvPr id="20" name="半闭框 19"/>
          <p:cNvSpPr/>
          <p:nvPr/>
        </p:nvSpPr>
        <p:spPr bwMode="auto">
          <a:xfrm flipH="1" flipV="1">
            <a:off x="6935418" y="3573744"/>
            <a:ext cx="90487" cy="112712"/>
          </a:xfrm>
          <a:prstGeom prst="halfFrame">
            <a:avLst/>
          </a:prstGeom>
          <a:solidFill>
            <a:srgbClr val="F3B600"/>
          </a:solidFill>
          <a:ln w="28575" cap="flat" cmpd="sng" algn="ctr">
            <a:noFill/>
            <a:prstDash val="solid"/>
            <a:round/>
            <a:headEnd type="none" w="med" len="med"/>
            <a:tailEnd type="none" w="med" len="med"/>
          </a:ln>
          <a:effectLst/>
        </p:spPr>
        <p:txBody>
          <a:bodyPr/>
          <a:lstStyle/>
          <a:p>
            <a:pPr eaLnBrk="1" hangingPunct="1">
              <a:buFont typeface="Arial" panose="020B0604020202020204" pitchFamily="34" charset="0"/>
              <a:buNone/>
              <a:defRPr/>
            </a:pPr>
            <a:endParaRPr lang="zh-CN" altLang="en-US"/>
          </a:p>
        </p:txBody>
      </p:sp>
      <p:sp>
        <p:nvSpPr>
          <p:cNvPr id="21" name="矩形 20">
            <a:hlinkClick r:id="rId3"/>
          </p:cNvPr>
          <p:cNvSpPr/>
          <p:nvPr/>
        </p:nvSpPr>
        <p:spPr>
          <a:xfrm>
            <a:off x="4818539" y="3222631"/>
            <a:ext cx="2276475" cy="552450"/>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5.5.4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项目数据库连接</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8" name="图片 7"/>
          <p:cNvPicPr>
            <a:picLocks noChangeAspect="1"/>
          </p:cNvPicPr>
          <p:nvPr/>
        </p:nvPicPr>
        <p:blipFill>
          <a:blip r:embed="rId1"/>
          <a:stretch>
            <a:fillRect/>
          </a:stretch>
        </p:blipFill>
        <p:spPr>
          <a:xfrm>
            <a:off x="944880" y="2215515"/>
            <a:ext cx="2797810" cy="3898265"/>
          </a:xfrm>
          <a:prstGeom prst="rect">
            <a:avLst/>
          </a:prstGeom>
        </p:spPr>
      </p:pic>
      <p:sp>
        <p:nvSpPr>
          <p:cNvPr id="9"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en-US" altLang="zh-CN"/>
          </a:p>
        </p:txBody>
      </p:sp>
      <p:sp>
        <p:nvSpPr>
          <p:cNvPr id="10" name="TextBox 35"/>
          <p:cNvSpPr txBox="1">
            <a:spLocks noChangeArrowheads="1"/>
          </p:cNvSpPr>
          <p:nvPr/>
        </p:nvSpPr>
        <p:spPr bwMode="auto">
          <a:xfrm>
            <a:off x="3201035" y="1706408"/>
            <a:ext cx="1606550" cy="123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595959"/>
                </a:solidFill>
                <a:latin typeface="微软雅黑" panose="020B0503020204020204" pitchFamily="34" charset="-122"/>
                <a:ea typeface="微软雅黑" panose="020B0503020204020204" pitchFamily="34" charset="-122"/>
              </a:rPr>
              <a:t>先定一个小目标！</a:t>
            </a:r>
            <a:endParaRPr lang="zh-CN" altLang="en-US" dirty="0">
              <a:solidFill>
                <a:srgbClr val="595959"/>
              </a:solidFill>
              <a:latin typeface="微软雅黑" panose="020B0503020204020204" pitchFamily="34" charset="-122"/>
              <a:ea typeface="微软雅黑" panose="020B0503020204020204" pitchFamily="34" charset="-122"/>
            </a:endParaRPr>
          </a:p>
        </p:txBody>
      </p:sp>
      <p:sp>
        <p:nvSpPr>
          <p:cNvPr id="13" name="TextBox 35"/>
          <p:cNvSpPr txBox="1">
            <a:spLocks noChangeArrowheads="1"/>
          </p:cNvSpPr>
          <p:nvPr/>
        </p:nvSpPr>
        <p:spPr bwMode="auto">
          <a:xfrm>
            <a:off x="5815965" y="3576722"/>
            <a:ext cx="5429568" cy="104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掌握轻商城项目数据库的连接</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，能够</a:t>
            </a:r>
            <a:r>
              <a:rPr lang="zh-CN" altLang="en-US" sz="2000" dirty="0">
                <a:solidFill>
                  <a:srgbClr val="1369B2"/>
                </a:solidFill>
                <a:latin typeface="微软雅黑" panose="020B0503020204020204" pitchFamily="34" charset="-122"/>
                <a:ea typeface="微软雅黑" panose="020B0503020204020204" pitchFamily="34" charset="-122"/>
                <a:cs typeface="+mn-ea"/>
              </a:rPr>
              <a:t>完成</a:t>
            </a:r>
            <a:r>
              <a:rPr lang="en-US" altLang="zh-CN" sz="2000" dirty="0" err="1">
                <a:solidFill>
                  <a:srgbClr val="1369B2"/>
                </a:solidFill>
                <a:latin typeface="微软雅黑" panose="020B0503020204020204" pitchFamily="34" charset="-122"/>
                <a:ea typeface="微软雅黑" panose="020B0503020204020204" pitchFamily="34" charset="-122"/>
                <a:cs typeface="+mn-ea"/>
              </a:rPr>
              <a:t>DBeaver</a:t>
            </a:r>
            <a:r>
              <a:rPr lang="zh-CN" altLang="en-US" sz="2000" dirty="0">
                <a:solidFill>
                  <a:srgbClr val="1369B2"/>
                </a:solidFill>
                <a:latin typeface="微软雅黑" panose="020B0503020204020204" pitchFamily="34" charset="-122"/>
                <a:ea typeface="微软雅黑" panose="020B0503020204020204" pitchFamily="34" charset="-122"/>
                <a:cs typeface="+mn-ea"/>
              </a:rPr>
              <a:t>的</a:t>
            </a:r>
            <a:r>
              <a:rPr lang="zh-CN" altLang="zh-CN" sz="2000" dirty="0">
                <a:solidFill>
                  <a:srgbClr val="1369B2"/>
                </a:solidFill>
                <a:latin typeface="微软雅黑" panose="020B0503020204020204" pitchFamily="34" charset="-122"/>
                <a:ea typeface="微软雅黑" panose="020B0503020204020204" pitchFamily="34" charset="-122"/>
                <a:cs typeface="+mn-ea"/>
              </a:rPr>
              <a:t>下载安装</a:t>
            </a:r>
            <a:r>
              <a:rPr lang="zh-CN" altLang="en-US" sz="2000" dirty="0">
                <a:solidFill>
                  <a:srgbClr val="1369B2"/>
                </a:solidFill>
                <a:latin typeface="微软雅黑" panose="020B0503020204020204" pitchFamily="34" charset="-122"/>
                <a:ea typeface="微软雅黑" panose="020B0503020204020204" pitchFamily="34" charset="-122"/>
                <a:cs typeface="+mn-ea"/>
              </a:rPr>
              <a:t>并连接轻商城数据库</a:t>
            </a:r>
            <a:endParaRPr lang="zh-CN" altLang="zh-CN" sz="2000" dirty="0">
              <a:solidFill>
                <a:srgbClr val="1369B2"/>
              </a:solidFill>
              <a:latin typeface="微软雅黑" panose="020B0503020204020204" pitchFamily="34" charset="-122"/>
              <a:ea typeface="微软雅黑" panose="020B0503020204020204" pitchFamily="34" charset="-122"/>
              <a:cs typeface="+mn-ea"/>
            </a:endParaRPr>
          </a:p>
        </p:txBody>
      </p:sp>
      <p:grpSp>
        <p:nvGrpSpPr>
          <p:cNvPr id="11" name="组合 10"/>
          <p:cNvGrpSpPr/>
          <p:nvPr/>
        </p:nvGrpSpPr>
        <p:grpSpPr>
          <a:xfrm>
            <a:off x="5328285" y="3787143"/>
            <a:ext cx="405130" cy="405130"/>
            <a:chOff x="8881" y="4685"/>
            <a:chExt cx="638" cy="638"/>
          </a:xfrm>
        </p:grpSpPr>
        <p:sp>
          <p:nvSpPr>
            <p:cNvPr id="12" name="椭圆 11"/>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5.1.3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性能测试指标</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143690" y="1419469"/>
            <a:ext cx="10185370" cy="3785652"/>
          </a:xfrm>
          <a:prstGeom prst="rect">
            <a:avLst/>
          </a:prstGeom>
        </p:spPr>
        <p:txBody>
          <a:bodyPr wrap="square">
            <a:spAutoFit/>
          </a:bodyPr>
          <a:lstStyle/>
          <a:p>
            <a:pPr>
              <a:lnSpc>
                <a:spcPct val="150000"/>
              </a:lnSpc>
            </a:pPr>
            <a:r>
              <a:rPr lang="en-US" altLang="zh-CN" sz="2000">
                <a:solidFill>
                  <a:srgbClr val="595959"/>
                </a:solidFill>
                <a:latin typeface="微软雅黑" panose="020B0503020204020204" pitchFamily="34" charset="-122"/>
                <a:ea typeface="微软雅黑" panose="020B0503020204020204" pitchFamily="34" charset="-122"/>
              </a:rPr>
              <a:t>性能测试不同于功能测试，功能测试只要求测试软件的功能是否实现，而</a:t>
            </a:r>
            <a:r>
              <a:rPr lang="en-US" altLang="zh-CN" sz="2000">
                <a:solidFill>
                  <a:srgbClr val="1369B2"/>
                </a:solidFill>
                <a:latin typeface="微软雅黑" panose="020B0503020204020204" pitchFamily="34" charset="-122"/>
                <a:ea typeface="微软雅黑" panose="020B0503020204020204" pitchFamily="34" charset="-122"/>
                <a:cs typeface="+mn-ea"/>
              </a:rPr>
              <a:t>性能测试要求测试软件功能的执行效率是否达到要求</a:t>
            </a:r>
            <a:r>
              <a:rPr lang="en-US" altLang="zh-CN" sz="2000">
                <a:solidFill>
                  <a:srgbClr val="595959"/>
                </a:solidFill>
                <a:latin typeface="微软雅黑" panose="020B0503020204020204" pitchFamily="34" charset="-122"/>
                <a:ea typeface="微软雅黑" panose="020B0503020204020204" pitchFamily="34" charset="-122"/>
              </a:rPr>
              <a:t>。例如某个软件具备</a:t>
            </a:r>
            <a:r>
              <a:rPr lang="en-US" altLang="zh-CN" sz="2000">
                <a:solidFill>
                  <a:srgbClr val="1369B2"/>
                </a:solidFill>
                <a:latin typeface="微软雅黑" panose="020B0503020204020204" pitchFamily="34" charset="-122"/>
                <a:ea typeface="微软雅黑" panose="020B0503020204020204" pitchFamily="34" charset="-122"/>
                <a:cs typeface="+mn-ea"/>
              </a:rPr>
              <a:t>查询功能</a:t>
            </a:r>
            <a:r>
              <a:rPr lang="en-US" altLang="zh-CN" sz="2000">
                <a:solidFill>
                  <a:srgbClr val="595959"/>
                </a:solidFill>
                <a:latin typeface="微软雅黑" panose="020B0503020204020204" pitchFamily="34" charset="-122"/>
                <a:ea typeface="微软雅黑" panose="020B0503020204020204" pitchFamily="34" charset="-122"/>
              </a:rPr>
              <a:t>，功能测试只测试查询功能是否实现，而性能测试却要求测试查询功能的</a:t>
            </a:r>
            <a:r>
              <a:rPr lang="en-US" altLang="zh-CN" sz="2000">
                <a:solidFill>
                  <a:srgbClr val="1369B2"/>
                </a:solidFill>
                <a:latin typeface="微软雅黑" panose="020B0503020204020204" pitchFamily="34" charset="-122"/>
                <a:ea typeface="微软雅黑" panose="020B0503020204020204" pitchFamily="34" charset="-122"/>
                <a:cs typeface="+mn-ea"/>
              </a:rPr>
              <a:t>响应时间是否足够准确、快速</a:t>
            </a:r>
            <a:r>
              <a:rPr lang="en-US" altLang="zh-CN" sz="2000">
                <a:solidFill>
                  <a:srgbClr val="595959"/>
                </a:solidFill>
                <a:latin typeface="微软雅黑" panose="020B0503020204020204" pitchFamily="34" charset="-122"/>
                <a:ea typeface="微软雅黑" panose="020B0503020204020204" pitchFamily="34" charset="-122"/>
              </a:rPr>
              <a:t>。但是，对于性能测试来说，多快的查询速度才算足够快， 什么样的查询情况才算足够准确是很难界定的。因此，我们需要一些</a:t>
            </a:r>
            <a:r>
              <a:rPr lang="en-US" altLang="zh-CN" sz="2000">
                <a:solidFill>
                  <a:srgbClr val="1369B2"/>
                </a:solidFill>
                <a:latin typeface="微软雅黑" panose="020B0503020204020204" pitchFamily="34" charset="-122"/>
                <a:ea typeface="微软雅黑" panose="020B0503020204020204" pitchFamily="34" charset="-122"/>
                <a:cs typeface="+mn-ea"/>
              </a:rPr>
              <a:t>指标</a:t>
            </a:r>
            <a:r>
              <a:rPr lang="en-US" altLang="zh-CN" sz="2000">
                <a:solidFill>
                  <a:srgbClr val="595959"/>
                </a:solidFill>
                <a:latin typeface="微软雅黑" panose="020B0503020204020204" pitchFamily="34" charset="-122"/>
                <a:ea typeface="微软雅黑" panose="020B0503020204020204" pitchFamily="34" charset="-122"/>
              </a:rPr>
              <a:t>来量化这些数据。</a:t>
            </a:r>
            <a:endParaRPr lang="en-US" altLang="zh-CN" sz="2000">
              <a:solidFill>
                <a:srgbClr val="595959"/>
              </a:solidFill>
              <a:latin typeface="微软雅黑" panose="020B0503020204020204" pitchFamily="34" charset="-122"/>
              <a:ea typeface="微软雅黑" panose="020B0503020204020204" pitchFamily="34" charset="-122"/>
            </a:endParaRPr>
          </a:p>
          <a:p>
            <a:pPr>
              <a:lnSpc>
                <a:spcPct val="150000"/>
              </a:lnSpc>
            </a:pPr>
            <a:endParaRPr lang="en-US" altLang="zh-CN" sz="2000">
              <a:solidFill>
                <a:srgbClr val="595959"/>
              </a:solidFill>
              <a:latin typeface="微软雅黑" panose="020B0503020204020204" pitchFamily="34" charset="-122"/>
              <a:ea typeface="微软雅黑" panose="020B0503020204020204" pitchFamily="34" charset="-122"/>
            </a:endParaRPr>
          </a:p>
          <a:p>
            <a:pPr>
              <a:lnSpc>
                <a:spcPct val="150000"/>
              </a:lnSpc>
            </a:pPr>
            <a:r>
              <a:rPr lang="en-US" altLang="zh-CN" sz="2000">
                <a:solidFill>
                  <a:srgbClr val="595959"/>
                </a:solidFill>
                <a:latin typeface="微软雅黑" panose="020B0503020204020204" pitchFamily="34" charset="-122"/>
                <a:ea typeface="微软雅黑" panose="020B0503020204020204" pitchFamily="34" charset="-122"/>
              </a:rPr>
              <a:t>性能测试常用的指标包括</a:t>
            </a:r>
            <a:r>
              <a:rPr lang="en-US" altLang="zh-CN" sz="2000">
                <a:solidFill>
                  <a:srgbClr val="1369B2"/>
                </a:solidFill>
                <a:latin typeface="微软雅黑" panose="020B0503020204020204" pitchFamily="34" charset="-122"/>
                <a:ea typeface="微软雅黑" panose="020B0503020204020204" pitchFamily="34" charset="-122"/>
                <a:cs typeface="+mn-ea"/>
              </a:rPr>
              <a:t>响应时间</a:t>
            </a:r>
            <a:r>
              <a:rPr lang="en-US" altLang="zh-CN" sz="2000">
                <a:solidFill>
                  <a:srgbClr val="595959"/>
                </a:solidFill>
                <a:latin typeface="微软雅黑" panose="020B0503020204020204" pitchFamily="34" charset="-122"/>
                <a:ea typeface="微软雅黑" panose="020B0503020204020204" pitchFamily="34" charset="-122"/>
              </a:rPr>
              <a:t>、</a:t>
            </a:r>
            <a:r>
              <a:rPr lang="en-US" altLang="zh-CN" sz="2000">
                <a:solidFill>
                  <a:srgbClr val="1369B2"/>
                </a:solidFill>
                <a:latin typeface="微软雅黑" panose="020B0503020204020204" pitchFamily="34" charset="-122"/>
                <a:ea typeface="微软雅黑" panose="020B0503020204020204" pitchFamily="34" charset="-122"/>
                <a:cs typeface="+mn-ea"/>
              </a:rPr>
              <a:t>吞吐量</a:t>
            </a:r>
            <a:r>
              <a:rPr lang="en-US" altLang="zh-CN" sz="2000">
                <a:solidFill>
                  <a:srgbClr val="595959"/>
                </a:solidFill>
                <a:latin typeface="微软雅黑" panose="020B0503020204020204" pitchFamily="34" charset="-122"/>
                <a:ea typeface="微软雅黑" panose="020B0503020204020204" pitchFamily="34" charset="-122"/>
              </a:rPr>
              <a:t>、</a:t>
            </a:r>
            <a:r>
              <a:rPr lang="en-US" altLang="zh-CN" sz="2000">
                <a:solidFill>
                  <a:srgbClr val="1369B2"/>
                </a:solidFill>
                <a:latin typeface="微软雅黑" panose="020B0503020204020204" pitchFamily="34" charset="-122"/>
                <a:ea typeface="微软雅黑" panose="020B0503020204020204" pitchFamily="34" charset="-122"/>
                <a:cs typeface="+mn-ea"/>
              </a:rPr>
              <a:t>并发用户数</a:t>
            </a:r>
            <a:r>
              <a:rPr lang="en-US" altLang="zh-CN" sz="2000">
                <a:solidFill>
                  <a:srgbClr val="595959"/>
                </a:solidFill>
                <a:latin typeface="微软雅黑" panose="020B0503020204020204" pitchFamily="34" charset="-122"/>
                <a:ea typeface="微软雅黑" panose="020B0503020204020204" pitchFamily="34" charset="-122"/>
              </a:rPr>
              <a:t>、</a:t>
            </a:r>
            <a:r>
              <a:rPr lang="en-US" altLang="zh-CN" sz="2000">
                <a:solidFill>
                  <a:srgbClr val="1369B2"/>
                </a:solidFill>
                <a:latin typeface="微软雅黑" panose="020B0503020204020204" pitchFamily="34" charset="-122"/>
                <a:ea typeface="微软雅黑" panose="020B0503020204020204" pitchFamily="34" charset="-122"/>
                <a:cs typeface="+mn-ea"/>
              </a:rPr>
              <a:t>QPS</a:t>
            </a:r>
            <a:r>
              <a:rPr lang="en-US" altLang="zh-CN" sz="2000">
                <a:solidFill>
                  <a:srgbClr val="595959"/>
                </a:solidFill>
                <a:latin typeface="微软雅黑" panose="020B0503020204020204" pitchFamily="34" charset="-122"/>
                <a:ea typeface="微软雅黑" panose="020B0503020204020204" pitchFamily="34" charset="-122"/>
              </a:rPr>
              <a:t>（Queries Per Second，每秒查询数）和</a:t>
            </a:r>
            <a:r>
              <a:rPr lang="en-US" altLang="zh-CN" sz="2000">
                <a:solidFill>
                  <a:srgbClr val="1369B2"/>
                </a:solidFill>
                <a:latin typeface="微软雅黑" panose="020B0503020204020204" pitchFamily="34" charset="-122"/>
                <a:ea typeface="微软雅黑" panose="020B0503020204020204" pitchFamily="34" charset="-122"/>
                <a:cs typeface="+mn-ea"/>
              </a:rPr>
              <a:t>TPS</a:t>
            </a:r>
            <a:r>
              <a:rPr lang="en-US" altLang="zh-CN" sz="2000">
                <a:solidFill>
                  <a:srgbClr val="595959"/>
                </a:solidFill>
                <a:latin typeface="微软雅黑" panose="020B0503020204020204" pitchFamily="34" charset="-122"/>
                <a:ea typeface="微软雅黑" panose="020B0503020204020204" pitchFamily="34" charset="-122"/>
              </a:rPr>
              <a:t>（Transactions Per Second，每秒事务数）等</a:t>
            </a:r>
            <a:endParaRPr lang="en-US" altLang="zh-CN" sz="2000">
              <a:solidFill>
                <a:srgbClr val="595959"/>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5.5.4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项目数据库连接</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143690" y="1596555"/>
            <a:ext cx="10178312" cy="1015663"/>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登录</a:t>
            </a:r>
            <a:r>
              <a:rPr lang="en-US" altLang="zh-CN" sz="2000" dirty="0" err="1">
                <a:solidFill>
                  <a:srgbClr val="1369B2"/>
                </a:solidFill>
                <a:latin typeface="微软雅黑" panose="020B0503020204020204" pitchFamily="34" charset="-122"/>
                <a:ea typeface="微软雅黑" panose="020B0503020204020204" pitchFamily="34" charset="-122"/>
              </a:rPr>
              <a:t>DBeaver</a:t>
            </a:r>
            <a:r>
              <a:rPr lang="zh-CN" altLang="zh-CN" sz="2000" dirty="0">
                <a:solidFill>
                  <a:srgbClr val="1369B2"/>
                </a:solidFill>
                <a:latin typeface="微软雅黑" panose="020B0503020204020204" pitchFamily="34" charset="-122"/>
                <a:ea typeface="微软雅黑" panose="020B0503020204020204" pitchFamily="34" charset="-122"/>
              </a:rPr>
              <a:t>官网</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单击</a:t>
            </a:r>
            <a:r>
              <a:rPr lang="en-US" altLang="zh-CN" sz="2000" dirty="0">
                <a:solidFill>
                  <a:srgbClr val="1369B2"/>
                </a:solidFill>
                <a:latin typeface="微软雅黑" panose="020B0503020204020204" pitchFamily="34" charset="-122"/>
                <a:ea typeface="微软雅黑" panose="020B0503020204020204" pitchFamily="34" charset="-122"/>
              </a:rPr>
              <a:t>“Download”</a:t>
            </a:r>
            <a:r>
              <a:rPr lang="zh-CN" altLang="zh-CN" sz="2000" dirty="0">
                <a:solidFill>
                  <a:srgbClr val="595959"/>
                </a:solidFill>
                <a:latin typeface="微软雅黑" panose="020B0503020204020204" pitchFamily="34" charset="-122"/>
                <a:ea typeface="微软雅黑" panose="020B0503020204020204" pitchFamily="34" charset="-122"/>
                <a:cs typeface="+mn-ea"/>
              </a:rPr>
              <a:t>按钮进入</a:t>
            </a:r>
            <a:r>
              <a:rPr lang="en-US" altLang="zh-CN" sz="2000" dirty="0">
                <a:solidFill>
                  <a:srgbClr val="595959"/>
                </a:solidFill>
                <a:latin typeface="微软雅黑" panose="020B0503020204020204" pitchFamily="34" charset="-122"/>
                <a:ea typeface="微软雅黑" panose="020B0503020204020204" pitchFamily="34" charset="-122"/>
                <a:cs typeface="+mn-ea"/>
              </a:rPr>
              <a:t>Download</a:t>
            </a:r>
            <a:r>
              <a:rPr lang="zh-CN" altLang="zh-CN" sz="2000" dirty="0">
                <a:solidFill>
                  <a:srgbClr val="595959"/>
                </a:solidFill>
                <a:latin typeface="微软雅黑" panose="020B0503020204020204" pitchFamily="34" charset="-122"/>
                <a:ea typeface="微软雅黑" panose="020B0503020204020204" pitchFamily="34" charset="-122"/>
                <a:cs typeface="+mn-ea"/>
              </a:rPr>
              <a:t>页面</a:t>
            </a:r>
            <a:r>
              <a:rPr lang="zh-CN" altLang="en-US" sz="2000" dirty="0">
                <a:solidFill>
                  <a:srgbClr val="595959"/>
                </a:solidFill>
                <a:latin typeface="微软雅黑" panose="020B0503020204020204" pitchFamily="34" charset="-122"/>
                <a:ea typeface="微软雅黑" panose="020B0503020204020204" pitchFamily="34" charset="-122"/>
                <a:cs typeface="+mn-ea"/>
              </a:rPr>
              <a:t>，选择</a:t>
            </a:r>
            <a:r>
              <a:rPr lang="en-US" altLang="zh-CN" sz="2000" dirty="0" err="1">
                <a:solidFill>
                  <a:srgbClr val="1369B2"/>
                </a:solidFill>
                <a:latin typeface="微软雅黑" panose="020B0503020204020204" pitchFamily="34" charset="-122"/>
                <a:ea typeface="微软雅黑" panose="020B0503020204020204" pitchFamily="34" charset="-122"/>
              </a:rPr>
              <a:t>DBeaver</a:t>
            </a:r>
            <a:r>
              <a:rPr lang="en-US" altLang="zh-CN" sz="2000" dirty="0">
                <a:solidFill>
                  <a:srgbClr val="1369B2"/>
                </a:solidFill>
                <a:latin typeface="微软雅黑" panose="020B0503020204020204" pitchFamily="34" charset="-122"/>
                <a:ea typeface="微软雅黑" panose="020B0503020204020204" pitchFamily="34" charset="-122"/>
              </a:rPr>
              <a:t> Community</a:t>
            </a:r>
            <a:r>
              <a:rPr lang="zh-CN" altLang="zh-CN" sz="2000" dirty="0">
                <a:solidFill>
                  <a:srgbClr val="1369B2"/>
                </a:solidFill>
                <a:latin typeface="微软雅黑" panose="020B0503020204020204" pitchFamily="34" charset="-122"/>
                <a:ea typeface="微软雅黑" panose="020B0503020204020204" pitchFamily="34" charset="-122"/>
              </a:rPr>
              <a:t>版本</a:t>
            </a:r>
            <a:r>
              <a:rPr lang="zh-CN" altLang="en-US" sz="2000">
                <a:solidFill>
                  <a:srgbClr val="595959"/>
                </a:solidFill>
                <a:latin typeface="微软雅黑" panose="020B0503020204020204" pitchFamily="34" charset="-122"/>
                <a:ea typeface="微软雅黑" panose="020B0503020204020204" pitchFamily="34" charset="-122"/>
                <a:cs typeface="+mn-ea"/>
              </a:rPr>
              <a:t>进行下载，如下图所示。</a:t>
            </a:r>
            <a:endParaRPr lang="zh-CN" altLang="en-US"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10008" y="2918431"/>
            <a:ext cx="4478950" cy="2763240"/>
          </a:xfrm>
          <a:prstGeom prst="rect">
            <a:avLst/>
          </a:prstGeom>
        </p:spPr>
      </p:pic>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61498" y="2918431"/>
            <a:ext cx="4241286" cy="2882258"/>
          </a:xfrm>
          <a:prstGeom prst="rect">
            <a:avLst/>
          </a:prstGeom>
        </p:spPr>
      </p:pic>
      <p:sp>
        <p:nvSpPr>
          <p:cNvPr id="8" name="1"/>
          <p:cNvSpPr txBox="1"/>
          <p:nvPr>
            <p:custDataLst>
              <p:tags r:id="rId3"/>
            </p:custDataLst>
          </p:nvPr>
        </p:nvSpPr>
        <p:spPr>
          <a:xfrm>
            <a:off x="1143690" y="935006"/>
            <a:ext cx="5305425" cy="499624"/>
          </a:xfrm>
          <a:prstGeom prst="rect">
            <a:avLst/>
          </a:prstGeom>
          <a:noFill/>
          <a:ln>
            <a:noFill/>
          </a:ln>
        </p:spPr>
        <p:txBody>
          <a:bodyPr wrap="square" rtlCol="0">
            <a:spAutoFit/>
          </a:bodyPr>
          <a:lstStyle/>
          <a:p>
            <a:pPr lvl="0" defTabSz="457200">
              <a:lnSpc>
                <a:spcPct val="150000"/>
              </a:lnSpc>
              <a:defRPr/>
            </a:pPr>
            <a:r>
              <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a:t>
            </a: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下载与安装</a:t>
            </a:r>
            <a:r>
              <a:rPr lang="en-US" altLang="zh-CN" sz="2000" b="1" dirty="0" err="1">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DBeaver</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5.5.4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项目数据库连接</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754868" y="1167455"/>
            <a:ext cx="3257550" cy="1819275"/>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0017" y="1087626"/>
            <a:ext cx="3886816" cy="2612546"/>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1253" y="3994169"/>
            <a:ext cx="3992751" cy="2683750"/>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4979" y="3965305"/>
            <a:ext cx="4066828" cy="2741478"/>
          </a:xfrm>
          <a:prstGeom prst="rect">
            <a:avLst/>
          </a:prstGeom>
        </p:spPr>
      </p:pic>
      <p:sp>
        <p:nvSpPr>
          <p:cNvPr id="12" name="椭圆 11"/>
          <p:cNvSpPr/>
          <p:nvPr/>
        </p:nvSpPr>
        <p:spPr>
          <a:xfrm>
            <a:off x="3563045" y="895802"/>
            <a:ext cx="383645" cy="38364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13" name="椭圆 12"/>
          <p:cNvSpPr/>
          <p:nvPr/>
        </p:nvSpPr>
        <p:spPr>
          <a:xfrm>
            <a:off x="7508568" y="3758764"/>
            <a:ext cx="383645" cy="38364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cxnSp>
        <p:nvCxnSpPr>
          <p:cNvPr id="14" name="直线箭头连接符 26"/>
          <p:cNvCxnSpPr/>
          <p:nvPr/>
        </p:nvCxnSpPr>
        <p:spPr>
          <a:xfrm>
            <a:off x="7072779" y="2192379"/>
            <a:ext cx="6684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52"/>
          <p:cNvCxnSpPr/>
          <p:nvPr/>
        </p:nvCxnSpPr>
        <p:spPr>
          <a:xfrm>
            <a:off x="9925302" y="3742255"/>
            <a:ext cx="0" cy="2579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55"/>
          <p:cNvCxnSpPr/>
          <p:nvPr/>
        </p:nvCxnSpPr>
        <p:spPr>
          <a:xfrm flipH="1">
            <a:off x="7307010" y="5197434"/>
            <a:ext cx="43424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7604939" y="895802"/>
            <a:ext cx="383645" cy="38364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a:t>
            </a:r>
            <a:endParaRPr kumimoji="1" lang="zh-CN" altLang="en-US" dirty="0"/>
          </a:p>
        </p:txBody>
      </p:sp>
      <p:sp>
        <p:nvSpPr>
          <p:cNvPr id="19" name="椭圆 18"/>
          <p:cNvSpPr/>
          <p:nvPr/>
        </p:nvSpPr>
        <p:spPr>
          <a:xfrm>
            <a:off x="3043157" y="3742255"/>
            <a:ext cx="383645" cy="38364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4</a:t>
            </a:r>
            <a:endParaRPr kumimoji="1" lang="zh-CN" altLang="en-US" dirty="0"/>
          </a:p>
        </p:txBody>
      </p:sp>
      <p:sp>
        <p:nvSpPr>
          <p:cNvPr id="15" name="五边形 14"/>
          <p:cNvSpPr/>
          <p:nvPr/>
        </p:nvSpPr>
        <p:spPr>
          <a:xfrm>
            <a:off x="918911" y="3035433"/>
            <a:ext cx="2316067" cy="697065"/>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1"/>
          <p:cNvSpPr txBox="1"/>
          <p:nvPr>
            <p:custDataLst>
              <p:tags r:id="rId5"/>
            </p:custDataLst>
          </p:nvPr>
        </p:nvSpPr>
        <p:spPr>
          <a:xfrm>
            <a:off x="1110732" y="3035433"/>
            <a:ext cx="2124246" cy="499624"/>
          </a:xfrm>
          <a:prstGeom prst="rect">
            <a:avLst/>
          </a:prstGeom>
          <a:noFill/>
          <a:ln>
            <a:noFill/>
          </a:ln>
        </p:spPr>
        <p:txBody>
          <a:bodyPr wrap="square" rtlCol="0">
            <a:spAutoFit/>
          </a:bodyPr>
          <a:lstStyle/>
          <a:p>
            <a:pPr lvl="0" defTabSz="457200">
              <a:lnSpc>
                <a:spcPct val="150000"/>
              </a:lnSpc>
              <a:defRPr/>
            </a:pPr>
            <a:r>
              <a:rPr lang="zh-CN" altLang="en-US" sz="2000" kern="0" dirty="0">
                <a:solidFill>
                  <a:schemeClr val="bg1"/>
                </a:solidFill>
                <a:latin typeface="微软雅黑" panose="020B0503020204020204" pitchFamily="34" charset="-122"/>
                <a:ea typeface="微软雅黑" panose="020B0503020204020204" pitchFamily="34" charset="-122"/>
                <a:cs typeface="+mn-ea"/>
                <a:sym typeface="+mn-lt"/>
              </a:rPr>
              <a:t>安装</a:t>
            </a:r>
            <a:r>
              <a:rPr lang="en-US" altLang="zh-CN" sz="2000" kern="0" dirty="0" err="1">
                <a:solidFill>
                  <a:schemeClr val="bg1"/>
                </a:solidFill>
                <a:latin typeface="微软雅黑" panose="020B0503020204020204" pitchFamily="34" charset="-122"/>
                <a:ea typeface="微软雅黑" panose="020B0503020204020204" pitchFamily="34" charset="-122"/>
                <a:cs typeface="+mn-ea"/>
                <a:sym typeface="+mn-lt"/>
              </a:rPr>
              <a:t>DBeaver</a:t>
            </a:r>
            <a:endParaRPr lang="zh-CN" altLang="en-US" sz="2000" kern="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5.5.4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项目数据库连接</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cxnSp>
        <p:nvCxnSpPr>
          <p:cNvPr id="14" name="直线箭头连接符 26"/>
          <p:cNvCxnSpPr/>
          <p:nvPr/>
        </p:nvCxnSpPr>
        <p:spPr>
          <a:xfrm>
            <a:off x="4418354" y="2224408"/>
            <a:ext cx="33423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52"/>
          <p:cNvCxnSpPr/>
          <p:nvPr/>
        </p:nvCxnSpPr>
        <p:spPr>
          <a:xfrm>
            <a:off x="10331614" y="3448606"/>
            <a:ext cx="0" cy="2579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55"/>
          <p:cNvCxnSpPr/>
          <p:nvPr/>
        </p:nvCxnSpPr>
        <p:spPr>
          <a:xfrm flipH="1">
            <a:off x="8091032" y="4959309"/>
            <a:ext cx="43424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38199" y="1032104"/>
            <a:ext cx="3580155" cy="2406422"/>
          </a:xfrm>
          <a:prstGeom prst="rect">
            <a:avLst/>
          </a:prstGeom>
        </p:spPr>
      </p:pic>
      <p:sp>
        <p:nvSpPr>
          <p:cNvPr id="12" name="椭圆 11"/>
          <p:cNvSpPr/>
          <p:nvPr/>
        </p:nvSpPr>
        <p:spPr>
          <a:xfrm>
            <a:off x="646376" y="830755"/>
            <a:ext cx="383645" cy="38364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5</a:t>
            </a:r>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2591" y="1022577"/>
            <a:ext cx="3594329" cy="2415949"/>
          </a:xfrm>
          <a:prstGeom prst="rect">
            <a:avLst/>
          </a:prstGeom>
        </p:spPr>
      </p:pic>
      <p:sp>
        <p:nvSpPr>
          <p:cNvPr id="18" name="椭圆 17"/>
          <p:cNvSpPr/>
          <p:nvPr/>
        </p:nvSpPr>
        <p:spPr>
          <a:xfrm>
            <a:off x="4638117" y="844645"/>
            <a:ext cx="383645" cy="38364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6</a:t>
            </a:r>
            <a:endParaRPr kumimoji="1" lang="zh-CN" altLang="en-US" dirty="0"/>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8666" y="1055508"/>
            <a:ext cx="3560333" cy="2393098"/>
          </a:xfrm>
          <a:prstGeom prst="rect">
            <a:avLst/>
          </a:prstGeom>
        </p:spPr>
      </p:pic>
      <p:cxnSp>
        <p:nvCxnSpPr>
          <p:cNvPr id="20" name="直线箭头连接符 26"/>
          <p:cNvCxnSpPr>
            <a:endCxn id="11" idx="1"/>
          </p:cNvCxnSpPr>
          <p:nvPr/>
        </p:nvCxnSpPr>
        <p:spPr>
          <a:xfrm flipV="1">
            <a:off x="8346920" y="2252057"/>
            <a:ext cx="191746" cy="528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8438957" y="869609"/>
            <a:ext cx="383645" cy="38364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7</a:t>
            </a:r>
            <a:endParaRPr kumimoji="1" lang="zh-CN" altLang="en-US" dirty="0"/>
          </a:p>
        </p:txBody>
      </p:sp>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6948" y="3742255"/>
            <a:ext cx="3562051" cy="2591870"/>
          </a:xfrm>
          <a:prstGeom prst="rect">
            <a:avLst/>
          </a:prstGeom>
        </p:spPr>
      </p:pic>
      <p:sp>
        <p:nvSpPr>
          <p:cNvPr id="19" name="椭圆 18"/>
          <p:cNvSpPr/>
          <p:nvPr/>
        </p:nvSpPr>
        <p:spPr>
          <a:xfrm>
            <a:off x="8308154" y="3550432"/>
            <a:ext cx="383645" cy="38364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8</a:t>
            </a:r>
            <a:endParaRPr kumimoji="1" lang="zh-CN" altLang="en-US" dirty="0"/>
          </a:p>
        </p:txBody>
      </p:sp>
      <p:pic>
        <p:nvPicPr>
          <p:cNvPr id="22" name="图片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6954" y="3706522"/>
            <a:ext cx="4164078" cy="2798909"/>
          </a:xfrm>
          <a:prstGeom prst="rect">
            <a:avLst/>
          </a:prstGeom>
        </p:spPr>
      </p:pic>
      <p:sp>
        <p:nvSpPr>
          <p:cNvPr id="23" name="椭圆 22"/>
          <p:cNvSpPr/>
          <p:nvPr/>
        </p:nvSpPr>
        <p:spPr>
          <a:xfrm>
            <a:off x="3735131" y="3577564"/>
            <a:ext cx="383645" cy="38364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9</a:t>
            </a:r>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5.5.4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项目数据库连接</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143690" y="1683744"/>
            <a:ext cx="9726646" cy="1015663"/>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双击</a:t>
            </a:r>
            <a:r>
              <a:rPr lang="en-US" altLang="zh-CN" sz="2000" dirty="0" err="1">
                <a:solidFill>
                  <a:srgbClr val="595959"/>
                </a:solidFill>
                <a:latin typeface="微软雅黑" panose="020B0503020204020204" pitchFamily="34" charset="-122"/>
                <a:ea typeface="微软雅黑" panose="020B0503020204020204" pitchFamily="34" charset="-122"/>
                <a:cs typeface="+mn-ea"/>
              </a:rPr>
              <a:t>DBeaver</a:t>
            </a:r>
            <a:r>
              <a:rPr lang="zh-CN" altLang="zh-CN" sz="2000" dirty="0">
                <a:solidFill>
                  <a:srgbClr val="595959"/>
                </a:solidFill>
                <a:latin typeface="微软雅黑" panose="020B0503020204020204" pitchFamily="34" charset="-122"/>
                <a:ea typeface="微软雅黑" panose="020B0503020204020204" pitchFamily="34" charset="-122"/>
                <a:cs typeface="+mn-ea"/>
              </a:rPr>
              <a:t>快捷方式，打开时会弹出一个</a:t>
            </a:r>
            <a:r>
              <a:rPr lang="en-US" altLang="zh-CN" sz="2000" dirty="0">
                <a:solidFill>
                  <a:srgbClr val="1369B2"/>
                </a:solidFill>
                <a:latin typeface="微软雅黑" panose="020B0503020204020204" pitchFamily="34" charset="-122"/>
                <a:ea typeface="微软雅黑" panose="020B0503020204020204" pitchFamily="34" charset="-122"/>
              </a:rPr>
              <a:t>Tip of the day</a:t>
            </a:r>
            <a:r>
              <a:rPr lang="zh-CN" altLang="zh-CN" sz="2000" dirty="0">
                <a:solidFill>
                  <a:srgbClr val="595959"/>
                </a:solidFill>
                <a:latin typeface="微软雅黑" panose="020B0503020204020204" pitchFamily="34" charset="-122"/>
                <a:ea typeface="微软雅黑" panose="020B0503020204020204" pitchFamily="34" charset="-122"/>
                <a:cs typeface="+mn-ea"/>
              </a:rPr>
              <a:t>窗口</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单击</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关闭</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cs typeface="+mn-ea"/>
              </a:rPr>
              <a:t>按钮，显示</a:t>
            </a:r>
            <a:r>
              <a:rPr lang="en-US" altLang="zh-CN" sz="2000" dirty="0" err="1">
                <a:solidFill>
                  <a:srgbClr val="595959"/>
                </a:solidFill>
                <a:latin typeface="微软雅黑" panose="020B0503020204020204" pitchFamily="34" charset="-122"/>
                <a:ea typeface="微软雅黑" panose="020B0503020204020204" pitchFamily="34" charset="-122"/>
                <a:cs typeface="+mn-ea"/>
              </a:rPr>
              <a:t>DBeaver</a:t>
            </a:r>
            <a:r>
              <a:rPr lang="zh-CN" altLang="zh-CN" sz="2000">
                <a:solidFill>
                  <a:srgbClr val="595959"/>
                </a:solidFill>
                <a:latin typeface="微软雅黑" panose="020B0503020204020204" pitchFamily="34" charset="-122"/>
                <a:ea typeface="微软雅黑" panose="020B0503020204020204" pitchFamily="34" charset="-122"/>
                <a:cs typeface="+mn-ea"/>
              </a:rPr>
              <a:t>主界面</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en-US"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41008" y="2839243"/>
            <a:ext cx="3819525" cy="2724150"/>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0355" y="2839243"/>
            <a:ext cx="4217794" cy="3646560"/>
          </a:xfrm>
          <a:prstGeom prst="rect">
            <a:avLst/>
          </a:prstGeom>
        </p:spPr>
      </p:pic>
      <p:sp>
        <p:nvSpPr>
          <p:cNvPr id="8" name="1"/>
          <p:cNvSpPr txBox="1"/>
          <p:nvPr>
            <p:custDataLst>
              <p:tags r:id="rId3"/>
            </p:custDataLst>
          </p:nvPr>
        </p:nvSpPr>
        <p:spPr>
          <a:xfrm>
            <a:off x="1023772" y="1044284"/>
            <a:ext cx="5305425" cy="499624"/>
          </a:xfrm>
          <a:prstGeom prst="rect">
            <a:avLst/>
          </a:prstGeom>
          <a:noFill/>
          <a:ln>
            <a:noFill/>
          </a:ln>
        </p:spPr>
        <p:txBody>
          <a:bodyPr wrap="square" rtlCol="0">
            <a:spAutoFit/>
          </a:bodyPr>
          <a:lstStyle/>
          <a:p>
            <a:pPr lvl="0" defTabSz="457200">
              <a:lnSpc>
                <a:spcPct val="150000"/>
              </a:lnSpc>
              <a:defRPr/>
            </a:pPr>
            <a:r>
              <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2.</a:t>
            </a: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连接数据库</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5.5.4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项目数据库连接</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056968" y="1090136"/>
            <a:ext cx="9563408" cy="1477328"/>
          </a:xfrm>
          <a:prstGeom prst="rect">
            <a:avLst/>
          </a:prstGeom>
        </p:spPr>
        <p:txBody>
          <a:bodyPr wrap="square">
            <a:spAutoFit/>
          </a:bodyPr>
          <a:lstStyle/>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mn-ea"/>
              </a:rPr>
              <a:t>在</a:t>
            </a:r>
            <a:r>
              <a:rPr lang="en-US" altLang="zh-CN" sz="2000" dirty="0" err="1">
                <a:solidFill>
                  <a:srgbClr val="595959"/>
                </a:solidFill>
                <a:latin typeface="微软雅黑" panose="020B0503020204020204" pitchFamily="34" charset="-122"/>
                <a:ea typeface="微软雅黑" panose="020B0503020204020204" pitchFamily="34" charset="-122"/>
                <a:cs typeface="+mn-ea"/>
              </a:rPr>
              <a:t>DBeaver</a:t>
            </a:r>
            <a:r>
              <a:rPr lang="zh-CN" altLang="zh-CN" sz="2000" dirty="0">
                <a:solidFill>
                  <a:srgbClr val="595959"/>
                </a:solidFill>
                <a:latin typeface="微软雅黑" panose="020B0503020204020204" pitchFamily="34" charset="-122"/>
                <a:ea typeface="微软雅黑" panose="020B0503020204020204" pitchFamily="34" charset="-122"/>
                <a:cs typeface="+mn-ea"/>
              </a:rPr>
              <a:t>主界面单击文件下方的“</a:t>
            </a:r>
            <a:r>
              <a:rPr lang="en-US" altLang="zh-CN" sz="2000" dirty="0">
                <a:solidFill>
                  <a:srgbClr val="595959"/>
                </a:solidFill>
                <a:latin typeface="微软雅黑" panose="020B0503020204020204" pitchFamily="34" charset="-122"/>
                <a:ea typeface="微软雅黑" panose="020B0503020204020204" pitchFamily="34" charset="-122"/>
                <a:cs typeface="+mn-ea"/>
              </a:rPr>
              <a:t>     </a:t>
            </a:r>
            <a:r>
              <a:rPr lang="zh-CN" altLang="zh-CN" sz="2000" dirty="0">
                <a:solidFill>
                  <a:srgbClr val="595959"/>
                </a:solidFill>
                <a:latin typeface="微软雅黑" panose="020B0503020204020204" pitchFamily="34" charset="-122"/>
                <a:ea typeface="微软雅黑" panose="020B0503020204020204" pitchFamily="34" charset="-122"/>
                <a:cs typeface="+mn-ea"/>
              </a:rPr>
              <a:t>”会弹出一个下拉菜单，单击该下拉菜单中的</a:t>
            </a:r>
            <a:r>
              <a:rPr lang="en-US" altLang="zh-CN" sz="2000" dirty="0">
                <a:solidFill>
                  <a:srgbClr val="1369B2"/>
                </a:solidFill>
                <a:latin typeface="微软雅黑" panose="020B0503020204020204" pitchFamily="34" charset="-122"/>
                <a:ea typeface="微软雅黑" panose="020B0503020204020204" pitchFamily="34" charset="-122"/>
              </a:rPr>
              <a:t>“MySQL”</a:t>
            </a:r>
            <a:r>
              <a:rPr lang="zh-CN" altLang="zh-CN" sz="2000" dirty="0">
                <a:solidFill>
                  <a:srgbClr val="595959"/>
                </a:solidFill>
                <a:latin typeface="微软雅黑" panose="020B0503020204020204" pitchFamily="34" charset="-122"/>
                <a:ea typeface="微软雅黑" panose="020B0503020204020204" pitchFamily="34" charset="-122"/>
                <a:cs typeface="+mn-ea"/>
              </a:rPr>
              <a:t>选项，弹出连接到数据库窗口</a:t>
            </a:r>
            <a:r>
              <a:rPr lang="zh-CN" altLang="en-US" sz="2000" dirty="0">
                <a:solidFill>
                  <a:srgbClr val="595959"/>
                </a:solidFill>
                <a:latin typeface="微软雅黑" panose="020B0503020204020204" pitchFamily="34" charset="-122"/>
                <a:ea typeface="微软雅黑" panose="020B0503020204020204" pitchFamily="34" charset="-122"/>
                <a:cs typeface="+mn-ea"/>
              </a:rPr>
              <a:t>，在该窗口中</a:t>
            </a:r>
            <a:r>
              <a:rPr lang="zh-CN" altLang="zh-CN" sz="2000" dirty="0">
                <a:solidFill>
                  <a:srgbClr val="595959"/>
                </a:solidFill>
                <a:latin typeface="微软雅黑" panose="020B0503020204020204" pitchFamily="34" charset="-122"/>
                <a:ea typeface="微软雅黑" panose="020B0503020204020204" pitchFamily="34" charset="-122"/>
                <a:cs typeface="+mn-ea"/>
              </a:rPr>
              <a:t>填写</a:t>
            </a:r>
            <a:r>
              <a:rPr lang="zh-CN" altLang="zh-CN" sz="2000" dirty="0">
                <a:solidFill>
                  <a:srgbClr val="1369B2"/>
                </a:solidFill>
                <a:latin typeface="微软雅黑" panose="020B0503020204020204" pitchFamily="34" charset="-122"/>
                <a:ea typeface="微软雅黑" panose="020B0503020204020204" pitchFamily="34" charset="-122"/>
              </a:rPr>
              <a:t>数据库连接信息</a:t>
            </a:r>
            <a:r>
              <a:rPr lang="zh-CN" altLang="zh-CN" sz="2000" dirty="0">
                <a:solidFill>
                  <a:srgbClr val="595959"/>
                </a:solidFill>
                <a:latin typeface="微软雅黑" panose="020B0503020204020204" pitchFamily="34" charset="-122"/>
                <a:ea typeface="微软雅黑" panose="020B0503020204020204" pitchFamily="34" charset="-122"/>
                <a:cs typeface="+mn-ea"/>
              </a:rPr>
              <a:t>，包括</a:t>
            </a:r>
            <a:r>
              <a:rPr lang="zh-CN" altLang="zh-CN" sz="2000" dirty="0">
                <a:solidFill>
                  <a:srgbClr val="1369B2"/>
                </a:solidFill>
                <a:latin typeface="微软雅黑" panose="020B0503020204020204" pitchFamily="34" charset="-122"/>
                <a:ea typeface="微软雅黑" panose="020B0503020204020204" pitchFamily="34" charset="-122"/>
              </a:rPr>
              <a:t>服务器地址</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数据库和密码</a:t>
            </a:r>
            <a:r>
              <a:rPr lang="zh-CN" altLang="zh-CN" sz="2000" dirty="0">
                <a:solidFill>
                  <a:srgbClr val="595959"/>
                </a:solidFill>
                <a:latin typeface="微软雅黑" panose="020B0503020204020204" pitchFamily="34" charset="-122"/>
                <a:ea typeface="微软雅黑" panose="020B0503020204020204" pitchFamily="34" charset="-122"/>
                <a:cs typeface="+mn-ea"/>
              </a:rPr>
              <a:t>，其中</a:t>
            </a:r>
            <a:r>
              <a:rPr lang="zh-CN" altLang="zh-CN" sz="2000" dirty="0">
                <a:solidFill>
                  <a:srgbClr val="1369B2"/>
                </a:solidFill>
                <a:latin typeface="微软雅黑" panose="020B0503020204020204" pitchFamily="34" charset="-122"/>
                <a:ea typeface="微软雅黑" panose="020B0503020204020204" pitchFamily="34" charset="-122"/>
              </a:rPr>
              <a:t>端口号</a:t>
            </a:r>
            <a:r>
              <a:rPr lang="zh-CN" altLang="zh-CN" sz="2000" dirty="0">
                <a:solidFill>
                  <a:srgbClr val="595959"/>
                </a:solidFill>
                <a:latin typeface="微软雅黑" panose="020B0503020204020204" pitchFamily="34" charset="-122"/>
                <a:ea typeface="微软雅黑" panose="020B0503020204020204" pitchFamily="34" charset="-122"/>
                <a:cs typeface="+mn-ea"/>
              </a:rPr>
              <a:t>和</a:t>
            </a:r>
            <a:r>
              <a:rPr lang="zh-CN" altLang="zh-CN" sz="2000" dirty="0">
                <a:solidFill>
                  <a:srgbClr val="1369B2"/>
                </a:solidFill>
                <a:latin typeface="微软雅黑" panose="020B0503020204020204" pitchFamily="34" charset="-122"/>
                <a:ea typeface="微软雅黑" panose="020B0503020204020204" pitchFamily="34" charset="-122"/>
              </a:rPr>
              <a:t>用户名</a:t>
            </a:r>
            <a:r>
              <a:rPr lang="zh-CN" altLang="zh-CN" sz="2000" dirty="0">
                <a:solidFill>
                  <a:srgbClr val="595959"/>
                </a:solidFill>
                <a:latin typeface="微软雅黑" panose="020B0503020204020204" pitchFamily="34" charset="-122"/>
                <a:ea typeface="微软雅黑" panose="020B0503020204020204" pitchFamily="34" charset="-122"/>
                <a:cs typeface="+mn-ea"/>
              </a:rPr>
              <a:t>是</a:t>
            </a:r>
            <a:r>
              <a:rPr lang="zh-CN" altLang="zh-CN" sz="2000">
                <a:solidFill>
                  <a:srgbClr val="1369B2"/>
                </a:solidFill>
                <a:latin typeface="微软雅黑" panose="020B0503020204020204" pitchFamily="34" charset="-122"/>
                <a:ea typeface="微软雅黑" panose="020B0503020204020204" pitchFamily="34" charset="-122"/>
              </a:rPr>
              <a:t>默认设置</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en-US"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8" name="图片 7"/>
          <p:cNvPicPr/>
          <p:nvPr/>
        </p:nvPicPr>
        <p:blipFill>
          <a:blip r:embed="rId1"/>
          <a:stretch>
            <a:fillRect/>
          </a:stretch>
        </p:blipFill>
        <p:spPr>
          <a:xfrm>
            <a:off x="5220184" y="1241584"/>
            <a:ext cx="326918" cy="206216"/>
          </a:xfrm>
          <a:prstGeom prst="rect">
            <a:avLst/>
          </a:prstGeom>
          <a:noFill/>
          <a:ln>
            <a:noFill/>
          </a:ln>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4551" y="2710339"/>
            <a:ext cx="3959233" cy="388096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5.5.4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项目数据库连接</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056968" y="1090136"/>
            <a:ext cx="9563408" cy="1477328"/>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当设置完成后，单击</a:t>
            </a:r>
            <a:r>
              <a:rPr lang="zh-CN" altLang="zh-CN" sz="2000" dirty="0">
                <a:solidFill>
                  <a:srgbClr val="1369B2"/>
                </a:solidFill>
                <a:latin typeface="微软雅黑" panose="020B0503020204020204" pitchFamily="34" charset="-122"/>
                <a:ea typeface="微软雅黑" panose="020B0503020204020204" pitchFamily="34" charset="-122"/>
              </a:rPr>
              <a:t>“测试连接</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cs typeface="+mn-ea"/>
              </a:rPr>
              <a:t>按钮，会弹出一个</a:t>
            </a:r>
            <a:r>
              <a:rPr lang="en-US" altLang="zh-CN" sz="2000" dirty="0">
                <a:solidFill>
                  <a:srgbClr val="1369B2"/>
                </a:solidFill>
                <a:latin typeface="微软雅黑" panose="020B0503020204020204" pitchFamily="34" charset="-122"/>
                <a:ea typeface="微软雅黑" panose="020B0503020204020204" pitchFamily="34" charset="-122"/>
              </a:rPr>
              <a:t>Connection test</a:t>
            </a:r>
            <a:r>
              <a:rPr lang="zh-CN" altLang="zh-CN" sz="2000" dirty="0">
                <a:solidFill>
                  <a:srgbClr val="595959"/>
                </a:solidFill>
                <a:latin typeface="微软雅黑" panose="020B0503020204020204" pitchFamily="34" charset="-122"/>
                <a:ea typeface="微软雅黑" panose="020B0503020204020204" pitchFamily="34" charset="-122"/>
                <a:cs typeface="+mn-ea"/>
              </a:rPr>
              <a:t>窗口</a:t>
            </a:r>
            <a:r>
              <a:rPr lang="zh-CN" altLang="en-US" sz="2000" dirty="0">
                <a:solidFill>
                  <a:srgbClr val="595959"/>
                </a:solidFill>
                <a:latin typeface="微软雅黑" panose="020B0503020204020204" pitchFamily="34" charset="-122"/>
                <a:ea typeface="微软雅黑" panose="020B0503020204020204" pitchFamily="34" charset="-122"/>
                <a:cs typeface="+mn-ea"/>
              </a:rPr>
              <a:t>，该窗口提示</a:t>
            </a:r>
            <a:r>
              <a:rPr lang="zh-CN" altLang="zh-CN" sz="2000" dirty="0">
                <a:solidFill>
                  <a:srgbClr val="595959"/>
                </a:solidFill>
                <a:latin typeface="微软雅黑" panose="020B0503020204020204" pitchFamily="34" charset="-122"/>
                <a:ea typeface="微软雅黑" panose="020B0503020204020204" pitchFamily="34" charset="-122"/>
                <a:cs typeface="+mn-ea"/>
              </a:rPr>
              <a:t>成功连接轻商城的数据库，单击</a:t>
            </a:r>
            <a:r>
              <a:rPr lang="zh-CN" altLang="zh-CN" sz="2000" dirty="0">
                <a:solidFill>
                  <a:srgbClr val="1369B2"/>
                </a:solidFill>
                <a:latin typeface="微软雅黑" panose="020B0503020204020204" pitchFamily="34" charset="-122"/>
                <a:ea typeface="微软雅黑" panose="020B0503020204020204" pitchFamily="34" charset="-122"/>
              </a:rPr>
              <a:t>“确定”</a:t>
            </a:r>
            <a:r>
              <a:rPr lang="zh-CN" altLang="zh-CN" sz="2000" dirty="0">
                <a:solidFill>
                  <a:srgbClr val="595959"/>
                </a:solidFill>
                <a:latin typeface="微软雅黑" panose="020B0503020204020204" pitchFamily="34" charset="-122"/>
                <a:ea typeface="微软雅黑" panose="020B0503020204020204" pitchFamily="34" charset="-122"/>
                <a:cs typeface="+mn-ea"/>
              </a:rPr>
              <a:t>按钮，即可关闭该窗口，</a:t>
            </a:r>
            <a:r>
              <a:rPr lang="en-US" altLang="zh-CN" sz="2000" dirty="0" err="1">
                <a:solidFill>
                  <a:srgbClr val="595959"/>
                </a:solidFill>
                <a:latin typeface="微软雅黑" panose="020B0503020204020204" pitchFamily="34" charset="-122"/>
                <a:ea typeface="微软雅黑" panose="020B0503020204020204" pitchFamily="34" charset="-122"/>
                <a:cs typeface="+mn-ea"/>
              </a:rPr>
              <a:t>DBeaver</a:t>
            </a:r>
            <a:r>
              <a:rPr lang="zh-CN" altLang="zh-CN" sz="2000" dirty="0">
                <a:solidFill>
                  <a:srgbClr val="595959"/>
                </a:solidFill>
                <a:latin typeface="微软雅黑" panose="020B0503020204020204" pitchFamily="34" charset="-122"/>
                <a:ea typeface="微软雅黑" panose="020B0503020204020204" pitchFamily="34" charset="-122"/>
                <a:cs typeface="+mn-ea"/>
              </a:rPr>
              <a:t>会建立轻商城的</a:t>
            </a:r>
            <a:r>
              <a:rPr lang="zh-CN" altLang="zh-CN" sz="2000">
                <a:solidFill>
                  <a:srgbClr val="595959"/>
                </a:solidFill>
                <a:latin typeface="微软雅黑" panose="020B0503020204020204" pitchFamily="34" charset="-122"/>
                <a:ea typeface="微软雅黑" panose="020B0503020204020204" pitchFamily="34" charset="-122"/>
                <a:cs typeface="+mn-ea"/>
              </a:rPr>
              <a:t>数据库连接</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en-US"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78367" y="2777331"/>
            <a:ext cx="4105275" cy="2314575"/>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8672" y="2777331"/>
            <a:ext cx="4936701" cy="34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5.5.5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性能测试需求分析</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8" name="图片 7"/>
          <p:cNvPicPr>
            <a:picLocks noChangeAspect="1"/>
          </p:cNvPicPr>
          <p:nvPr/>
        </p:nvPicPr>
        <p:blipFill>
          <a:blip r:embed="rId1"/>
          <a:stretch>
            <a:fillRect/>
          </a:stretch>
        </p:blipFill>
        <p:spPr>
          <a:xfrm>
            <a:off x="944880" y="2215515"/>
            <a:ext cx="2797810" cy="3898265"/>
          </a:xfrm>
          <a:prstGeom prst="rect">
            <a:avLst/>
          </a:prstGeom>
        </p:spPr>
      </p:pic>
      <p:sp>
        <p:nvSpPr>
          <p:cNvPr id="9"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en-US" altLang="zh-CN"/>
          </a:p>
        </p:txBody>
      </p:sp>
      <p:sp>
        <p:nvSpPr>
          <p:cNvPr id="10" name="TextBox 35"/>
          <p:cNvSpPr txBox="1">
            <a:spLocks noChangeArrowheads="1"/>
          </p:cNvSpPr>
          <p:nvPr/>
        </p:nvSpPr>
        <p:spPr bwMode="auto">
          <a:xfrm>
            <a:off x="3201035" y="1706408"/>
            <a:ext cx="1606550" cy="123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595959"/>
                </a:solidFill>
                <a:latin typeface="微软雅黑" panose="020B0503020204020204" pitchFamily="34" charset="-122"/>
                <a:ea typeface="微软雅黑" panose="020B0503020204020204" pitchFamily="34" charset="-122"/>
              </a:rPr>
              <a:t>先定一个小目标！</a:t>
            </a:r>
            <a:endParaRPr lang="zh-CN" altLang="en-US" dirty="0">
              <a:solidFill>
                <a:srgbClr val="595959"/>
              </a:solidFill>
              <a:latin typeface="微软雅黑" panose="020B0503020204020204" pitchFamily="34" charset="-122"/>
              <a:ea typeface="微软雅黑" panose="020B0503020204020204" pitchFamily="34" charset="-122"/>
            </a:endParaRPr>
          </a:p>
        </p:txBody>
      </p:sp>
      <p:sp>
        <p:nvSpPr>
          <p:cNvPr id="13" name="TextBox 35"/>
          <p:cNvSpPr txBox="1">
            <a:spLocks noChangeArrowheads="1"/>
          </p:cNvSpPr>
          <p:nvPr/>
        </p:nvSpPr>
        <p:spPr bwMode="auto">
          <a:xfrm>
            <a:off x="5815965" y="3576722"/>
            <a:ext cx="5429568" cy="104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了解性能测试需求分析</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，能够</a:t>
            </a:r>
            <a:r>
              <a:rPr lang="zh-CN" altLang="en-US" sz="2000" dirty="0">
                <a:solidFill>
                  <a:srgbClr val="1369B2"/>
                </a:solidFill>
                <a:latin typeface="微软雅黑" panose="020B0503020204020204" pitchFamily="34" charset="-122"/>
                <a:ea typeface="微软雅黑" panose="020B0503020204020204" pitchFamily="34" charset="-122"/>
                <a:cs typeface="+mn-ea"/>
              </a:rPr>
              <a:t>描述获取性能测试需求的方式</a:t>
            </a:r>
            <a:endParaRPr lang="zh-CN" altLang="zh-CN" sz="2000" dirty="0">
              <a:solidFill>
                <a:srgbClr val="1369B2"/>
              </a:solidFill>
              <a:latin typeface="微软雅黑" panose="020B0503020204020204" pitchFamily="34" charset="-122"/>
              <a:ea typeface="微软雅黑" panose="020B0503020204020204" pitchFamily="34" charset="-122"/>
              <a:cs typeface="+mn-ea"/>
            </a:endParaRPr>
          </a:p>
        </p:txBody>
      </p:sp>
      <p:grpSp>
        <p:nvGrpSpPr>
          <p:cNvPr id="11" name="组合 10"/>
          <p:cNvGrpSpPr/>
          <p:nvPr/>
        </p:nvGrpSpPr>
        <p:grpSpPr>
          <a:xfrm>
            <a:off x="5328285" y="3787143"/>
            <a:ext cx="405130" cy="405130"/>
            <a:chOff x="8881" y="4685"/>
            <a:chExt cx="638" cy="638"/>
          </a:xfrm>
        </p:grpSpPr>
        <p:sp>
          <p:nvSpPr>
            <p:cNvPr id="12" name="椭圆 11"/>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5.5.5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性能测试需求分析</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6" name="矩形 35"/>
          <p:cNvSpPr/>
          <p:nvPr/>
        </p:nvSpPr>
        <p:spPr>
          <a:xfrm>
            <a:off x="3795679" y="1673067"/>
            <a:ext cx="6803600" cy="1118845"/>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5" tIns="45721" rIns="91445" bIns="45721" rtlCol="0" anchor="ctr"/>
          <a:lstStyle/>
          <a:p>
            <a:pPr algn="ctr"/>
            <a:endParaRPr lang="zh-CN" altLang="en-US" sz="2400">
              <a:latin typeface="微软雅黑" panose="020B0503020204020204" pitchFamily="34" charset="-122"/>
              <a:ea typeface="微软雅黑" panose="020B0503020204020204" pitchFamily="34" charset="-122"/>
              <a:cs typeface="+mn-ea"/>
              <a:sym typeface="+mn-lt"/>
            </a:endParaRPr>
          </a:p>
        </p:txBody>
      </p:sp>
      <p:sp>
        <p:nvSpPr>
          <p:cNvPr id="37" name="矩形 36"/>
          <p:cNvSpPr/>
          <p:nvPr/>
        </p:nvSpPr>
        <p:spPr>
          <a:xfrm>
            <a:off x="4871007" y="1455531"/>
            <a:ext cx="4686911" cy="4366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5" tIns="45721" rIns="91445" bIns="45721" rtlCol="0" anchor="ctr"/>
          <a:lstStyle/>
          <a:p>
            <a:pPr algn="ctr"/>
            <a:r>
              <a:rPr lang="zh-CN" altLang="en-US" sz="1865" dirty="0">
                <a:latin typeface="微软雅黑" panose="020B0503020204020204" pitchFamily="34" charset="-122"/>
                <a:ea typeface="微软雅黑" panose="020B0503020204020204" pitchFamily="34" charset="-122"/>
                <a:cs typeface="+mn-ea"/>
                <a:sym typeface="+mn-lt"/>
              </a:rPr>
              <a:t>方式</a:t>
            </a:r>
            <a:r>
              <a:rPr lang="en-US" altLang="zh-CN" sz="1865" dirty="0">
                <a:latin typeface="微软雅黑" panose="020B0503020204020204" pitchFamily="34" charset="-122"/>
                <a:ea typeface="微软雅黑" panose="020B0503020204020204" pitchFamily="34" charset="-122"/>
                <a:cs typeface="+mn-ea"/>
                <a:sym typeface="+mn-lt"/>
              </a:rPr>
              <a:t>1</a:t>
            </a:r>
            <a:endParaRPr lang="zh-CN" altLang="en-US" sz="1865" dirty="0">
              <a:latin typeface="微软雅黑" panose="020B0503020204020204" pitchFamily="34" charset="-122"/>
              <a:ea typeface="微软雅黑" panose="020B0503020204020204" pitchFamily="34" charset="-122"/>
              <a:cs typeface="+mn-ea"/>
              <a:sym typeface="+mn-lt"/>
            </a:endParaRPr>
          </a:p>
        </p:txBody>
      </p:sp>
      <p:sp>
        <p:nvSpPr>
          <p:cNvPr id="38" name="六边形 37"/>
          <p:cNvSpPr/>
          <p:nvPr/>
        </p:nvSpPr>
        <p:spPr>
          <a:xfrm>
            <a:off x="1204838" y="3115730"/>
            <a:ext cx="1587263" cy="1368152"/>
          </a:xfrm>
          <a:prstGeom prst="hexag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5" tIns="45721" rIns="91445" bIns="45721" rtlCol="0" anchor="ctr"/>
          <a:lstStyle/>
          <a:p>
            <a:pPr algn="ctr"/>
            <a:r>
              <a:rPr lang="zh-CN" altLang="en-US" sz="2000" b="1" dirty="0">
                <a:latin typeface="微软雅黑" panose="020B0503020204020204" pitchFamily="34" charset="-122"/>
                <a:ea typeface="微软雅黑" panose="020B0503020204020204" pitchFamily="34" charset="-122"/>
                <a:cs typeface="+mn-ea"/>
                <a:sym typeface="+mn-lt"/>
              </a:rPr>
              <a:t>获取性能需求的方式</a:t>
            </a:r>
            <a:endParaRPr lang="zh-CN" altLang="en-US" sz="2000" b="1" dirty="0">
              <a:latin typeface="微软雅黑" panose="020B0503020204020204" pitchFamily="34" charset="-122"/>
              <a:ea typeface="微软雅黑" panose="020B0503020204020204" pitchFamily="34" charset="-122"/>
              <a:cs typeface="+mn-ea"/>
              <a:sym typeface="+mn-lt"/>
            </a:endParaRPr>
          </a:p>
        </p:txBody>
      </p:sp>
      <p:cxnSp>
        <p:nvCxnSpPr>
          <p:cNvPr id="39" name="直接箭头连接符 38"/>
          <p:cNvCxnSpPr>
            <a:stCxn id="38" idx="5"/>
            <a:endCxn id="36" idx="1"/>
          </p:cNvCxnSpPr>
          <p:nvPr/>
        </p:nvCxnSpPr>
        <p:spPr>
          <a:xfrm flipV="1">
            <a:off x="2450063" y="2232490"/>
            <a:ext cx="1345616" cy="883241"/>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38" idx="0"/>
            <a:endCxn id="43" idx="1"/>
          </p:cNvCxnSpPr>
          <p:nvPr/>
        </p:nvCxnSpPr>
        <p:spPr>
          <a:xfrm flipV="1">
            <a:off x="2792100" y="3796918"/>
            <a:ext cx="1003579" cy="2888"/>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38" idx="1"/>
            <a:endCxn id="46" idx="1"/>
          </p:cNvCxnSpPr>
          <p:nvPr/>
        </p:nvCxnSpPr>
        <p:spPr>
          <a:xfrm>
            <a:off x="2450063" y="4483882"/>
            <a:ext cx="1345616" cy="1015012"/>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3724275" y="1903354"/>
            <a:ext cx="7019925" cy="732510"/>
          </a:xfrm>
          <a:prstGeom prst="rect">
            <a:avLst/>
          </a:prstGeom>
          <a:noFill/>
        </p:spPr>
        <p:txBody>
          <a:bodyPr wrap="square" lIns="91445" tIns="45721" rIns="91445" bIns="45721" rtlCol="0">
            <a:spAutoFit/>
          </a:bodyPr>
          <a:lstStyle/>
          <a:p>
            <a:pPr lvl="0">
              <a:lnSpc>
                <a:spcPct val="130000"/>
              </a:lnSpc>
            </a:pPr>
            <a:r>
              <a:rPr lang="zh-CN" altLang="zh-CN" sz="1600" dirty="0">
                <a:solidFill>
                  <a:srgbClr val="1369B2"/>
                </a:solidFill>
                <a:latin typeface="微软雅黑" panose="020B0503020204020204" pitchFamily="34" charset="-122"/>
                <a:ea typeface="微软雅黑" panose="020B0503020204020204" pitchFamily="34" charset="-122"/>
              </a:rPr>
              <a:t>客户方直接提供项目的性能测试需求</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，例如，金融、银行、医疗、电信等企业的客户对系统的性能要求高，这些系统的性能测试需求通常由客户方提出。</a:t>
            </a:r>
            <a:endPar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endParaRPr>
          </a:p>
        </p:txBody>
      </p:sp>
      <p:sp>
        <p:nvSpPr>
          <p:cNvPr id="43" name="矩形 42"/>
          <p:cNvSpPr/>
          <p:nvPr/>
        </p:nvSpPr>
        <p:spPr>
          <a:xfrm>
            <a:off x="3795679" y="3237496"/>
            <a:ext cx="6803600" cy="1118845"/>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5" tIns="45721" rIns="91445" bIns="45721" rtlCol="0" anchor="ctr"/>
          <a:lstStyle/>
          <a:p>
            <a:pPr algn="ctr"/>
            <a:endParaRPr lang="zh-CN" altLang="en-US" sz="2400">
              <a:latin typeface="微软雅黑" panose="020B0503020204020204" pitchFamily="34" charset="-122"/>
              <a:ea typeface="微软雅黑" panose="020B0503020204020204" pitchFamily="34" charset="-122"/>
              <a:cs typeface="+mn-ea"/>
              <a:sym typeface="+mn-lt"/>
            </a:endParaRPr>
          </a:p>
        </p:txBody>
      </p:sp>
      <p:sp>
        <p:nvSpPr>
          <p:cNvPr id="44" name="矩形 43"/>
          <p:cNvSpPr/>
          <p:nvPr/>
        </p:nvSpPr>
        <p:spPr>
          <a:xfrm>
            <a:off x="4871007" y="3030203"/>
            <a:ext cx="4686911" cy="4366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5" tIns="45721" rIns="91445" bIns="45721" numCol="1" spcCol="0" rtlCol="0" fromWordArt="0" anchor="ctr" anchorCtr="0" forceAA="0" compatLnSpc="1">
            <a:noAutofit/>
          </a:bodyPr>
          <a:lstStyle/>
          <a:p>
            <a:pPr lvl="0" algn="ctr"/>
            <a:r>
              <a:rPr lang="zh-CN" altLang="en-US" sz="1865" dirty="0">
                <a:latin typeface="微软雅黑" panose="020B0503020204020204" pitchFamily="34" charset="-122"/>
                <a:ea typeface="微软雅黑" panose="020B0503020204020204" pitchFamily="34" charset="-122"/>
                <a:cs typeface="+mn-ea"/>
                <a:sym typeface="+mn-lt"/>
              </a:rPr>
              <a:t>方式</a:t>
            </a:r>
            <a:r>
              <a:rPr lang="en-US" altLang="zh-CN" sz="1865" dirty="0">
                <a:latin typeface="微软雅黑" panose="020B0503020204020204" pitchFamily="34" charset="-122"/>
                <a:ea typeface="微软雅黑" panose="020B0503020204020204" pitchFamily="34" charset="-122"/>
                <a:cs typeface="+mn-ea"/>
                <a:sym typeface="+mn-lt"/>
              </a:rPr>
              <a:t>2</a:t>
            </a:r>
            <a:endParaRPr lang="zh-CN" altLang="en-US" sz="1865" dirty="0">
              <a:latin typeface="微软雅黑" panose="020B0503020204020204" pitchFamily="34" charset="-122"/>
              <a:ea typeface="微软雅黑" panose="020B0503020204020204" pitchFamily="34" charset="-122"/>
              <a:cs typeface="+mn-ea"/>
              <a:sym typeface="+mn-lt"/>
            </a:endParaRPr>
          </a:p>
        </p:txBody>
      </p:sp>
      <p:sp>
        <p:nvSpPr>
          <p:cNvPr id="45" name="TextBox 44"/>
          <p:cNvSpPr txBox="1"/>
          <p:nvPr/>
        </p:nvSpPr>
        <p:spPr>
          <a:xfrm>
            <a:off x="3833178" y="3470879"/>
            <a:ext cx="6802117" cy="732510"/>
          </a:xfrm>
          <a:prstGeom prst="rect">
            <a:avLst/>
          </a:prstGeom>
          <a:noFill/>
        </p:spPr>
        <p:txBody>
          <a:bodyPr wrap="square" lIns="91445" tIns="45721" rIns="91445" bIns="45721" rtlCol="0">
            <a:spAutoFit/>
          </a:bodyPr>
          <a:lstStyle/>
          <a:p>
            <a:pPr>
              <a:lnSpc>
                <a:spcPct val="130000"/>
              </a:lnSpc>
            </a:pPr>
            <a:r>
              <a:rPr lang="zh-CN" altLang="zh-CN" sz="1600" dirty="0">
                <a:solidFill>
                  <a:srgbClr val="1369B2"/>
                </a:solidFill>
                <a:latin typeface="微软雅黑" panose="020B0503020204020204" pitchFamily="34" charset="-122"/>
                <a:ea typeface="微软雅黑" panose="020B0503020204020204" pitchFamily="34" charset="-122"/>
              </a:rPr>
              <a:t>项目组成员根据系统的历史运营数据分析性能测试需求</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，例如，分析用户频繁使用的功能模块、系统每天、每周、每月的峰值业务量等。</a:t>
            </a:r>
            <a:endPar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endParaRPr>
          </a:p>
        </p:txBody>
      </p:sp>
      <p:sp>
        <p:nvSpPr>
          <p:cNvPr id="46" name="矩形 45"/>
          <p:cNvSpPr/>
          <p:nvPr/>
        </p:nvSpPr>
        <p:spPr>
          <a:xfrm>
            <a:off x="3795679" y="4829845"/>
            <a:ext cx="6803600" cy="1338098"/>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5" tIns="45721" rIns="91445" bIns="45721" rtlCol="0" anchor="ctr"/>
          <a:lstStyle/>
          <a:p>
            <a:pPr algn="ctr"/>
            <a:endParaRPr lang="zh-CN" altLang="en-US" sz="2400">
              <a:latin typeface="微软雅黑" panose="020B0503020204020204" pitchFamily="34" charset="-122"/>
              <a:ea typeface="微软雅黑" panose="020B0503020204020204" pitchFamily="34" charset="-122"/>
              <a:cs typeface="+mn-ea"/>
              <a:sym typeface="+mn-lt"/>
            </a:endParaRPr>
          </a:p>
        </p:txBody>
      </p:sp>
      <p:sp>
        <p:nvSpPr>
          <p:cNvPr id="47" name="矩形 46"/>
          <p:cNvSpPr/>
          <p:nvPr/>
        </p:nvSpPr>
        <p:spPr>
          <a:xfrm>
            <a:off x="4871007" y="4622553"/>
            <a:ext cx="4686911" cy="4366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5" tIns="45721" rIns="91445" bIns="45721" numCol="1" spcCol="0" rtlCol="0" fromWordArt="0" anchor="ctr" anchorCtr="0" forceAA="0" compatLnSpc="1">
            <a:noAutofit/>
          </a:bodyPr>
          <a:lstStyle/>
          <a:p>
            <a:pPr lvl="0" algn="ctr"/>
            <a:r>
              <a:rPr lang="zh-CN" altLang="en-US" sz="1865" dirty="0">
                <a:latin typeface="微软雅黑" panose="020B0503020204020204" pitchFamily="34" charset="-122"/>
                <a:ea typeface="微软雅黑" panose="020B0503020204020204" pitchFamily="34" charset="-122"/>
                <a:cs typeface="+mn-ea"/>
                <a:sym typeface="+mn-lt"/>
              </a:rPr>
              <a:t>方式</a:t>
            </a:r>
            <a:r>
              <a:rPr lang="en-US" altLang="zh-CN" sz="1865" dirty="0">
                <a:latin typeface="微软雅黑" panose="020B0503020204020204" pitchFamily="34" charset="-122"/>
                <a:ea typeface="微软雅黑" panose="020B0503020204020204" pitchFamily="34" charset="-122"/>
                <a:cs typeface="+mn-ea"/>
                <a:sym typeface="+mn-lt"/>
              </a:rPr>
              <a:t>3</a:t>
            </a:r>
            <a:endParaRPr lang="zh-CN" altLang="en-US" sz="1865" dirty="0">
              <a:latin typeface="微软雅黑" panose="020B0503020204020204" pitchFamily="34" charset="-122"/>
              <a:ea typeface="微软雅黑" panose="020B0503020204020204" pitchFamily="34" charset="-122"/>
              <a:cs typeface="+mn-ea"/>
              <a:sym typeface="+mn-lt"/>
            </a:endParaRPr>
          </a:p>
        </p:txBody>
      </p:sp>
      <p:sp>
        <p:nvSpPr>
          <p:cNvPr id="48" name="TextBox 47"/>
          <p:cNvSpPr txBox="1"/>
          <p:nvPr/>
        </p:nvSpPr>
        <p:spPr>
          <a:xfrm>
            <a:off x="3833178" y="5115345"/>
            <a:ext cx="6911022" cy="1052598"/>
          </a:xfrm>
          <a:prstGeom prst="rect">
            <a:avLst/>
          </a:prstGeom>
          <a:noFill/>
        </p:spPr>
        <p:txBody>
          <a:bodyPr wrap="square" lIns="91445" tIns="45721" rIns="91445" bIns="45721" rtlCol="0">
            <a:spAutoFit/>
          </a:bodyPr>
          <a:lstStyle/>
          <a:p>
            <a:pPr>
              <a:lnSpc>
                <a:spcPct val="130000"/>
              </a:lnSpc>
            </a:pPr>
            <a:r>
              <a:rPr lang="zh-CN" altLang="zh-CN" sz="1600" dirty="0">
                <a:solidFill>
                  <a:srgbClr val="1369B2"/>
                </a:solidFill>
                <a:latin typeface="微软雅黑" panose="020B0503020204020204" pitchFamily="34" charset="-122"/>
                <a:ea typeface="微软雅黑" panose="020B0503020204020204" pitchFamily="34" charset="-122"/>
              </a:rPr>
              <a:t>项目组成员通过分析竞争产品的数据确定性能测试需求</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rPr>
              <a:t>，例如，市场上未上线的产品，项目组成员可以通过对比同类型的软件产品性能指标，从而确定本产品的性能测试需求。</a:t>
            </a:r>
            <a:endPar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5.5.5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性能测试需求分析</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grpSp>
        <p:nvGrpSpPr>
          <p:cNvPr id="15" name="组合 14"/>
          <p:cNvGrpSpPr/>
          <p:nvPr/>
        </p:nvGrpSpPr>
        <p:grpSpPr>
          <a:xfrm>
            <a:off x="2618507" y="1773083"/>
            <a:ext cx="6963152" cy="1440000"/>
            <a:chOff x="2655457" y="2246012"/>
            <a:chExt cx="6963152" cy="1440000"/>
          </a:xfrm>
        </p:grpSpPr>
        <p:sp>
          <p:nvSpPr>
            <p:cNvPr id="16" name="Rectangle 58"/>
            <p:cNvSpPr>
              <a:spLocks noChangeArrowheads="1"/>
            </p:cNvSpPr>
            <p:nvPr/>
          </p:nvSpPr>
          <p:spPr bwMode="auto">
            <a:xfrm rot="2700000">
              <a:off x="3737952" y="2246012"/>
              <a:ext cx="1440000" cy="1440000"/>
            </a:xfrm>
            <a:prstGeom prst="rect">
              <a:avLst/>
            </a:prstGeom>
            <a:solidFill>
              <a:srgbClr val="0070C0"/>
            </a:solidFill>
            <a:ln w="25400" cap="flat" cmpd="sng" algn="ctr">
              <a:noFill/>
              <a:prstDash val="solid"/>
            </a:ln>
            <a:effectLst>
              <a:outerShdw blurRad="190500" dist="38100" dir="2700000" algn="tl" rotWithShape="0">
                <a:prstClr val="black">
                  <a:alpha val="20000"/>
                </a:prstClr>
              </a:outerShdw>
            </a:effectLst>
          </p:spPr>
          <p:txBody>
            <a:bodyPr rtlCol="0" anchor="ctr"/>
            <a:lstStyle/>
            <a:p>
              <a:pPr algn="ctr"/>
              <a:endParaRPr lang="en-US" sz="1600" kern="0">
                <a:solidFill>
                  <a:schemeClr val="tx1">
                    <a:lumMod val="75000"/>
                    <a:lumOff val="25000"/>
                  </a:schemeClr>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17" name="Rectangle 58"/>
            <p:cNvSpPr>
              <a:spLocks noChangeArrowheads="1"/>
            </p:cNvSpPr>
            <p:nvPr/>
          </p:nvSpPr>
          <p:spPr bwMode="auto">
            <a:xfrm rot="2700000">
              <a:off x="5376000" y="2246012"/>
              <a:ext cx="1440000" cy="1440000"/>
            </a:xfrm>
            <a:prstGeom prst="rect">
              <a:avLst/>
            </a:prstGeom>
            <a:solidFill>
              <a:schemeClr val="bg1"/>
            </a:solidFill>
            <a:ln w="25400" cap="flat" cmpd="sng" algn="ctr">
              <a:noFill/>
              <a:prstDash val="solid"/>
            </a:ln>
            <a:effectLst>
              <a:outerShdw blurRad="190500" dist="38100" dir="2700000" algn="tl" rotWithShape="0">
                <a:prstClr val="black">
                  <a:alpha val="20000"/>
                </a:prstClr>
              </a:outerShdw>
            </a:effectLst>
          </p:spPr>
          <p:txBody>
            <a:bodyPr rtlCol="0" anchor="ctr"/>
            <a:lstStyle/>
            <a:p>
              <a:pPr algn="ctr"/>
              <a:endParaRPr lang="en-US" sz="1600" kern="0">
                <a:solidFill>
                  <a:schemeClr val="tx1">
                    <a:lumMod val="75000"/>
                    <a:lumOff val="25000"/>
                  </a:schemeClr>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18" name="Rectangle 58"/>
            <p:cNvSpPr>
              <a:spLocks noChangeArrowheads="1"/>
            </p:cNvSpPr>
            <p:nvPr/>
          </p:nvSpPr>
          <p:spPr bwMode="auto">
            <a:xfrm rot="2700000">
              <a:off x="7084003" y="2246012"/>
              <a:ext cx="1440000" cy="1440000"/>
            </a:xfrm>
            <a:prstGeom prst="rect">
              <a:avLst/>
            </a:prstGeom>
            <a:solidFill>
              <a:srgbClr val="0070C0"/>
            </a:solidFill>
            <a:ln w="25400" cap="flat" cmpd="sng" algn="ctr">
              <a:noFill/>
              <a:prstDash val="solid"/>
            </a:ln>
            <a:effectLst>
              <a:outerShdw blurRad="190500" dist="38100" dir="2700000" algn="tl" rotWithShape="0">
                <a:prstClr val="black">
                  <a:alpha val="20000"/>
                </a:prstClr>
              </a:outerShdw>
            </a:effectLst>
          </p:spPr>
          <p:txBody>
            <a:bodyPr rtlCol="0" anchor="ctr"/>
            <a:lstStyle/>
            <a:p>
              <a:pPr algn="ctr"/>
              <a:endParaRPr lang="en-US" sz="1600" kern="0">
                <a:solidFill>
                  <a:schemeClr val="tx1">
                    <a:lumMod val="75000"/>
                    <a:lumOff val="25000"/>
                  </a:schemeClr>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19" name="Freeform 28"/>
            <p:cNvSpPr>
              <a:spLocks noEditPoints="1"/>
            </p:cNvSpPr>
            <p:nvPr/>
          </p:nvSpPr>
          <p:spPr bwMode="auto">
            <a:xfrm>
              <a:off x="5723670" y="2607118"/>
              <a:ext cx="721832" cy="688172"/>
            </a:xfrm>
            <a:custGeom>
              <a:avLst/>
              <a:gdLst>
                <a:gd name="T0" fmla="*/ 188 w 490"/>
                <a:gd name="T1" fmla="*/ 199 h 467"/>
                <a:gd name="T2" fmla="*/ 162 w 490"/>
                <a:gd name="T3" fmla="*/ 123 h 467"/>
                <a:gd name="T4" fmla="*/ 162 w 490"/>
                <a:gd name="T5" fmla="*/ 117 h 467"/>
                <a:gd name="T6" fmla="*/ 329 w 490"/>
                <a:gd name="T7" fmla="*/ 117 h 467"/>
                <a:gd name="T8" fmla="*/ 329 w 490"/>
                <a:gd name="T9" fmla="*/ 123 h 467"/>
                <a:gd name="T10" fmla="*/ 303 w 490"/>
                <a:gd name="T11" fmla="*/ 199 h 467"/>
                <a:gd name="T12" fmla="*/ 391 w 490"/>
                <a:gd name="T13" fmla="*/ 244 h 467"/>
                <a:gd name="T14" fmla="*/ 445 w 490"/>
                <a:gd name="T15" fmla="*/ 172 h 467"/>
                <a:gd name="T16" fmla="*/ 445 w 490"/>
                <a:gd name="T17" fmla="*/ 172 h 467"/>
                <a:gd name="T18" fmla="*/ 407 w 490"/>
                <a:gd name="T19" fmla="*/ 94 h 467"/>
                <a:gd name="T20" fmla="*/ 375 w 490"/>
                <a:gd name="T21" fmla="*/ 93 h 467"/>
                <a:gd name="T22" fmla="*/ 337 w 490"/>
                <a:gd name="T23" fmla="*/ 172 h 467"/>
                <a:gd name="T24" fmla="*/ 337 w 490"/>
                <a:gd name="T25" fmla="*/ 172 h 467"/>
                <a:gd name="T26" fmla="*/ 391 w 490"/>
                <a:gd name="T27" fmla="*/ 244 h 467"/>
                <a:gd name="T28" fmla="*/ 344 w 490"/>
                <a:gd name="T29" fmla="*/ 173 h 467"/>
                <a:gd name="T30" fmla="*/ 349 w 490"/>
                <a:gd name="T31" fmla="*/ 148 h 467"/>
                <a:gd name="T32" fmla="*/ 430 w 490"/>
                <a:gd name="T33" fmla="*/ 134 h 467"/>
                <a:gd name="T34" fmla="*/ 434 w 490"/>
                <a:gd name="T35" fmla="*/ 160 h 467"/>
                <a:gd name="T36" fmla="*/ 422 w 490"/>
                <a:gd name="T37" fmla="*/ 217 h 467"/>
                <a:gd name="T38" fmla="*/ 360 w 490"/>
                <a:gd name="T39" fmla="*/ 217 h 467"/>
                <a:gd name="T40" fmla="*/ 137 w 490"/>
                <a:gd name="T41" fmla="*/ 221 h 467"/>
                <a:gd name="T42" fmla="*/ 154 w 490"/>
                <a:gd name="T43" fmla="*/ 172 h 467"/>
                <a:gd name="T44" fmla="*/ 154 w 490"/>
                <a:gd name="T45" fmla="*/ 168 h 467"/>
                <a:gd name="T46" fmla="*/ 99 w 490"/>
                <a:gd name="T47" fmla="*/ 92 h 467"/>
                <a:gd name="T48" fmla="*/ 46 w 490"/>
                <a:gd name="T49" fmla="*/ 168 h 467"/>
                <a:gd name="T50" fmla="*/ 46 w 490"/>
                <a:gd name="T51" fmla="*/ 172 h 467"/>
                <a:gd name="T52" fmla="*/ 62 w 490"/>
                <a:gd name="T53" fmla="*/ 221 h 467"/>
                <a:gd name="T54" fmla="*/ 68 w 490"/>
                <a:gd name="T55" fmla="*/ 217 h 467"/>
                <a:gd name="T56" fmla="*/ 56 w 490"/>
                <a:gd name="T57" fmla="*/ 160 h 467"/>
                <a:gd name="T58" fmla="*/ 61 w 490"/>
                <a:gd name="T59" fmla="*/ 134 h 467"/>
                <a:gd name="T60" fmla="*/ 142 w 490"/>
                <a:gd name="T61" fmla="*/ 148 h 467"/>
                <a:gd name="T62" fmla="*/ 146 w 490"/>
                <a:gd name="T63" fmla="*/ 173 h 467"/>
                <a:gd name="T64" fmla="*/ 100 w 490"/>
                <a:gd name="T65" fmla="*/ 237 h 467"/>
                <a:gd name="T66" fmla="*/ 262 w 490"/>
                <a:gd name="T67" fmla="*/ 291 h 467"/>
                <a:gd name="T68" fmla="*/ 252 w 490"/>
                <a:gd name="T69" fmla="*/ 313 h 467"/>
                <a:gd name="T70" fmla="*/ 314 w 490"/>
                <a:gd name="T71" fmla="*/ 264 h 467"/>
                <a:gd name="T72" fmla="*/ 402 w 490"/>
                <a:gd name="T73" fmla="*/ 437 h 467"/>
                <a:gd name="T74" fmla="*/ 119 w 490"/>
                <a:gd name="T75" fmla="*/ 467 h 467"/>
                <a:gd name="T76" fmla="*/ 88 w 490"/>
                <a:gd name="T77" fmla="*/ 334 h 467"/>
                <a:gd name="T78" fmla="*/ 231 w 490"/>
                <a:gd name="T79" fmla="*/ 413 h 467"/>
                <a:gd name="T80" fmla="*/ 238 w 490"/>
                <a:gd name="T81" fmla="*/ 308 h 467"/>
                <a:gd name="T82" fmla="*/ 229 w 490"/>
                <a:gd name="T83" fmla="*/ 288 h 467"/>
                <a:gd name="T84" fmla="*/ 259 w 490"/>
                <a:gd name="T85" fmla="*/ 286 h 467"/>
                <a:gd name="T86" fmla="*/ 262 w 490"/>
                <a:gd name="T87" fmla="*/ 291 h 467"/>
                <a:gd name="T88" fmla="*/ 490 w 490"/>
                <a:gd name="T89" fmla="*/ 305 h 467"/>
                <a:gd name="T90" fmla="*/ 412 w 490"/>
                <a:gd name="T91" fmla="*/ 312 h 467"/>
                <a:gd name="T92" fmla="*/ 416 w 490"/>
                <a:gd name="T93" fmla="*/ 388 h 467"/>
                <a:gd name="T94" fmla="*/ 490 w 490"/>
                <a:gd name="T95" fmla="*/ 371 h 467"/>
                <a:gd name="T96" fmla="*/ 16 w 490"/>
                <a:gd name="T97" fmla="*/ 388 h 467"/>
                <a:gd name="T98" fmla="*/ 74 w 490"/>
                <a:gd name="T99" fmla="*/ 334 h 467"/>
                <a:gd name="T100" fmla="*/ 139 w 490"/>
                <a:gd name="T101" fmla="*/ 260 h 467"/>
                <a:gd name="T102" fmla="*/ 0 w 490"/>
                <a:gd name="T103" fmla="*/ 371 h 467"/>
                <a:gd name="T104" fmla="*/ 245 w 490"/>
                <a:gd name="T105" fmla="*/ 223 h 467"/>
                <a:gd name="T106" fmla="*/ 317 w 490"/>
                <a:gd name="T107" fmla="*/ 124 h 467"/>
                <a:gd name="T108" fmla="*/ 310 w 490"/>
                <a:gd name="T109" fmla="*/ 85 h 467"/>
                <a:gd name="T110" fmla="*/ 274 w 490"/>
                <a:gd name="T111" fmla="*/ 61 h 467"/>
                <a:gd name="T112" fmla="*/ 216 w 490"/>
                <a:gd name="T113" fmla="*/ 61 h 467"/>
                <a:gd name="T114" fmla="*/ 185 w 490"/>
                <a:gd name="T115" fmla="*/ 64 h 467"/>
                <a:gd name="T116" fmla="*/ 178 w 490"/>
                <a:gd name="T117" fmla="*/ 105 h 467"/>
                <a:gd name="T118" fmla="*/ 197 w 490"/>
                <a:gd name="T119" fmla="*/ 192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0" h="467">
                  <a:moveTo>
                    <a:pt x="245" y="235"/>
                  </a:moveTo>
                  <a:cubicBezTo>
                    <a:pt x="224" y="235"/>
                    <a:pt x="203" y="220"/>
                    <a:pt x="188" y="199"/>
                  </a:cubicBezTo>
                  <a:cubicBezTo>
                    <a:pt x="172" y="178"/>
                    <a:pt x="162" y="150"/>
                    <a:pt x="162" y="123"/>
                  </a:cubicBezTo>
                  <a:cubicBezTo>
                    <a:pt x="162" y="123"/>
                    <a:pt x="162" y="123"/>
                    <a:pt x="162" y="123"/>
                  </a:cubicBezTo>
                  <a:cubicBezTo>
                    <a:pt x="162" y="122"/>
                    <a:pt x="162" y="122"/>
                    <a:pt x="162" y="122"/>
                  </a:cubicBezTo>
                  <a:cubicBezTo>
                    <a:pt x="162" y="121"/>
                    <a:pt x="162" y="119"/>
                    <a:pt x="162" y="117"/>
                  </a:cubicBezTo>
                  <a:cubicBezTo>
                    <a:pt x="162" y="52"/>
                    <a:pt x="151" y="0"/>
                    <a:pt x="245" y="0"/>
                  </a:cubicBezTo>
                  <a:cubicBezTo>
                    <a:pt x="340" y="0"/>
                    <a:pt x="329" y="52"/>
                    <a:pt x="329" y="117"/>
                  </a:cubicBezTo>
                  <a:cubicBezTo>
                    <a:pt x="329" y="119"/>
                    <a:pt x="329" y="121"/>
                    <a:pt x="329" y="122"/>
                  </a:cubicBezTo>
                  <a:cubicBezTo>
                    <a:pt x="329" y="123"/>
                    <a:pt x="329" y="123"/>
                    <a:pt x="329" y="123"/>
                  </a:cubicBezTo>
                  <a:cubicBezTo>
                    <a:pt x="329" y="123"/>
                    <a:pt x="329" y="123"/>
                    <a:pt x="329" y="123"/>
                  </a:cubicBezTo>
                  <a:cubicBezTo>
                    <a:pt x="329" y="150"/>
                    <a:pt x="318" y="178"/>
                    <a:pt x="303" y="199"/>
                  </a:cubicBezTo>
                  <a:cubicBezTo>
                    <a:pt x="287" y="220"/>
                    <a:pt x="266" y="235"/>
                    <a:pt x="245" y="235"/>
                  </a:cubicBezTo>
                  <a:close/>
                  <a:moveTo>
                    <a:pt x="391" y="244"/>
                  </a:moveTo>
                  <a:cubicBezTo>
                    <a:pt x="404" y="244"/>
                    <a:pt x="418" y="235"/>
                    <a:pt x="428" y="221"/>
                  </a:cubicBezTo>
                  <a:cubicBezTo>
                    <a:pt x="438" y="208"/>
                    <a:pt x="445" y="190"/>
                    <a:pt x="445" y="172"/>
                  </a:cubicBezTo>
                  <a:cubicBezTo>
                    <a:pt x="445" y="172"/>
                    <a:pt x="445" y="172"/>
                    <a:pt x="445" y="172"/>
                  </a:cubicBezTo>
                  <a:cubicBezTo>
                    <a:pt x="445" y="172"/>
                    <a:pt x="445" y="172"/>
                    <a:pt x="445" y="172"/>
                  </a:cubicBezTo>
                  <a:cubicBezTo>
                    <a:pt x="445" y="170"/>
                    <a:pt x="445" y="169"/>
                    <a:pt x="445" y="168"/>
                  </a:cubicBezTo>
                  <a:cubicBezTo>
                    <a:pt x="445" y="131"/>
                    <a:pt x="451" y="99"/>
                    <a:pt x="407" y="94"/>
                  </a:cubicBezTo>
                  <a:cubicBezTo>
                    <a:pt x="402" y="93"/>
                    <a:pt x="397" y="92"/>
                    <a:pt x="391" y="92"/>
                  </a:cubicBezTo>
                  <a:cubicBezTo>
                    <a:pt x="385" y="92"/>
                    <a:pt x="380" y="93"/>
                    <a:pt x="375" y="93"/>
                  </a:cubicBezTo>
                  <a:cubicBezTo>
                    <a:pt x="331" y="99"/>
                    <a:pt x="337" y="130"/>
                    <a:pt x="337" y="168"/>
                  </a:cubicBezTo>
                  <a:cubicBezTo>
                    <a:pt x="337" y="169"/>
                    <a:pt x="337" y="170"/>
                    <a:pt x="337" y="172"/>
                  </a:cubicBezTo>
                  <a:cubicBezTo>
                    <a:pt x="337" y="172"/>
                    <a:pt x="337" y="172"/>
                    <a:pt x="337" y="172"/>
                  </a:cubicBezTo>
                  <a:cubicBezTo>
                    <a:pt x="337" y="172"/>
                    <a:pt x="337" y="172"/>
                    <a:pt x="337" y="172"/>
                  </a:cubicBezTo>
                  <a:cubicBezTo>
                    <a:pt x="337" y="190"/>
                    <a:pt x="344" y="208"/>
                    <a:pt x="354" y="221"/>
                  </a:cubicBezTo>
                  <a:cubicBezTo>
                    <a:pt x="364" y="235"/>
                    <a:pt x="377" y="244"/>
                    <a:pt x="391" y="244"/>
                  </a:cubicBezTo>
                  <a:close/>
                  <a:moveTo>
                    <a:pt x="360" y="217"/>
                  </a:moveTo>
                  <a:cubicBezTo>
                    <a:pt x="351" y="204"/>
                    <a:pt x="345" y="188"/>
                    <a:pt x="344" y="173"/>
                  </a:cubicBezTo>
                  <a:cubicBezTo>
                    <a:pt x="348" y="160"/>
                    <a:pt x="348" y="160"/>
                    <a:pt x="348" y="160"/>
                  </a:cubicBezTo>
                  <a:cubicBezTo>
                    <a:pt x="349" y="156"/>
                    <a:pt x="349" y="152"/>
                    <a:pt x="349" y="148"/>
                  </a:cubicBezTo>
                  <a:cubicBezTo>
                    <a:pt x="349" y="142"/>
                    <a:pt x="349" y="138"/>
                    <a:pt x="352" y="134"/>
                  </a:cubicBezTo>
                  <a:cubicBezTo>
                    <a:pt x="354" y="127"/>
                    <a:pt x="429" y="127"/>
                    <a:pt x="430" y="134"/>
                  </a:cubicBezTo>
                  <a:cubicBezTo>
                    <a:pt x="433" y="138"/>
                    <a:pt x="433" y="142"/>
                    <a:pt x="433" y="148"/>
                  </a:cubicBezTo>
                  <a:cubicBezTo>
                    <a:pt x="433" y="152"/>
                    <a:pt x="433" y="156"/>
                    <a:pt x="434" y="160"/>
                  </a:cubicBezTo>
                  <a:cubicBezTo>
                    <a:pt x="437" y="173"/>
                    <a:pt x="437" y="173"/>
                    <a:pt x="437" y="173"/>
                  </a:cubicBezTo>
                  <a:cubicBezTo>
                    <a:pt x="437" y="188"/>
                    <a:pt x="431" y="204"/>
                    <a:pt x="422" y="217"/>
                  </a:cubicBezTo>
                  <a:cubicBezTo>
                    <a:pt x="413" y="229"/>
                    <a:pt x="402" y="237"/>
                    <a:pt x="391" y="237"/>
                  </a:cubicBezTo>
                  <a:cubicBezTo>
                    <a:pt x="380" y="237"/>
                    <a:pt x="368" y="229"/>
                    <a:pt x="360" y="217"/>
                  </a:cubicBezTo>
                  <a:close/>
                  <a:moveTo>
                    <a:pt x="100" y="244"/>
                  </a:moveTo>
                  <a:cubicBezTo>
                    <a:pt x="113" y="244"/>
                    <a:pt x="127" y="235"/>
                    <a:pt x="137" y="221"/>
                  </a:cubicBezTo>
                  <a:cubicBezTo>
                    <a:pt x="147" y="208"/>
                    <a:pt x="154" y="190"/>
                    <a:pt x="154" y="172"/>
                  </a:cubicBezTo>
                  <a:cubicBezTo>
                    <a:pt x="154" y="172"/>
                    <a:pt x="154" y="172"/>
                    <a:pt x="154" y="172"/>
                  </a:cubicBezTo>
                  <a:cubicBezTo>
                    <a:pt x="154" y="172"/>
                    <a:pt x="154" y="172"/>
                    <a:pt x="154" y="172"/>
                  </a:cubicBezTo>
                  <a:cubicBezTo>
                    <a:pt x="154" y="170"/>
                    <a:pt x="154" y="169"/>
                    <a:pt x="154" y="168"/>
                  </a:cubicBezTo>
                  <a:cubicBezTo>
                    <a:pt x="154" y="130"/>
                    <a:pt x="160" y="99"/>
                    <a:pt x="114" y="93"/>
                  </a:cubicBezTo>
                  <a:cubicBezTo>
                    <a:pt x="110" y="92"/>
                    <a:pt x="105" y="92"/>
                    <a:pt x="99" y="92"/>
                  </a:cubicBezTo>
                  <a:cubicBezTo>
                    <a:pt x="93" y="92"/>
                    <a:pt x="87" y="93"/>
                    <a:pt x="82" y="94"/>
                  </a:cubicBezTo>
                  <a:cubicBezTo>
                    <a:pt x="40" y="100"/>
                    <a:pt x="46" y="131"/>
                    <a:pt x="46" y="168"/>
                  </a:cubicBezTo>
                  <a:cubicBezTo>
                    <a:pt x="46" y="169"/>
                    <a:pt x="46" y="170"/>
                    <a:pt x="46" y="172"/>
                  </a:cubicBezTo>
                  <a:cubicBezTo>
                    <a:pt x="46" y="172"/>
                    <a:pt x="46" y="172"/>
                    <a:pt x="46" y="172"/>
                  </a:cubicBezTo>
                  <a:cubicBezTo>
                    <a:pt x="46" y="172"/>
                    <a:pt x="46" y="172"/>
                    <a:pt x="46" y="172"/>
                  </a:cubicBezTo>
                  <a:cubicBezTo>
                    <a:pt x="46" y="190"/>
                    <a:pt x="52" y="208"/>
                    <a:pt x="62" y="221"/>
                  </a:cubicBezTo>
                  <a:cubicBezTo>
                    <a:pt x="72" y="235"/>
                    <a:pt x="86" y="244"/>
                    <a:pt x="100" y="244"/>
                  </a:cubicBezTo>
                  <a:close/>
                  <a:moveTo>
                    <a:pt x="68" y="217"/>
                  </a:moveTo>
                  <a:cubicBezTo>
                    <a:pt x="59" y="204"/>
                    <a:pt x="53" y="188"/>
                    <a:pt x="53" y="173"/>
                  </a:cubicBezTo>
                  <a:cubicBezTo>
                    <a:pt x="56" y="160"/>
                    <a:pt x="56" y="160"/>
                    <a:pt x="56" y="160"/>
                  </a:cubicBezTo>
                  <a:cubicBezTo>
                    <a:pt x="57" y="156"/>
                    <a:pt x="57" y="152"/>
                    <a:pt x="58" y="148"/>
                  </a:cubicBezTo>
                  <a:cubicBezTo>
                    <a:pt x="58" y="142"/>
                    <a:pt x="58" y="138"/>
                    <a:pt x="61" y="134"/>
                  </a:cubicBezTo>
                  <a:cubicBezTo>
                    <a:pt x="63" y="127"/>
                    <a:pt x="138" y="127"/>
                    <a:pt x="139" y="134"/>
                  </a:cubicBezTo>
                  <a:cubicBezTo>
                    <a:pt x="141" y="138"/>
                    <a:pt x="142" y="142"/>
                    <a:pt x="142" y="148"/>
                  </a:cubicBezTo>
                  <a:cubicBezTo>
                    <a:pt x="142" y="152"/>
                    <a:pt x="142" y="156"/>
                    <a:pt x="143" y="160"/>
                  </a:cubicBezTo>
                  <a:cubicBezTo>
                    <a:pt x="146" y="173"/>
                    <a:pt x="146" y="173"/>
                    <a:pt x="146" y="173"/>
                  </a:cubicBezTo>
                  <a:cubicBezTo>
                    <a:pt x="146" y="188"/>
                    <a:pt x="140" y="204"/>
                    <a:pt x="131" y="217"/>
                  </a:cubicBezTo>
                  <a:cubicBezTo>
                    <a:pt x="122" y="229"/>
                    <a:pt x="111" y="237"/>
                    <a:pt x="100" y="237"/>
                  </a:cubicBezTo>
                  <a:cubicBezTo>
                    <a:pt x="89" y="237"/>
                    <a:pt x="77" y="229"/>
                    <a:pt x="68" y="217"/>
                  </a:cubicBezTo>
                  <a:close/>
                  <a:moveTo>
                    <a:pt x="262" y="291"/>
                  </a:moveTo>
                  <a:cubicBezTo>
                    <a:pt x="253" y="308"/>
                    <a:pt x="253" y="308"/>
                    <a:pt x="253" y="308"/>
                  </a:cubicBezTo>
                  <a:cubicBezTo>
                    <a:pt x="252" y="310"/>
                    <a:pt x="251" y="311"/>
                    <a:pt x="252" y="313"/>
                  </a:cubicBezTo>
                  <a:cubicBezTo>
                    <a:pt x="260" y="412"/>
                    <a:pt x="260" y="412"/>
                    <a:pt x="260" y="412"/>
                  </a:cubicBezTo>
                  <a:cubicBezTo>
                    <a:pt x="285" y="360"/>
                    <a:pt x="299" y="326"/>
                    <a:pt x="314" y="264"/>
                  </a:cubicBezTo>
                  <a:cubicBezTo>
                    <a:pt x="364" y="275"/>
                    <a:pt x="402" y="298"/>
                    <a:pt x="402" y="334"/>
                  </a:cubicBezTo>
                  <a:cubicBezTo>
                    <a:pt x="402" y="437"/>
                    <a:pt x="402" y="437"/>
                    <a:pt x="402" y="437"/>
                  </a:cubicBezTo>
                  <a:cubicBezTo>
                    <a:pt x="402" y="454"/>
                    <a:pt x="388" y="467"/>
                    <a:pt x="371" y="467"/>
                  </a:cubicBezTo>
                  <a:cubicBezTo>
                    <a:pt x="287" y="467"/>
                    <a:pt x="203" y="467"/>
                    <a:pt x="119" y="467"/>
                  </a:cubicBezTo>
                  <a:cubicBezTo>
                    <a:pt x="102" y="467"/>
                    <a:pt x="88" y="454"/>
                    <a:pt x="88" y="437"/>
                  </a:cubicBezTo>
                  <a:cubicBezTo>
                    <a:pt x="88" y="402"/>
                    <a:pt x="88" y="368"/>
                    <a:pt x="88" y="334"/>
                  </a:cubicBezTo>
                  <a:cubicBezTo>
                    <a:pt x="88" y="298"/>
                    <a:pt x="126" y="275"/>
                    <a:pt x="176" y="264"/>
                  </a:cubicBezTo>
                  <a:cubicBezTo>
                    <a:pt x="191" y="327"/>
                    <a:pt x="206" y="360"/>
                    <a:pt x="231" y="413"/>
                  </a:cubicBezTo>
                  <a:cubicBezTo>
                    <a:pt x="239" y="313"/>
                    <a:pt x="239" y="313"/>
                    <a:pt x="239" y="313"/>
                  </a:cubicBezTo>
                  <a:cubicBezTo>
                    <a:pt x="239" y="311"/>
                    <a:pt x="239" y="310"/>
                    <a:pt x="238" y="308"/>
                  </a:cubicBezTo>
                  <a:cubicBezTo>
                    <a:pt x="229" y="291"/>
                    <a:pt x="229" y="291"/>
                    <a:pt x="229" y="291"/>
                  </a:cubicBezTo>
                  <a:cubicBezTo>
                    <a:pt x="228" y="290"/>
                    <a:pt x="228" y="289"/>
                    <a:pt x="229" y="288"/>
                  </a:cubicBezTo>
                  <a:cubicBezTo>
                    <a:pt x="229" y="287"/>
                    <a:pt x="230" y="286"/>
                    <a:pt x="231" y="286"/>
                  </a:cubicBezTo>
                  <a:cubicBezTo>
                    <a:pt x="241" y="286"/>
                    <a:pt x="250" y="286"/>
                    <a:pt x="259" y="286"/>
                  </a:cubicBezTo>
                  <a:cubicBezTo>
                    <a:pt x="261" y="286"/>
                    <a:pt x="262" y="287"/>
                    <a:pt x="262" y="288"/>
                  </a:cubicBezTo>
                  <a:cubicBezTo>
                    <a:pt x="263" y="289"/>
                    <a:pt x="263" y="290"/>
                    <a:pt x="262" y="291"/>
                  </a:cubicBezTo>
                  <a:close/>
                  <a:moveTo>
                    <a:pt x="490" y="371"/>
                  </a:moveTo>
                  <a:cubicBezTo>
                    <a:pt x="490" y="305"/>
                    <a:pt x="490" y="305"/>
                    <a:pt x="490" y="305"/>
                  </a:cubicBezTo>
                  <a:cubicBezTo>
                    <a:pt x="490" y="263"/>
                    <a:pt x="410" y="248"/>
                    <a:pt x="351" y="260"/>
                  </a:cubicBezTo>
                  <a:cubicBezTo>
                    <a:pt x="376" y="269"/>
                    <a:pt x="402" y="286"/>
                    <a:pt x="412" y="312"/>
                  </a:cubicBezTo>
                  <a:cubicBezTo>
                    <a:pt x="415" y="319"/>
                    <a:pt x="416" y="326"/>
                    <a:pt x="416" y="334"/>
                  </a:cubicBezTo>
                  <a:cubicBezTo>
                    <a:pt x="416" y="388"/>
                    <a:pt x="416" y="388"/>
                    <a:pt x="416" y="388"/>
                  </a:cubicBezTo>
                  <a:cubicBezTo>
                    <a:pt x="435" y="388"/>
                    <a:pt x="454" y="388"/>
                    <a:pt x="474" y="388"/>
                  </a:cubicBezTo>
                  <a:cubicBezTo>
                    <a:pt x="483" y="388"/>
                    <a:pt x="490" y="380"/>
                    <a:pt x="490" y="371"/>
                  </a:cubicBezTo>
                  <a:close/>
                  <a:moveTo>
                    <a:pt x="0" y="371"/>
                  </a:moveTo>
                  <a:cubicBezTo>
                    <a:pt x="0" y="380"/>
                    <a:pt x="7" y="388"/>
                    <a:pt x="16" y="388"/>
                  </a:cubicBezTo>
                  <a:cubicBezTo>
                    <a:pt x="36" y="388"/>
                    <a:pt x="55" y="388"/>
                    <a:pt x="74" y="388"/>
                  </a:cubicBezTo>
                  <a:cubicBezTo>
                    <a:pt x="74" y="334"/>
                    <a:pt x="74" y="334"/>
                    <a:pt x="74" y="334"/>
                  </a:cubicBezTo>
                  <a:cubicBezTo>
                    <a:pt x="74" y="326"/>
                    <a:pt x="75" y="319"/>
                    <a:pt x="78" y="312"/>
                  </a:cubicBezTo>
                  <a:cubicBezTo>
                    <a:pt x="88" y="286"/>
                    <a:pt x="114" y="269"/>
                    <a:pt x="139" y="260"/>
                  </a:cubicBezTo>
                  <a:cubicBezTo>
                    <a:pt x="80" y="248"/>
                    <a:pt x="0" y="263"/>
                    <a:pt x="0" y="305"/>
                  </a:cubicBezTo>
                  <a:cubicBezTo>
                    <a:pt x="0" y="327"/>
                    <a:pt x="0" y="349"/>
                    <a:pt x="0" y="371"/>
                  </a:cubicBezTo>
                  <a:close/>
                  <a:moveTo>
                    <a:pt x="197" y="192"/>
                  </a:moveTo>
                  <a:cubicBezTo>
                    <a:pt x="211" y="210"/>
                    <a:pt x="228" y="223"/>
                    <a:pt x="245" y="223"/>
                  </a:cubicBezTo>
                  <a:cubicBezTo>
                    <a:pt x="262" y="223"/>
                    <a:pt x="280" y="210"/>
                    <a:pt x="293" y="192"/>
                  </a:cubicBezTo>
                  <a:cubicBezTo>
                    <a:pt x="307" y="173"/>
                    <a:pt x="317" y="148"/>
                    <a:pt x="317" y="124"/>
                  </a:cubicBezTo>
                  <a:cubicBezTo>
                    <a:pt x="312" y="105"/>
                    <a:pt x="312" y="105"/>
                    <a:pt x="312" y="105"/>
                  </a:cubicBezTo>
                  <a:cubicBezTo>
                    <a:pt x="310" y="98"/>
                    <a:pt x="310" y="91"/>
                    <a:pt x="310" y="85"/>
                  </a:cubicBezTo>
                  <a:cubicBezTo>
                    <a:pt x="310" y="77"/>
                    <a:pt x="310" y="70"/>
                    <a:pt x="305" y="64"/>
                  </a:cubicBezTo>
                  <a:cubicBezTo>
                    <a:pt x="298" y="54"/>
                    <a:pt x="287" y="57"/>
                    <a:pt x="274" y="61"/>
                  </a:cubicBezTo>
                  <a:cubicBezTo>
                    <a:pt x="265" y="64"/>
                    <a:pt x="256" y="66"/>
                    <a:pt x="245" y="66"/>
                  </a:cubicBezTo>
                  <a:cubicBezTo>
                    <a:pt x="235" y="66"/>
                    <a:pt x="225" y="64"/>
                    <a:pt x="216" y="61"/>
                  </a:cubicBezTo>
                  <a:cubicBezTo>
                    <a:pt x="216" y="61"/>
                    <a:pt x="216" y="61"/>
                    <a:pt x="216" y="61"/>
                  </a:cubicBezTo>
                  <a:cubicBezTo>
                    <a:pt x="203" y="57"/>
                    <a:pt x="192" y="54"/>
                    <a:pt x="185" y="64"/>
                  </a:cubicBezTo>
                  <a:cubicBezTo>
                    <a:pt x="181" y="70"/>
                    <a:pt x="180" y="77"/>
                    <a:pt x="180" y="85"/>
                  </a:cubicBezTo>
                  <a:cubicBezTo>
                    <a:pt x="180" y="91"/>
                    <a:pt x="180" y="98"/>
                    <a:pt x="178" y="105"/>
                  </a:cubicBezTo>
                  <a:cubicBezTo>
                    <a:pt x="174" y="124"/>
                    <a:pt x="174" y="124"/>
                    <a:pt x="174" y="124"/>
                  </a:cubicBezTo>
                  <a:cubicBezTo>
                    <a:pt x="174" y="148"/>
                    <a:pt x="183" y="173"/>
                    <a:pt x="197" y="192"/>
                  </a:cubicBezTo>
                  <a:close/>
                </a:path>
              </a:pathLst>
            </a:custGeom>
            <a:solidFill>
              <a:srgbClr val="0070C0"/>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tx1">
                    <a:lumMod val="75000"/>
                    <a:lumOff val="25000"/>
                  </a:schemeClr>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0" name="Freeform 29"/>
            <p:cNvSpPr>
              <a:spLocks noEditPoints="1"/>
            </p:cNvSpPr>
            <p:nvPr/>
          </p:nvSpPr>
          <p:spPr bwMode="auto">
            <a:xfrm>
              <a:off x="4193165" y="2651859"/>
              <a:ext cx="506744" cy="598693"/>
            </a:xfrm>
            <a:custGeom>
              <a:avLst/>
              <a:gdLst>
                <a:gd name="T0" fmla="*/ 344 w 420"/>
                <a:gd name="T1" fmla="*/ 0 h 496"/>
                <a:gd name="T2" fmla="*/ 332 w 420"/>
                <a:gd name="T3" fmla="*/ 79 h 496"/>
                <a:gd name="T4" fmla="*/ 347 w 420"/>
                <a:gd name="T5" fmla="*/ 92 h 496"/>
                <a:gd name="T6" fmla="*/ 360 w 420"/>
                <a:gd name="T7" fmla="*/ 13 h 496"/>
                <a:gd name="T8" fmla="*/ 193 w 420"/>
                <a:gd name="T9" fmla="*/ 362 h 496"/>
                <a:gd name="T10" fmla="*/ 145 w 420"/>
                <a:gd name="T11" fmla="*/ 410 h 496"/>
                <a:gd name="T12" fmla="*/ 193 w 420"/>
                <a:gd name="T13" fmla="*/ 362 h 496"/>
                <a:gd name="T14" fmla="*/ 229 w 420"/>
                <a:gd name="T15" fmla="*/ 362 h 496"/>
                <a:gd name="T16" fmla="*/ 276 w 420"/>
                <a:gd name="T17" fmla="*/ 410 h 496"/>
                <a:gd name="T18" fmla="*/ 110 w 420"/>
                <a:gd name="T19" fmla="*/ 362 h 496"/>
                <a:gd name="T20" fmla="*/ 62 w 420"/>
                <a:gd name="T21" fmla="*/ 410 h 496"/>
                <a:gd name="T22" fmla="*/ 110 w 420"/>
                <a:gd name="T23" fmla="*/ 362 h 496"/>
                <a:gd name="T24" fmla="*/ 312 w 420"/>
                <a:gd name="T25" fmla="*/ 291 h 496"/>
                <a:gd name="T26" fmla="*/ 360 w 420"/>
                <a:gd name="T27" fmla="*/ 338 h 496"/>
                <a:gd name="T28" fmla="*/ 193 w 420"/>
                <a:gd name="T29" fmla="*/ 291 h 496"/>
                <a:gd name="T30" fmla="*/ 145 w 420"/>
                <a:gd name="T31" fmla="*/ 338 h 496"/>
                <a:gd name="T32" fmla="*/ 193 w 420"/>
                <a:gd name="T33" fmla="*/ 291 h 496"/>
                <a:gd name="T34" fmla="*/ 229 w 420"/>
                <a:gd name="T35" fmla="*/ 291 h 496"/>
                <a:gd name="T36" fmla="*/ 276 w 420"/>
                <a:gd name="T37" fmla="*/ 338 h 496"/>
                <a:gd name="T38" fmla="*/ 110 w 420"/>
                <a:gd name="T39" fmla="*/ 291 h 496"/>
                <a:gd name="T40" fmla="*/ 62 w 420"/>
                <a:gd name="T41" fmla="*/ 338 h 496"/>
                <a:gd name="T42" fmla="*/ 110 w 420"/>
                <a:gd name="T43" fmla="*/ 291 h 496"/>
                <a:gd name="T44" fmla="*/ 312 w 420"/>
                <a:gd name="T45" fmla="*/ 219 h 496"/>
                <a:gd name="T46" fmla="*/ 360 w 420"/>
                <a:gd name="T47" fmla="*/ 267 h 496"/>
                <a:gd name="T48" fmla="*/ 193 w 420"/>
                <a:gd name="T49" fmla="*/ 219 h 496"/>
                <a:gd name="T50" fmla="*/ 145 w 420"/>
                <a:gd name="T51" fmla="*/ 267 h 496"/>
                <a:gd name="T52" fmla="*/ 193 w 420"/>
                <a:gd name="T53" fmla="*/ 219 h 496"/>
                <a:gd name="T54" fmla="*/ 229 w 420"/>
                <a:gd name="T55" fmla="*/ 219 h 496"/>
                <a:gd name="T56" fmla="*/ 276 w 420"/>
                <a:gd name="T57" fmla="*/ 267 h 496"/>
                <a:gd name="T58" fmla="*/ 77 w 420"/>
                <a:gd name="T59" fmla="*/ 0 h 496"/>
                <a:gd name="T60" fmla="*/ 62 w 420"/>
                <a:gd name="T61" fmla="*/ 13 h 496"/>
                <a:gd name="T62" fmla="*/ 75 w 420"/>
                <a:gd name="T63" fmla="*/ 92 h 496"/>
                <a:gd name="T64" fmla="*/ 90 w 420"/>
                <a:gd name="T65" fmla="*/ 79 h 496"/>
                <a:gd name="T66" fmla="*/ 77 w 420"/>
                <a:gd name="T67" fmla="*/ 0 h 496"/>
                <a:gd name="T68" fmla="*/ 392 w 420"/>
                <a:gd name="T69" fmla="*/ 441 h 496"/>
                <a:gd name="T70" fmla="*/ 34 w 420"/>
                <a:gd name="T71" fmla="*/ 446 h 496"/>
                <a:gd name="T72" fmla="*/ 28 w 420"/>
                <a:gd name="T73" fmla="*/ 185 h 496"/>
                <a:gd name="T74" fmla="*/ 386 w 420"/>
                <a:gd name="T75" fmla="*/ 180 h 496"/>
                <a:gd name="T76" fmla="*/ 392 w 420"/>
                <a:gd name="T77" fmla="*/ 460 h 496"/>
                <a:gd name="T78" fmla="*/ 28 w 420"/>
                <a:gd name="T79" fmla="*/ 463 h 496"/>
                <a:gd name="T80" fmla="*/ 392 w 420"/>
                <a:gd name="T81" fmla="*/ 460 h 496"/>
                <a:gd name="T82" fmla="*/ 392 w 420"/>
                <a:gd name="T83" fmla="*/ 481 h 496"/>
                <a:gd name="T84" fmla="*/ 28 w 420"/>
                <a:gd name="T85" fmla="*/ 478 h 496"/>
                <a:gd name="T86" fmla="*/ 386 w 420"/>
                <a:gd name="T87" fmla="*/ 41 h 496"/>
                <a:gd name="T88" fmla="*/ 420 w 420"/>
                <a:gd name="T89" fmla="*/ 463 h 496"/>
                <a:gd name="T90" fmla="*/ 34 w 420"/>
                <a:gd name="T91" fmla="*/ 496 h 496"/>
                <a:gd name="T92" fmla="*/ 0 w 420"/>
                <a:gd name="T93" fmla="*/ 75 h 496"/>
                <a:gd name="T94" fmla="*/ 51 w 420"/>
                <a:gd name="T95" fmla="*/ 41 h 496"/>
                <a:gd name="T96" fmla="*/ 69 w 420"/>
                <a:gd name="T97" fmla="*/ 106 h 496"/>
                <a:gd name="T98" fmla="*/ 101 w 420"/>
                <a:gd name="T99" fmla="*/ 88 h 496"/>
                <a:gd name="T100" fmla="*/ 321 w 420"/>
                <a:gd name="T101" fmla="*/ 41 h 496"/>
                <a:gd name="T102" fmla="*/ 339 w 420"/>
                <a:gd name="T103" fmla="*/ 106 h 496"/>
                <a:gd name="T104" fmla="*/ 370 w 420"/>
                <a:gd name="T105" fmla="*/ 88 h 496"/>
                <a:gd name="T106" fmla="*/ 386 w 420"/>
                <a:gd name="T107" fmla="*/ 41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0" h="496">
                  <a:moveTo>
                    <a:pt x="347" y="0"/>
                  </a:moveTo>
                  <a:cubicBezTo>
                    <a:pt x="346" y="0"/>
                    <a:pt x="345" y="0"/>
                    <a:pt x="344" y="0"/>
                  </a:cubicBezTo>
                  <a:cubicBezTo>
                    <a:pt x="337" y="0"/>
                    <a:pt x="332" y="6"/>
                    <a:pt x="332" y="13"/>
                  </a:cubicBezTo>
                  <a:cubicBezTo>
                    <a:pt x="332" y="79"/>
                    <a:pt x="332" y="79"/>
                    <a:pt x="332" y="79"/>
                  </a:cubicBezTo>
                  <a:cubicBezTo>
                    <a:pt x="332" y="87"/>
                    <a:pt x="337" y="92"/>
                    <a:pt x="344" y="92"/>
                  </a:cubicBezTo>
                  <a:cubicBezTo>
                    <a:pt x="345" y="92"/>
                    <a:pt x="346" y="92"/>
                    <a:pt x="347" y="92"/>
                  </a:cubicBezTo>
                  <a:cubicBezTo>
                    <a:pt x="354" y="92"/>
                    <a:pt x="360" y="87"/>
                    <a:pt x="360" y="79"/>
                  </a:cubicBezTo>
                  <a:cubicBezTo>
                    <a:pt x="360" y="13"/>
                    <a:pt x="360" y="13"/>
                    <a:pt x="360" y="13"/>
                  </a:cubicBezTo>
                  <a:cubicBezTo>
                    <a:pt x="360" y="6"/>
                    <a:pt x="354" y="0"/>
                    <a:pt x="347" y="0"/>
                  </a:cubicBezTo>
                  <a:close/>
                  <a:moveTo>
                    <a:pt x="193" y="362"/>
                  </a:moveTo>
                  <a:cubicBezTo>
                    <a:pt x="177" y="362"/>
                    <a:pt x="161" y="362"/>
                    <a:pt x="145" y="362"/>
                  </a:cubicBezTo>
                  <a:cubicBezTo>
                    <a:pt x="145" y="378"/>
                    <a:pt x="145" y="394"/>
                    <a:pt x="145" y="410"/>
                  </a:cubicBezTo>
                  <a:cubicBezTo>
                    <a:pt x="161" y="410"/>
                    <a:pt x="177" y="410"/>
                    <a:pt x="193" y="410"/>
                  </a:cubicBezTo>
                  <a:cubicBezTo>
                    <a:pt x="193" y="394"/>
                    <a:pt x="193" y="378"/>
                    <a:pt x="193" y="362"/>
                  </a:cubicBezTo>
                  <a:close/>
                  <a:moveTo>
                    <a:pt x="276" y="362"/>
                  </a:moveTo>
                  <a:cubicBezTo>
                    <a:pt x="260" y="362"/>
                    <a:pt x="245" y="362"/>
                    <a:pt x="229" y="362"/>
                  </a:cubicBezTo>
                  <a:cubicBezTo>
                    <a:pt x="229" y="378"/>
                    <a:pt x="229" y="394"/>
                    <a:pt x="229" y="410"/>
                  </a:cubicBezTo>
                  <a:cubicBezTo>
                    <a:pt x="245" y="410"/>
                    <a:pt x="260" y="410"/>
                    <a:pt x="276" y="410"/>
                  </a:cubicBezTo>
                  <a:cubicBezTo>
                    <a:pt x="276" y="394"/>
                    <a:pt x="276" y="378"/>
                    <a:pt x="276" y="362"/>
                  </a:cubicBezTo>
                  <a:close/>
                  <a:moveTo>
                    <a:pt x="110" y="362"/>
                  </a:moveTo>
                  <a:cubicBezTo>
                    <a:pt x="62" y="362"/>
                    <a:pt x="62" y="362"/>
                    <a:pt x="62" y="362"/>
                  </a:cubicBezTo>
                  <a:cubicBezTo>
                    <a:pt x="62" y="410"/>
                    <a:pt x="62" y="410"/>
                    <a:pt x="62" y="410"/>
                  </a:cubicBezTo>
                  <a:cubicBezTo>
                    <a:pt x="110" y="410"/>
                    <a:pt x="110" y="410"/>
                    <a:pt x="110" y="410"/>
                  </a:cubicBezTo>
                  <a:cubicBezTo>
                    <a:pt x="110" y="362"/>
                    <a:pt x="110" y="362"/>
                    <a:pt x="110" y="362"/>
                  </a:cubicBezTo>
                  <a:close/>
                  <a:moveTo>
                    <a:pt x="360" y="291"/>
                  </a:moveTo>
                  <a:cubicBezTo>
                    <a:pt x="312" y="291"/>
                    <a:pt x="312" y="291"/>
                    <a:pt x="312" y="291"/>
                  </a:cubicBezTo>
                  <a:cubicBezTo>
                    <a:pt x="312" y="338"/>
                    <a:pt x="312" y="338"/>
                    <a:pt x="312" y="338"/>
                  </a:cubicBezTo>
                  <a:cubicBezTo>
                    <a:pt x="360" y="338"/>
                    <a:pt x="360" y="338"/>
                    <a:pt x="360" y="338"/>
                  </a:cubicBezTo>
                  <a:cubicBezTo>
                    <a:pt x="360" y="291"/>
                    <a:pt x="360" y="291"/>
                    <a:pt x="360" y="291"/>
                  </a:cubicBezTo>
                  <a:close/>
                  <a:moveTo>
                    <a:pt x="193" y="291"/>
                  </a:moveTo>
                  <a:cubicBezTo>
                    <a:pt x="177" y="291"/>
                    <a:pt x="161" y="291"/>
                    <a:pt x="145" y="291"/>
                  </a:cubicBezTo>
                  <a:cubicBezTo>
                    <a:pt x="145" y="306"/>
                    <a:pt x="145" y="322"/>
                    <a:pt x="145" y="338"/>
                  </a:cubicBezTo>
                  <a:cubicBezTo>
                    <a:pt x="161" y="338"/>
                    <a:pt x="177" y="338"/>
                    <a:pt x="193" y="338"/>
                  </a:cubicBezTo>
                  <a:cubicBezTo>
                    <a:pt x="193" y="322"/>
                    <a:pt x="193" y="306"/>
                    <a:pt x="193" y="291"/>
                  </a:cubicBezTo>
                  <a:close/>
                  <a:moveTo>
                    <a:pt x="276" y="291"/>
                  </a:moveTo>
                  <a:cubicBezTo>
                    <a:pt x="260" y="291"/>
                    <a:pt x="245" y="291"/>
                    <a:pt x="229" y="291"/>
                  </a:cubicBezTo>
                  <a:cubicBezTo>
                    <a:pt x="229" y="306"/>
                    <a:pt x="229" y="322"/>
                    <a:pt x="229" y="338"/>
                  </a:cubicBezTo>
                  <a:cubicBezTo>
                    <a:pt x="245" y="338"/>
                    <a:pt x="260" y="338"/>
                    <a:pt x="276" y="338"/>
                  </a:cubicBezTo>
                  <a:cubicBezTo>
                    <a:pt x="276" y="322"/>
                    <a:pt x="276" y="306"/>
                    <a:pt x="276" y="291"/>
                  </a:cubicBezTo>
                  <a:close/>
                  <a:moveTo>
                    <a:pt x="110" y="291"/>
                  </a:moveTo>
                  <a:cubicBezTo>
                    <a:pt x="62" y="291"/>
                    <a:pt x="62" y="291"/>
                    <a:pt x="62" y="291"/>
                  </a:cubicBezTo>
                  <a:cubicBezTo>
                    <a:pt x="62" y="338"/>
                    <a:pt x="62" y="338"/>
                    <a:pt x="62" y="338"/>
                  </a:cubicBezTo>
                  <a:cubicBezTo>
                    <a:pt x="110" y="338"/>
                    <a:pt x="110" y="338"/>
                    <a:pt x="110" y="338"/>
                  </a:cubicBezTo>
                  <a:cubicBezTo>
                    <a:pt x="110" y="291"/>
                    <a:pt x="110" y="291"/>
                    <a:pt x="110" y="291"/>
                  </a:cubicBezTo>
                  <a:close/>
                  <a:moveTo>
                    <a:pt x="360" y="219"/>
                  </a:moveTo>
                  <a:cubicBezTo>
                    <a:pt x="312" y="219"/>
                    <a:pt x="312" y="219"/>
                    <a:pt x="312" y="219"/>
                  </a:cubicBezTo>
                  <a:cubicBezTo>
                    <a:pt x="312" y="267"/>
                    <a:pt x="312" y="267"/>
                    <a:pt x="312" y="267"/>
                  </a:cubicBezTo>
                  <a:cubicBezTo>
                    <a:pt x="360" y="267"/>
                    <a:pt x="360" y="267"/>
                    <a:pt x="360" y="267"/>
                  </a:cubicBezTo>
                  <a:cubicBezTo>
                    <a:pt x="360" y="219"/>
                    <a:pt x="360" y="219"/>
                    <a:pt x="360" y="219"/>
                  </a:cubicBezTo>
                  <a:close/>
                  <a:moveTo>
                    <a:pt x="193" y="219"/>
                  </a:moveTo>
                  <a:cubicBezTo>
                    <a:pt x="177" y="219"/>
                    <a:pt x="161" y="219"/>
                    <a:pt x="145" y="219"/>
                  </a:cubicBezTo>
                  <a:cubicBezTo>
                    <a:pt x="145" y="235"/>
                    <a:pt x="145" y="251"/>
                    <a:pt x="145" y="267"/>
                  </a:cubicBezTo>
                  <a:cubicBezTo>
                    <a:pt x="161" y="267"/>
                    <a:pt x="177" y="267"/>
                    <a:pt x="193" y="267"/>
                  </a:cubicBezTo>
                  <a:cubicBezTo>
                    <a:pt x="193" y="251"/>
                    <a:pt x="193" y="235"/>
                    <a:pt x="193" y="219"/>
                  </a:cubicBezTo>
                  <a:close/>
                  <a:moveTo>
                    <a:pt x="276" y="219"/>
                  </a:moveTo>
                  <a:cubicBezTo>
                    <a:pt x="260" y="219"/>
                    <a:pt x="245" y="219"/>
                    <a:pt x="229" y="219"/>
                  </a:cubicBezTo>
                  <a:cubicBezTo>
                    <a:pt x="229" y="235"/>
                    <a:pt x="229" y="251"/>
                    <a:pt x="229" y="267"/>
                  </a:cubicBezTo>
                  <a:cubicBezTo>
                    <a:pt x="245" y="267"/>
                    <a:pt x="260" y="267"/>
                    <a:pt x="276" y="267"/>
                  </a:cubicBezTo>
                  <a:cubicBezTo>
                    <a:pt x="276" y="251"/>
                    <a:pt x="276" y="235"/>
                    <a:pt x="276" y="219"/>
                  </a:cubicBezTo>
                  <a:close/>
                  <a:moveTo>
                    <a:pt x="77" y="0"/>
                  </a:moveTo>
                  <a:cubicBezTo>
                    <a:pt x="76" y="0"/>
                    <a:pt x="76" y="0"/>
                    <a:pt x="75" y="0"/>
                  </a:cubicBezTo>
                  <a:cubicBezTo>
                    <a:pt x="68" y="0"/>
                    <a:pt x="62" y="6"/>
                    <a:pt x="62" y="13"/>
                  </a:cubicBezTo>
                  <a:cubicBezTo>
                    <a:pt x="62" y="79"/>
                    <a:pt x="62" y="79"/>
                    <a:pt x="62" y="79"/>
                  </a:cubicBezTo>
                  <a:cubicBezTo>
                    <a:pt x="62" y="87"/>
                    <a:pt x="68" y="92"/>
                    <a:pt x="75" y="92"/>
                  </a:cubicBezTo>
                  <a:cubicBezTo>
                    <a:pt x="76" y="92"/>
                    <a:pt x="76" y="92"/>
                    <a:pt x="77" y="92"/>
                  </a:cubicBezTo>
                  <a:cubicBezTo>
                    <a:pt x="84" y="92"/>
                    <a:pt x="90" y="87"/>
                    <a:pt x="90" y="79"/>
                  </a:cubicBezTo>
                  <a:cubicBezTo>
                    <a:pt x="90" y="13"/>
                    <a:pt x="90" y="13"/>
                    <a:pt x="90" y="13"/>
                  </a:cubicBezTo>
                  <a:cubicBezTo>
                    <a:pt x="90" y="6"/>
                    <a:pt x="84" y="0"/>
                    <a:pt x="77" y="0"/>
                  </a:cubicBezTo>
                  <a:close/>
                  <a:moveTo>
                    <a:pt x="392" y="185"/>
                  </a:moveTo>
                  <a:cubicBezTo>
                    <a:pt x="392" y="441"/>
                    <a:pt x="392" y="441"/>
                    <a:pt x="392" y="441"/>
                  </a:cubicBezTo>
                  <a:cubicBezTo>
                    <a:pt x="392" y="443"/>
                    <a:pt x="389" y="446"/>
                    <a:pt x="386" y="446"/>
                  </a:cubicBezTo>
                  <a:cubicBezTo>
                    <a:pt x="34" y="446"/>
                    <a:pt x="34" y="446"/>
                    <a:pt x="34" y="446"/>
                  </a:cubicBezTo>
                  <a:cubicBezTo>
                    <a:pt x="31" y="446"/>
                    <a:pt x="28" y="443"/>
                    <a:pt x="28" y="441"/>
                  </a:cubicBezTo>
                  <a:cubicBezTo>
                    <a:pt x="28" y="185"/>
                    <a:pt x="28" y="185"/>
                    <a:pt x="28" y="185"/>
                  </a:cubicBezTo>
                  <a:cubicBezTo>
                    <a:pt x="28" y="182"/>
                    <a:pt x="31" y="180"/>
                    <a:pt x="34" y="180"/>
                  </a:cubicBezTo>
                  <a:cubicBezTo>
                    <a:pt x="386" y="180"/>
                    <a:pt x="386" y="180"/>
                    <a:pt x="386" y="180"/>
                  </a:cubicBezTo>
                  <a:cubicBezTo>
                    <a:pt x="389" y="180"/>
                    <a:pt x="392" y="182"/>
                    <a:pt x="392" y="185"/>
                  </a:cubicBezTo>
                  <a:close/>
                  <a:moveTo>
                    <a:pt x="392" y="460"/>
                  </a:moveTo>
                  <a:cubicBezTo>
                    <a:pt x="392" y="463"/>
                    <a:pt x="392" y="463"/>
                    <a:pt x="392" y="463"/>
                  </a:cubicBezTo>
                  <a:cubicBezTo>
                    <a:pt x="28" y="463"/>
                    <a:pt x="28" y="463"/>
                    <a:pt x="28" y="463"/>
                  </a:cubicBezTo>
                  <a:cubicBezTo>
                    <a:pt x="28" y="460"/>
                    <a:pt x="28" y="460"/>
                    <a:pt x="28" y="460"/>
                  </a:cubicBezTo>
                  <a:cubicBezTo>
                    <a:pt x="392" y="460"/>
                    <a:pt x="392" y="460"/>
                    <a:pt x="392" y="460"/>
                  </a:cubicBezTo>
                  <a:close/>
                  <a:moveTo>
                    <a:pt x="392" y="478"/>
                  </a:moveTo>
                  <a:cubicBezTo>
                    <a:pt x="392" y="481"/>
                    <a:pt x="392" y="481"/>
                    <a:pt x="392" y="481"/>
                  </a:cubicBezTo>
                  <a:cubicBezTo>
                    <a:pt x="28" y="481"/>
                    <a:pt x="28" y="481"/>
                    <a:pt x="28" y="481"/>
                  </a:cubicBezTo>
                  <a:cubicBezTo>
                    <a:pt x="28" y="478"/>
                    <a:pt x="28" y="478"/>
                    <a:pt x="28" y="478"/>
                  </a:cubicBezTo>
                  <a:cubicBezTo>
                    <a:pt x="392" y="478"/>
                    <a:pt x="392" y="478"/>
                    <a:pt x="392" y="478"/>
                  </a:cubicBezTo>
                  <a:close/>
                  <a:moveTo>
                    <a:pt x="386" y="41"/>
                  </a:moveTo>
                  <a:cubicBezTo>
                    <a:pt x="405" y="41"/>
                    <a:pt x="420" y="56"/>
                    <a:pt x="420" y="75"/>
                  </a:cubicBezTo>
                  <a:cubicBezTo>
                    <a:pt x="420" y="463"/>
                    <a:pt x="420" y="463"/>
                    <a:pt x="420" y="463"/>
                  </a:cubicBezTo>
                  <a:cubicBezTo>
                    <a:pt x="420" y="481"/>
                    <a:pt x="405" y="496"/>
                    <a:pt x="386" y="496"/>
                  </a:cubicBezTo>
                  <a:cubicBezTo>
                    <a:pt x="269" y="496"/>
                    <a:pt x="151" y="496"/>
                    <a:pt x="34" y="496"/>
                  </a:cubicBezTo>
                  <a:cubicBezTo>
                    <a:pt x="15" y="496"/>
                    <a:pt x="0" y="481"/>
                    <a:pt x="0" y="463"/>
                  </a:cubicBezTo>
                  <a:cubicBezTo>
                    <a:pt x="0" y="75"/>
                    <a:pt x="0" y="75"/>
                    <a:pt x="0" y="75"/>
                  </a:cubicBezTo>
                  <a:cubicBezTo>
                    <a:pt x="0" y="56"/>
                    <a:pt x="15" y="41"/>
                    <a:pt x="34" y="41"/>
                  </a:cubicBezTo>
                  <a:cubicBezTo>
                    <a:pt x="51" y="41"/>
                    <a:pt x="51" y="41"/>
                    <a:pt x="51" y="41"/>
                  </a:cubicBezTo>
                  <a:cubicBezTo>
                    <a:pt x="51" y="57"/>
                    <a:pt x="51" y="72"/>
                    <a:pt x="51" y="88"/>
                  </a:cubicBezTo>
                  <a:cubicBezTo>
                    <a:pt x="51" y="98"/>
                    <a:pt x="59" y="106"/>
                    <a:pt x="69" y="106"/>
                  </a:cubicBezTo>
                  <a:cubicBezTo>
                    <a:pt x="74" y="106"/>
                    <a:pt x="78" y="106"/>
                    <a:pt x="83" y="106"/>
                  </a:cubicBezTo>
                  <a:cubicBezTo>
                    <a:pt x="93" y="106"/>
                    <a:pt x="101" y="98"/>
                    <a:pt x="101" y="88"/>
                  </a:cubicBezTo>
                  <a:cubicBezTo>
                    <a:pt x="101" y="72"/>
                    <a:pt x="101" y="57"/>
                    <a:pt x="101" y="41"/>
                  </a:cubicBezTo>
                  <a:cubicBezTo>
                    <a:pt x="321" y="41"/>
                    <a:pt x="321" y="41"/>
                    <a:pt x="321" y="41"/>
                  </a:cubicBezTo>
                  <a:cubicBezTo>
                    <a:pt x="321" y="57"/>
                    <a:pt x="321" y="72"/>
                    <a:pt x="321" y="88"/>
                  </a:cubicBezTo>
                  <a:cubicBezTo>
                    <a:pt x="321" y="98"/>
                    <a:pt x="329" y="106"/>
                    <a:pt x="339" y="106"/>
                  </a:cubicBezTo>
                  <a:cubicBezTo>
                    <a:pt x="343" y="106"/>
                    <a:pt x="348" y="106"/>
                    <a:pt x="352" y="106"/>
                  </a:cubicBezTo>
                  <a:cubicBezTo>
                    <a:pt x="362" y="106"/>
                    <a:pt x="370" y="98"/>
                    <a:pt x="370" y="88"/>
                  </a:cubicBezTo>
                  <a:cubicBezTo>
                    <a:pt x="370" y="72"/>
                    <a:pt x="370" y="57"/>
                    <a:pt x="370" y="41"/>
                  </a:cubicBezTo>
                  <a:lnTo>
                    <a:pt x="386" y="41"/>
                  </a:lnTo>
                  <a:close/>
                </a:path>
              </a:pathLst>
            </a:custGeom>
            <a:solidFill>
              <a:schemeClr val="bg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tx1">
                    <a:lumMod val="75000"/>
                    <a:lumOff val="25000"/>
                  </a:schemeClr>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1" name="Freeform 30"/>
            <p:cNvSpPr>
              <a:spLocks noEditPoints="1"/>
            </p:cNvSpPr>
            <p:nvPr/>
          </p:nvSpPr>
          <p:spPr bwMode="auto">
            <a:xfrm>
              <a:off x="7516809" y="2606482"/>
              <a:ext cx="551558" cy="689448"/>
            </a:xfrm>
            <a:custGeom>
              <a:avLst/>
              <a:gdLst>
                <a:gd name="T0" fmla="*/ 100 w 408"/>
                <a:gd name="T1" fmla="*/ 18 h 510"/>
                <a:gd name="T2" fmla="*/ 290 w 408"/>
                <a:gd name="T3" fmla="*/ 368 h 510"/>
                <a:gd name="T4" fmla="*/ 345 w 408"/>
                <a:gd name="T5" fmla="*/ 332 h 510"/>
                <a:gd name="T6" fmla="*/ 259 w 408"/>
                <a:gd name="T7" fmla="*/ 464 h 510"/>
                <a:gd name="T8" fmla="*/ 267 w 408"/>
                <a:gd name="T9" fmla="*/ 397 h 510"/>
                <a:gd name="T10" fmla="*/ 241 w 408"/>
                <a:gd name="T11" fmla="*/ 345 h 510"/>
                <a:gd name="T12" fmla="*/ 216 w 408"/>
                <a:gd name="T13" fmla="*/ 319 h 510"/>
                <a:gd name="T14" fmla="*/ 320 w 408"/>
                <a:gd name="T15" fmla="*/ 474 h 510"/>
                <a:gd name="T16" fmla="*/ 159 w 408"/>
                <a:gd name="T17" fmla="*/ 386 h 510"/>
                <a:gd name="T18" fmla="*/ 196 w 408"/>
                <a:gd name="T19" fmla="*/ 298 h 510"/>
                <a:gd name="T20" fmla="*/ 229 w 408"/>
                <a:gd name="T21" fmla="*/ 381 h 510"/>
                <a:gd name="T22" fmla="*/ 338 w 408"/>
                <a:gd name="T23" fmla="*/ 391 h 510"/>
                <a:gd name="T24" fmla="*/ 278 w 408"/>
                <a:gd name="T25" fmla="*/ 440 h 510"/>
                <a:gd name="T26" fmla="*/ 289 w 408"/>
                <a:gd name="T27" fmla="*/ 332 h 510"/>
                <a:gd name="T28" fmla="*/ 126 w 408"/>
                <a:gd name="T29" fmla="*/ 86 h 510"/>
                <a:gd name="T30" fmla="*/ 138 w 408"/>
                <a:gd name="T31" fmla="*/ 19 h 510"/>
                <a:gd name="T32" fmla="*/ 217 w 408"/>
                <a:gd name="T33" fmla="*/ 61 h 510"/>
                <a:gd name="T34" fmla="*/ 127 w 408"/>
                <a:gd name="T35" fmla="*/ 22 h 510"/>
                <a:gd name="T36" fmla="*/ 244 w 408"/>
                <a:gd name="T37" fmla="*/ 59 h 510"/>
                <a:gd name="T38" fmla="*/ 134 w 408"/>
                <a:gd name="T39" fmla="*/ 343 h 510"/>
                <a:gd name="T40" fmla="*/ 87 w 408"/>
                <a:gd name="T41" fmla="*/ 290 h 510"/>
                <a:gd name="T42" fmla="*/ 86 w 408"/>
                <a:gd name="T43" fmla="*/ 290 h 510"/>
                <a:gd name="T44" fmla="*/ 85 w 408"/>
                <a:gd name="T45" fmla="*/ 290 h 510"/>
                <a:gd name="T46" fmla="*/ 84 w 408"/>
                <a:gd name="T47" fmla="*/ 289 h 510"/>
                <a:gd name="T48" fmla="*/ 83 w 408"/>
                <a:gd name="T49" fmla="*/ 289 h 510"/>
                <a:gd name="T50" fmla="*/ 83 w 408"/>
                <a:gd name="T51" fmla="*/ 289 h 510"/>
                <a:gd name="T52" fmla="*/ 82 w 408"/>
                <a:gd name="T53" fmla="*/ 289 h 510"/>
                <a:gd name="T54" fmla="*/ 81 w 408"/>
                <a:gd name="T55" fmla="*/ 288 h 510"/>
                <a:gd name="T56" fmla="*/ 81 w 408"/>
                <a:gd name="T57" fmla="*/ 288 h 510"/>
                <a:gd name="T58" fmla="*/ 80 w 408"/>
                <a:gd name="T59" fmla="*/ 287 h 510"/>
                <a:gd name="T60" fmla="*/ 80 w 408"/>
                <a:gd name="T61" fmla="*/ 287 h 510"/>
                <a:gd name="T62" fmla="*/ 79 w 408"/>
                <a:gd name="T63" fmla="*/ 286 h 510"/>
                <a:gd name="T64" fmla="*/ 79 w 408"/>
                <a:gd name="T65" fmla="*/ 285 h 510"/>
                <a:gd name="T66" fmla="*/ 78 w 408"/>
                <a:gd name="T67" fmla="*/ 284 h 510"/>
                <a:gd name="T68" fmla="*/ 78 w 408"/>
                <a:gd name="T69" fmla="*/ 284 h 510"/>
                <a:gd name="T70" fmla="*/ 78 w 408"/>
                <a:gd name="T71" fmla="*/ 283 h 510"/>
                <a:gd name="T72" fmla="*/ 78 w 408"/>
                <a:gd name="T73" fmla="*/ 282 h 510"/>
                <a:gd name="T74" fmla="*/ 77 w 408"/>
                <a:gd name="T75" fmla="*/ 281 h 510"/>
                <a:gd name="T76" fmla="*/ 77 w 408"/>
                <a:gd name="T77" fmla="*/ 281 h 510"/>
                <a:gd name="T78" fmla="*/ 77 w 408"/>
                <a:gd name="T79" fmla="*/ 280 h 510"/>
                <a:gd name="T80" fmla="*/ 77 w 408"/>
                <a:gd name="T81" fmla="*/ 279 h 510"/>
                <a:gd name="T82" fmla="*/ 78 w 408"/>
                <a:gd name="T83" fmla="*/ 278 h 510"/>
                <a:gd name="T84" fmla="*/ 78 w 408"/>
                <a:gd name="T85" fmla="*/ 278 h 510"/>
                <a:gd name="T86" fmla="*/ 78 w 408"/>
                <a:gd name="T87" fmla="*/ 277 h 510"/>
                <a:gd name="T88" fmla="*/ 79 w 408"/>
                <a:gd name="T89" fmla="*/ 276 h 510"/>
                <a:gd name="T90" fmla="*/ 79 w 408"/>
                <a:gd name="T91" fmla="*/ 275 h 510"/>
                <a:gd name="T92" fmla="*/ 80 w 408"/>
                <a:gd name="T93" fmla="*/ 274 h 510"/>
                <a:gd name="T94" fmla="*/ 80 w 408"/>
                <a:gd name="T95" fmla="*/ 274 h 510"/>
                <a:gd name="T96" fmla="*/ 81 w 408"/>
                <a:gd name="T97" fmla="*/ 273 h 510"/>
                <a:gd name="T98" fmla="*/ 82 w 408"/>
                <a:gd name="T99" fmla="*/ 272 h 510"/>
                <a:gd name="T100" fmla="*/ 83 w 408"/>
                <a:gd name="T101" fmla="*/ 272 h 510"/>
                <a:gd name="T102" fmla="*/ 84 w 408"/>
                <a:gd name="T103" fmla="*/ 272 h 510"/>
                <a:gd name="T104" fmla="*/ 86 w 408"/>
                <a:gd name="T105" fmla="*/ 271 h 510"/>
                <a:gd name="T106" fmla="*/ 77 w 408"/>
                <a:gd name="T107" fmla="*/ 280 h 510"/>
                <a:gd name="T108" fmla="*/ 87 w 408"/>
                <a:gd name="T109" fmla="*/ 237 h 510"/>
                <a:gd name="T110" fmla="*/ 267 w 408"/>
                <a:gd name="T111" fmla="*/ 175 h 510"/>
                <a:gd name="T112" fmla="*/ 258 w 408"/>
                <a:gd name="T113" fmla="*/ 115 h 510"/>
                <a:gd name="T114" fmla="*/ 87 w 408"/>
                <a:gd name="T115" fmla="*/ 115 h 510"/>
                <a:gd name="T116" fmla="*/ 212 w 408"/>
                <a:gd name="T117" fmla="*/ 28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8" h="510">
                  <a:moveTo>
                    <a:pt x="23" y="460"/>
                  </a:moveTo>
                  <a:cubicBezTo>
                    <a:pt x="147" y="460"/>
                    <a:pt x="147" y="460"/>
                    <a:pt x="147" y="460"/>
                  </a:cubicBezTo>
                  <a:cubicBezTo>
                    <a:pt x="140" y="447"/>
                    <a:pt x="135" y="434"/>
                    <a:pt x="132" y="419"/>
                  </a:cubicBezTo>
                  <a:cubicBezTo>
                    <a:pt x="43" y="419"/>
                    <a:pt x="43" y="419"/>
                    <a:pt x="43" y="419"/>
                  </a:cubicBezTo>
                  <a:cubicBezTo>
                    <a:pt x="43" y="59"/>
                    <a:pt x="43" y="59"/>
                    <a:pt x="43" y="59"/>
                  </a:cubicBezTo>
                  <a:cubicBezTo>
                    <a:pt x="100" y="59"/>
                    <a:pt x="100" y="59"/>
                    <a:pt x="100" y="59"/>
                  </a:cubicBezTo>
                  <a:cubicBezTo>
                    <a:pt x="100" y="18"/>
                    <a:pt x="100" y="18"/>
                    <a:pt x="100" y="18"/>
                  </a:cubicBezTo>
                  <a:cubicBezTo>
                    <a:pt x="23" y="18"/>
                    <a:pt x="23" y="18"/>
                    <a:pt x="23" y="18"/>
                  </a:cubicBezTo>
                  <a:cubicBezTo>
                    <a:pt x="11" y="18"/>
                    <a:pt x="0" y="28"/>
                    <a:pt x="0" y="41"/>
                  </a:cubicBezTo>
                  <a:cubicBezTo>
                    <a:pt x="0" y="437"/>
                    <a:pt x="0" y="437"/>
                    <a:pt x="0" y="437"/>
                  </a:cubicBezTo>
                  <a:cubicBezTo>
                    <a:pt x="0" y="450"/>
                    <a:pt x="11" y="460"/>
                    <a:pt x="23" y="460"/>
                  </a:cubicBezTo>
                  <a:close/>
                  <a:moveTo>
                    <a:pt x="286" y="370"/>
                  </a:moveTo>
                  <a:cubicBezTo>
                    <a:pt x="286" y="370"/>
                    <a:pt x="287" y="369"/>
                    <a:pt x="287" y="369"/>
                  </a:cubicBezTo>
                  <a:cubicBezTo>
                    <a:pt x="288" y="368"/>
                    <a:pt x="289" y="368"/>
                    <a:pt x="290" y="368"/>
                  </a:cubicBezTo>
                  <a:cubicBezTo>
                    <a:pt x="291" y="369"/>
                    <a:pt x="291" y="369"/>
                    <a:pt x="291" y="370"/>
                  </a:cubicBezTo>
                  <a:cubicBezTo>
                    <a:pt x="292" y="370"/>
                    <a:pt x="292" y="370"/>
                    <a:pt x="292" y="370"/>
                  </a:cubicBezTo>
                  <a:cubicBezTo>
                    <a:pt x="337" y="325"/>
                    <a:pt x="337" y="325"/>
                    <a:pt x="337" y="325"/>
                  </a:cubicBezTo>
                  <a:cubicBezTo>
                    <a:pt x="338" y="324"/>
                    <a:pt x="340" y="323"/>
                    <a:pt x="341" y="323"/>
                  </a:cubicBezTo>
                  <a:cubicBezTo>
                    <a:pt x="342" y="323"/>
                    <a:pt x="344" y="324"/>
                    <a:pt x="345" y="325"/>
                  </a:cubicBezTo>
                  <a:cubicBezTo>
                    <a:pt x="346" y="326"/>
                    <a:pt x="346" y="327"/>
                    <a:pt x="346" y="329"/>
                  </a:cubicBezTo>
                  <a:cubicBezTo>
                    <a:pt x="346" y="330"/>
                    <a:pt x="346" y="331"/>
                    <a:pt x="345" y="332"/>
                  </a:cubicBezTo>
                  <a:cubicBezTo>
                    <a:pt x="293" y="384"/>
                    <a:pt x="293" y="384"/>
                    <a:pt x="293" y="384"/>
                  </a:cubicBezTo>
                  <a:cubicBezTo>
                    <a:pt x="300" y="389"/>
                    <a:pt x="300" y="389"/>
                    <a:pt x="300" y="389"/>
                  </a:cubicBezTo>
                  <a:cubicBezTo>
                    <a:pt x="302" y="391"/>
                    <a:pt x="303" y="392"/>
                    <a:pt x="303" y="394"/>
                  </a:cubicBezTo>
                  <a:cubicBezTo>
                    <a:pt x="304" y="398"/>
                    <a:pt x="301" y="402"/>
                    <a:pt x="297" y="403"/>
                  </a:cubicBezTo>
                  <a:cubicBezTo>
                    <a:pt x="295" y="403"/>
                    <a:pt x="293" y="403"/>
                    <a:pt x="291" y="401"/>
                  </a:cubicBezTo>
                  <a:cubicBezTo>
                    <a:pt x="283" y="396"/>
                    <a:pt x="283" y="396"/>
                    <a:pt x="283" y="396"/>
                  </a:cubicBezTo>
                  <a:cubicBezTo>
                    <a:pt x="259" y="464"/>
                    <a:pt x="259" y="464"/>
                    <a:pt x="259" y="464"/>
                  </a:cubicBezTo>
                  <a:cubicBezTo>
                    <a:pt x="259" y="465"/>
                    <a:pt x="258" y="465"/>
                    <a:pt x="258" y="466"/>
                  </a:cubicBezTo>
                  <a:cubicBezTo>
                    <a:pt x="256" y="466"/>
                    <a:pt x="254" y="466"/>
                    <a:pt x="253" y="464"/>
                  </a:cubicBezTo>
                  <a:cubicBezTo>
                    <a:pt x="253" y="463"/>
                    <a:pt x="253" y="463"/>
                    <a:pt x="253" y="462"/>
                  </a:cubicBezTo>
                  <a:cubicBezTo>
                    <a:pt x="274" y="402"/>
                    <a:pt x="274" y="402"/>
                    <a:pt x="274" y="402"/>
                  </a:cubicBezTo>
                  <a:cubicBezTo>
                    <a:pt x="274" y="402"/>
                    <a:pt x="273" y="403"/>
                    <a:pt x="272" y="403"/>
                  </a:cubicBezTo>
                  <a:cubicBezTo>
                    <a:pt x="271" y="403"/>
                    <a:pt x="270" y="402"/>
                    <a:pt x="269" y="401"/>
                  </a:cubicBezTo>
                  <a:cubicBezTo>
                    <a:pt x="268" y="400"/>
                    <a:pt x="267" y="399"/>
                    <a:pt x="267" y="397"/>
                  </a:cubicBezTo>
                  <a:cubicBezTo>
                    <a:pt x="267" y="396"/>
                    <a:pt x="268" y="394"/>
                    <a:pt x="269" y="393"/>
                  </a:cubicBezTo>
                  <a:cubicBezTo>
                    <a:pt x="274" y="388"/>
                    <a:pt x="274" y="388"/>
                    <a:pt x="274" y="388"/>
                  </a:cubicBezTo>
                  <a:cubicBezTo>
                    <a:pt x="232" y="357"/>
                    <a:pt x="232" y="357"/>
                    <a:pt x="232" y="357"/>
                  </a:cubicBezTo>
                  <a:cubicBezTo>
                    <a:pt x="231" y="356"/>
                    <a:pt x="230" y="354"/>
                    <a:pt x="229" y="352"/>
                  </a:cubicBezTo>
                  <a:cubicBezTo>
                    <a:pt x="229" y="350"/>
                    <a:pt x="230" y="348"/>
                    <a:pt x="231" y="347"/>
                  </a:cubicBezTo>
                  <a:cubicBezTo>
                    <a:pt x="232" y="345"/>
                    <a:pt x="234" y="344"/>
                    <a:pt x="236" y="344"/>
                  </a:cubicBezTo>
                  <a:cubicBezTo>
                    <a:pt x="238" y="344"/>
                    <a:pt x="240" y="344"/>
                    <a:pt x="241" y="345"/>
                  </a:cubicBezTo>
                  <a:cubicBezTo>
                    <a:pt x="283" y="377"/>
                    <a:pt x="283" y="377"/>
                    <a:pt x="283" y="377"/>
                  </a:cubicBezTo>
                  <a:cubicBezTo>
                    <a:pt x="286" y="370"/>
                    <a:pt x="286" y="370"/>
                    <a:pt x="286" y="370"/>
                  </a:cubicBezTo>
                  <a:close/>
                  <a:moveTo>
                    <a:pt x="350" y="319"/>
                  </a:moveTo>
                  <a:cubicBezTo>
                    <a:pt x="342" y="310"/>
                    <a:pt x="331" y="303"/>
                    <a:pt x="320" y="299"/>
                  </a:cubicBezTo>
                  <a:cubicBezTo>
                    <a:pt x="309" y="294"/>
                    <a:pt x="296" y="291"/>
                    <a:pt x="283" y="291"/>
                  </a:cubicBezTo>
                  <a:cubicBezTo>
                    <a:pt x="271" y="291"/>
                    <a:pt x="258" y="294"/>
                    <a:pt x="247" y="299"/>
                  </a:cubicBezTo>
                  <a:cubicBezTo>
                    <a:pt x="236" y="303"/>
                    <a:pt x="225" y="310"/>
                    <a:pt x="216" y="319"/>
                  </a:cubicBezTo>
                  <a:cubicBezTo>
                    <a:pt x="208" y="328"/>
                    <a:pt x="201" y="338"/>
                    <a:pt x="196" y="350"/>
                  </a:cubicBezTo>
                  <a:cubicBezTo>
                    <a:pt x="191" y="361"/>
                    <a:pt x="189" y="373"/>
                    <a:pt x="189" y="386"/>
                  </a:cubicBezTo>
                  <a:cubicBezTo>
                    <a:pt x="189" y="399"/>
                    <a:pt x="191" y="411"/>
                    <a:pt x="196" y="422"/>
                  </a:cubicBezTo>
                  <a:cubicBezTo>
                    <a:pt x="201" y="434"/>
                    <a:pt x="208" y="444"/>
                    <a:pt x="216" y="453"/>
                  </a:cubicBezTo>
                  <a:cubicBezTo>
                    <a:pt x="225" y="462"/>
                    <a:pt x="236" y="469"/>
                    <a:pt x="247" y="474"/>
                  </a:cubicBezTo>
                  <a:cubicBezTo>
                    <a:pt x="258" y="478"/>
                    <a:pt x="271" y="481"/>
                    <a:pt x="283" y="481"/>
                  </a:cubicBezTo>
                  <a:cubicBezTo>
                    <a:pt x="296" y="481"/>
                    <a:pt x="309" y="478"/>
                    <a:pt x="320" y="474"/>
                  </a:cubicBezTo>
                  <a:cubicBezTo>
                    <a:pt x="331" y="469"/>
                    <a:pt x="342" y="462"/>
                    <a:pt x="350" y="453"/>
                  </a:cubicBezTo>
                  <a:cubicBezTo>
                    <a:pt x="359" y="444"/>
                    <a:pt x="366" y="434"/>
                    <a:pt x="371" y="422"/>
                  </a:cubicBezTo>
                  <a:cubicBezTo>
                    <a:pt x="376" y="411"/>
                    <a:pt x="378" y="399"/>
                    <a:pt x="378" y="386"/>
                  </a:cubicBezTo>
                  <a:cubicBezTo>
                    <a:pt x="378" y="373"/>
                    <a:pt x="376" y="361"/>
                    <a:pt x="371" y="350"/>
                  </a:cubicBezTo>
                  <a:cubicBezTo>
                    <a:pt x="366" y="338"/>
                    <a:pt x="359" y="328"/>
                    <a:pt x="350" y="319"/>
                  </a:cubicBezTo>
                  <a:close/>
                  <a:moveTo>
                    <a:pt x="196" y="298"/>
                  </a:moveTo>
                  <a:cubicBezTo>
                    <a:pt x="173" y="321"/>
                    <a:pt x="159" y="352"/>
                    <a:pt x="159" y="386"/>
                  </a:cubicBezTo>
                  <a:cubicBezTo>
                    <a:pt x="159" y="420"/>
                    <a:pt x="173" y="451"/>
                    <a:pt x="196" y="474"/>
                  </a:cubicBezTo>
                  <a:cubicBezTo>
                    <a:pt x="218" y="496"/>
                    <a:pt x="249" y="510"/>
                    <a:pt x="283" y="510"/>
                  </a:cubicBezTo>
                  <a:cubicBezTo>
                    <a:pt x="318" y="510"/>
                    <a:pt x="349" y="496"/>
                    <a:pt x="371" y="474"/>
                  </a:cubicBezTo>
                  <a:cubicBezTo>
                    <a:pt x="394" y="451"/>
                    <a:pt x="408" y="420"/>
                    <a:pt x="408" y="386"/>
                  </a:cubicBezTo>
                  <a:cubicBezTo>
                    <a:pt x="408" y="352"/>
                    <a:pt x="394" y="321"/>
                    <a:pt x="371" y="298"/>
                  </a:cubicBezTo>
                  <a:cubicBezTo>
                    <a:pt x="349" y="276"/>
                    <a:pt x="318" y="262"/>
                    <a:pt x="283" y="262"/>
                  </a:cubicBezTo>
                  <a:cubicBezTo>
                    <a:pt x="249" y="262"/>
                    <a:pt x="218" y="276"/>
                    <a:pt x="196" y="298"/>
                  </a:cubicBezTo>
                  <a:close/>
                  <a:moveTo>
                    <a:pt x="229" y="381"/>
                  </a:moveTo>
                  <a:cubicBezTo>
                    <a:pt x="202" y="381"/>
                    <a:pt x="202" y="381"/>
                    <a:pt x="202" y="381"/>
                  </a:cubicBezTo>
                  <a:cubicBezTo>
                    <a:pt x="199" y="381"/>
                    <a:pt x="197" y="383"/>
                    <a:pt x="197" y="386"/>
                  </a:cubicBezTo>
                  <a:cubicBezTo>
                    <a:pt x="197" y="389"/>
                    <a:pt x="199" y="391"/>
                    <a:pt x="202" y="391"/>
                  </a:cubicBezTo>
                  <a:cubicBezTo>
                    <a:pt x="229" y="391"/>
                    <a:pt x="229" y="391"/>
                    <a:pt x="229" y="391"/>
                  </a:cubicBezTo>
                  <a:cubicBezTo>
                    <a:pt x="232" y="391"/>
                    <a:pt x="235" y="389"/>
                    <a:pt x="235" y="386"/>
                  </a:cubicBezTo>
                  <a:cubicBezTo>
                    <a:pt x="235" y="383"/>
                    <a:pt x="232" y="381"/>
                    <a:pt x="229" y="381"/>
                  </a:cubicBezTo>
                  <a:close/>
                  <a:moveTo>
                    <a:pt x="338" y="391"/>
                  </a:moveTo>
                  <a:cubicBezTo>
                    <a:pt x="365" y="391"/>
                    <a:pt x="365" y="391"/>
                    <a:pt x="365" y="391"/>
                  </a:cubicBezTo>
                  <a:cubicBezTo>
                    <a:pt x="368" y="391"/>
                    <a:pt x="370" y="389"/>
                    <a:pt x="370" y="386"/>
                  </a:cubicBezTo>
                  <a:cubicBezTo>
                    <a:pt x="370" y="383"/>
                    <a:pt x="368" y="381"/>
                    <a:pt x="365" y="381"/>
                  </a:cubicBezTo>
                  <a:cubicBezTo>
                    <a:pt x="338" y="381"/>
                    <a:pt x="338" y="381"/>
                    <a:pt x="338" y="381"/>
                  </a:cubicBezTo>
                  <a:cubicBezTo>
                    <a:pt x="335" y="381"/>
                    <a:pt x="332" y="383"/>
                    <a:pt x="332" y="386"/>
                  </a:cubicBezTo>
                  <a:cubicBezTo>
                    <a:pt x="332" y="389"/>
                    <a:pt x="335" y="391"/>
                    <a:pt x="338" y="391"/>
                  </a:cubicBezTo>
                  <a:close/>
                  <a:moveTo>
                    <a:pt x="278" y="440"/>
                  </a:moveTo>
                  <a:cubicBezTo>
                    <a:pt x="278" y="467"/>
                    <a:pt x="278" y="467"/>
                    <a:pt x="278" y="467"/>
                  </a:cubicBezTo>
                  <a:cubicBezTo>
                    <a:pt x="278" y="470"/>
                    <a:pt x="280" y="473"/>
                    <a:pt x="283" y="473"/>
                  </a:cubicBezTo>
                  <a:cubicBezTo>
                    <a:pt x="286" y="473"/>
                    <a:pt x="289" y="470"/>
                    <a:pt x="289" y="467"/>
                  </a:cubicBezTo>
                  <a:cubicBezTo>
                    <a:pt x="289" y="440"/>
                    <a:pt x="289" y="440"/>
                    <a:pt x="289" y="440"/>
                  </a:cubicBezTo>
                  <a:cubicBezTo>
                    <a:pt x="289" y="437"/>
                    <a:pt x="286" y="435"/>
                    <a:pt x="283" y="435"/>
                  </a:cubicBezTo>
                  <a:cubicBezTo>
                    <a:pt x="280" y="435"/>
                    <a:pt x="278" y="437"/>
                    <a:pt x="278" y="440"/>
                  </a:cubicBezTo>
                  <a:close/>
                  <a:moveTo>
                    <a:pt x="289" y="332"/>
                  </a:moveTo>
                  <a:cubicBezTo>
                    <a:pt x="289" y="305"/>
                    <a:pt x="289" y="305"/>
                    <a:pt x="289" y="305"/>
                  </a:cubicBezTo>
                  <a:cubicBezTo>
                    <a:pt x="289" y="302"/>
                    <a:pt x="286" y="299"/>
                    <a:pt x="283" y="299"/>
                  </a:cubicBezTo>
                  <a:cubicBezTo>
                    <a:pt x="280" y="299"/>
                    <a:pt x="278" y="302"/>
                    <a:pt x="278" y="305"/>
                  </a:cubicBezTo>
                  <a:cubicBezTo>
                    <a:pt x="278" y="332"/>
                    <a:pt x="278" y="332"/>
                    <a:pt x="278" y="332"/>
                  </a:cubicBezTo>
                  <a:cubicBezTo>
                    <a:pt x="278" y="335"/>
                    <a:pt x="280" y="337"/>
                    <a:pt x="283" y="337"/>
                  </a:cubicBezTo>
                  <a:cubicBezTo>
                    <a:pt x="286" y="337"/>
                    <a:pt x="289" y="335"/>
                    <a:pt x="289" y="332"/>
                  </a:cubicBezTo>
                  <a:close/>
                  <a:moveTo>
                    <a:pt x="218" y="0"/>
                  </a:moveTo>
                  <a:cubicBezTo>
                    <a:pt x="224" y="0"/>
                    <a:pt x="228" y="2"/>
                    <a:pt x="232" y="4"/>
                  </a:cubicBezTo>
                  <a:cubicBezTo>
                    <a:pt x="235" y="7"/>
                    <a:pt x="237" y="11"/>
                    <a:pt x="237" y="14"/>
                  </a:cubicBezTo>
                  <a:cubicBezTo>
                    <a:pt x="237" y="72"/>
                    <a:pt x="237" y="72"/>
                    <a:pt x="237" y="72"/>
                  </a:cubicBezTo>
                  <a:cubicBezTo>
                    <a:pt x="237" y="75"/>
                    <a:pt x="235" y="79"/>
                    <a:pt x="232" y="82"/>
                  </a:cubicBezTo>
                  <a:cubicBezTo>
                    <a:pt x="228" y="84"/>
                    <a:pt x="224" y="86"/>
                    <a:pt x="218" y="86"/>
                  </a:cubicBezTo>
                  <a:cubicBezTo>
                    <a:pt x="126" y="86"/>
                    <a:pt x="126" y="86"/>
                    <a:pt x="126" y="86"/>
                  </a:cubicBezTo>
                  <a:cubicBezTo>
                    <a:pt x="121" y="86"/>
                    <a:pt x="116" y="84"/>
                    <a:pt x="113" y="82"/>
                  </a:cubicBezTo>
                  <a:cubicBezTo>
                    <a:pt x="110" y="79"/>
                    <a:pt x="108" y="75"/>
                    <a:pt x="108" y="72"/>
                  </a:cubicBezTo>
                  <a:cubicBezTo>
                    <a:pt x="108" y="14"/>
                    <a:pt x="108" y="14"/>
                    <a:pt x="108" y="14"/>
                  </a:cubicBezTo>
                  <a:cubicBezTo>
                    <a:pt x="108" y="11"/>
                    <a:pt x="110" y="7"/>
                    <a:pt x="113" y="4"/>
                  </a:cubicBezTo>
                  <a:cubicBezTo>
                    <a:pt x="116" y="2"/>
                    <a:pt x="121" y="0"/>
                    <a:pt x="126" y="0"/>
                  </a:cubicBezTo>
                  <a:cubicBezTo>
                    <a:pt x="218" y="0"/>
                    <a:pt x="218" y="0"/>
                    <a:pt x="218" y="0"/>
                  </a:cubicBezTo>
                  <a:close/>
                  <a:moveTo>
                    <a:pt x="138" y="19"/>
                  </a:moveTo>
                  <a:cubicBezTo>
                    <a:pt x="206" y="19"/>
                    <a:pt x="206" y="19"/>
                    <a:pt x="206" y="19"/>
                  </a:cubicBezTo>
                  <a:cubicBezTo>
                    <a:pt x="210" y="19"/>
                    <a:pt x="214" y="20"/>
                    <a:pt x="217" y="22"/>
                  </a:cubicBezTo>
                  <a:cubicBezTo>
                    <a:pt x="217" y="22"/>
                    <a:pt x="217" y="22"/>
                    <a:pt x="217" y="22"/>
                  </a:cubicBezTo>
                  <a:cubicBezTo>
                    <a:pt x="220" y="25"/>
                    <a:pt x="222" y="29"/>
                    <a:pt x="222" y="33"/>
                  </a:cubicBezTo>
                  <a:cubicBezTo>
                    <a:pt x="222" y="51"/>
                    <a:pt x="222" y="51"/>
                    <a:pt x="222" y="51"/>
                  </a:cubicBezTo>
                  <a:cubicBezTo>
                    <a:pt x="222" y="55"/>
                    <a:pt x="220" y="58"/>
                    <a:pt x="217" y="61"/>
                  </a:cubicBezTo>
                  <a:cubicBezTo>
                    <a:pt x="217" y="61"/>
                    <a:pt x="217" y="61"/>
                    <a:pt x="217" y="61"/>
                  </a:cubicBezTo>
                  <a:cubicBezTo>
                    <a:pt x="214" y="63"/>
                    <a:pt x="210" y="65"/>
                    <a:pt x="206" y="65"/>
                  </a:cubicBezTo>
                  <a:cubicBezTo>
                    <a:pt x="138" y="65"/>
                    <a:pt x="138" y="65"/>
                    <a:pt x="138" y="65"/>
                  </a:cubicBezTo>
                  <a:cubicBezTo>
                    <a:pt x="134" y="65"/>
                    <a:pt x="130" y="63"/>
                    <a:pt x="127" y="61"/>
                  </a:cubicBezTo>
                  <a:cubicBezTo>
                    <a:pt x="127" y="61"/>
                    <a:pt x="127" y="61"/>
                    <a:pt x="127" y="61"/>
                  </a:cubicBezTo>
                  <a:cubicBezTo>
                    <a:pt x="124" y="58"/>
                    <a:pt x="122" y="55"/>
                    <a:pt x="122" y="51"/>
                  </a:cubicBezTo>
                  <a:cubicBezTo>
                    <a:pt x="122" y="33"/>
                    <a:pt x="122" y="33"/>
                    <a:pt x="122" y="33"/>
                  </a:cubicBezTo>
                  <a:cubicBezTo>
                    <a:pt x="122" y="29"/>
                    <a:pt x="124" y="25"/>
                    <a:pt x="127" y="22"/>
                  </a:cubicBezTo>
                  <a:cubicBezTo>
                    <a:pt x="127" y="22"/>
                    <a:pt x="127" y="22"/>
                    <a:pt x="127" y="22"/>
                  </a:cubicBezTo>
                  <a:cubicBezTo>
                    <a:pt x="130" y="20"/>
                    <a:pt x="134" y="19"/>
                    <a:pt x="138" y="19"/>
                  </a:cubicBezTo>
                  <a:close/>
                  <a:moveTo>
                    <a:pt x="344" y="243"/>
                  </a:moveTo>
                  <a:cubicBezTo>
                    <a:pt x="344" y="41"/>
                    <a:pt x="344" y="41"/>
                    <a:pt x="344" y="41"/>
                  </a:cubicBezTo>
                  <a:cubicBezTo>
                    <a:pt x="344" y="28"/>
                    <a:pt x="334" y="18"/>
                    <a:pt x="321" y="18"/>
                  </a:cubicBezTo>
                  <a:cubicBezTo>
                    <a:pt x="244" y="18"/>
                    <a:pt x="244" y="18"/>
                    <a:pt x="244" y="18"/>
                  </a:cubicBezTo>
                  <a:cubicBezTo>
                    <a:pt x="244" y="59"/>
                    <a:pt x="244" y="59"/>
                    <a:pt x="244" y="59"/>
                  </a:cubicBezTo>
                  <a:cubicBezTo>
                    <a:pt x="302" y="59"/>
                    <a:pt x="302" y="59"/>
                    <a:pt x="302" y="59"/>
                  </a:cubicBezTo>
                  <a:cubicBezTo>
                    <a:pt x="302" y="92"/>
                    <a:pt x="302" y="92"/>
                    <a:pt x="302" y="92"/>
                  </a:cubicBezTo>
                  <a:cubicBezTo>
                    <a:pt x="302" y="232"/>
                    <a:pt x="302" y="232"/>
                    <a:pt x="302" y="232"/>
                  </a:cubicBezTo>
                  <a:cubicBezTo>
                    <a:pt x="317" y="234"/>
                    <a:pt x="331" y="238"/>
                    <a:pt x="344" y="243"/>
                  </a:cubicBezTo>
                  <a:close/>
                  <a:moveTo>
                    <a:pt x="87" y="324"/>
                  </a:moveTo>
                  <a:cubicBezTo>
                    <a:pt x="141" y="324"/>
                    <a:pt x="141" y="324"/>
                    <a:pt x="141" y="324"/>
                  </a:cubicBezTo>
                  <a:cubicBezTo>
                    <a:pt x="139" y="330"/>
                    <a:pt x="136" y="336"/>
                    <a:pt x="134" y="343"/>
                  </a:cubicBezTo>
                  <a:cubicBezTo>
                    <a:pt x="87" y="343"/>
                    <a:pt x="87" y="343"/>
                    <a:pt x="87" y="343"/>
                  </a:cubicBezTo>
                  <a:cubicBezTo>
                    <a:pt x="82" y="343"/>
                    <a:pt x="77" y="339"/>
                    <a:pt x="77" y="333"/>
                  </a:cubicBezTo>
                  <a:cubicBezTo>
                    <a:pt x="77" y="333"/>
                    <a:pt x="77" y="333"/>
                    <a:pt x="77" y="333"/>
                  </a:cubicBezTo>
                  <a:cubicBezTo>
                    <a:pt x="77" y="328"/>
                    <a:pt x="82" y="324"/>
                    <a:pt x="87" y="324"/>
                  </a:cubicBezTo>
                  <a:close/>
                  <a:moveTo>
                    <a:pt x="162" y="290"/>
                  </a:moveTo>
                  <a:cubicBezTo>
                    <a:pt x="87" y="290"/>
                    <a:pt x="87" y="290"/>
                    <a:pt x="87" y="290"/>
                  </a:cubicBezTo>
                  <a:cubicBezTo>
                    <a:pt x="87" y="290"/>
                    <a:pt x="87" y="290"/>
                    <a:pt x="87" y="290"/>
                  </a:cubicBezTo>
                  <a:cubicBezTo>
                    <a:pt x="86" y="290"/>
                    <a:pt x="86" y="290"/>
                    <a:pt x="86" y="290"/>
                  </a:cubicBezTo>
                  <a:cubicBezTo>
                    <a:pt x="86" y="290"/>
                    <a:pt x="86" y="290"/>
                    <a:pt x="86" y="290"/>
                  </a:cubicBezTo>
                  <a:cubicBezTo>
                    <a:pt x="86" y="290"/>
                    <a:pt x="86" y="290"/>
                    <a:pt x="86" y="290"/>
                  </a:cubicBezTo>
                  <a:cubicBezTo>
                    <a:pt x="86" y="290"/>
                    <a:pt x="86" y="290"/>
                    <a:pt x="86" y="290"/>
                  </a:cubicBezTo>
                  <a:cubicBezTo>
                    <a:pt x="86" y="290"/>
                    <a:pt x="86" y="290"/>
                    <a:pt x="86" y="290"/>
                  </a:cubicBezTo>
                  <a:cubicBezTo>
                    <a:pt x="86" y="290"/>
                    <a:pt x="86" y="290"/>
                    <a:pt x="86" y="290"/>
                  </a:cubicBezTo>
                  <a:cubicBezTo>
                    <a:pt x="86" y="290"/>
                    <a:pt x="86" y="290"/>
                    <a:pt x="86" y="290"/>
                  </a:cubicBezTo>
                  <a:cubicBezTo>
                    <a:pt x="86" y="290"/>
                    <a:pt x="86" y="290"/>
                    <a:pt x="86"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4" y="289"/>
                    <a:pt x="84" y="289"/>
                    <a:pt x="84" y="289"/>
                  </a:cubicBezTo>
                  <a:cubicBezTo>
                    <a:pt x="84" y="289"/>
                    <a:pt x="84" y="289"/>
                    <a:pt x="84" y="289"/>
                  </a:cubicBezTo>
                  <a:cubicBezTo>
                    <a:pt x="84" y="289"/>
                    <a:pt x="84" y="289"/>
                    <a:pt x="84" y="289"/>
                  </a:cubicBezTo>
                  <a:cubicBezTo>
                    <a:pt x="84" y="289"/>
                    <a:pt x="84" y="289"/>
                    <a:pt x="84" y="289"/>
                  </a:cubicBezTo>
                  <a:cubicBezTo>
                    <a:pt x="84" y="289"/>
                    <a:pt x="84" y="289"/>
                    <a:pt x="84" y="289"/>
                  </a:cubicBezTo>
                  <a:cubicBezTo>
                    <a:pt x="84" y="289"/>
                    <a:pt x="84" y="289"/>
                    <a:pt x="84" y="289"/>
                  </a:cubicBezTo>
                  <a:cubicBezTo>
                    <a:pt x="84" y="289"/>
                    <a:pt x="84" y="289"/>
                    <a:pt x="84" y="289"/>
                  </a:cubicBezTo>
                  <a:cubicBezTo>
                    <a:pt x="84" y="289"/>
                    <a:pt x="84" y="289"/>
                    <a:pt x="84"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2" y="289"/>
                    <a:pt x="82" y="289"/>
                    <a:pt x="82" y="289"/>
                  </a:cubicBezTo>
                  <a:cubicBezTo>
                    <a:pt x="82" y="289"/>
                    <a:pt x="82" y="289"/>
                    <a:pt x="82" y="289"/>
                  </a:cubicBezTo>
                  <a:cubicBezTo>
                    <a:pt x="82" y="289"/>
                    <a:pt x="82" y="289"/>
                    <a:pt x="82" y="289"/>
                  </a:cubicBezTo>
                  <a:cubicBezTo>
                    <a:pt x="82" y="289"/>
                    <a:pt x="82" y="289"/>
                    <a:pt x="82" y="289"/>
                  </a:cubicBezTo>
                  <a:cubicBezTo>
                    <a:pt x="82" y="289"/>
                    <a:pt x="82" y="289"/>
                    <a:pt x="82" y="289"/>
                  </a:cubicBezTo>
                  <a:cubicBezTo>
                    <a:pt x="82" y="289"/>
                    <a:pt x="82" y="289"/>
                    <a:pt x="82" y="289"/>
                  </a:cubicBezTo>
                  <a:cubicBezTo>
                    <a:pt x="82" y="288"/>
                    <a:pt x="82" y="288"/>
                    <a:pt x="82" y="288"/>
                  </a:cubicBezTo>
                  <a:cubicBezTo>
                    <a:pt x="82" y="288"/>
                    <a:pt x="82" y="288"/>
                    <a:pt x="82" y="288"/>
                  </a:cubicBezTo>
                  <a:cubicBezTo>
                    <a:pt x="82" y="288"/>
                    <a:pt x="82" y="288"/>
                    <a:pt x="82" y="288"/>
                  </a:cubicBezTo>
                  <a:cubicBezTo>
                    <a:pt x="82" y="288"/>
                    <a:pt x="82" y="288"/>
                    <a:pt x="82"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7"/>
                    <a:pt x="81" y="287"/>
                    <a:pt x="81" y="287"/>
                  </a:cubicBezTo>
                  <a:cubicBezTo>
                    <a:pt x="81" y="287"/>
                    <a:pt x="81" y="287"/>
                    <a:pt x="81"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6"/>
                    <a:pt x="80" y="286"/>
                    <a:pt x="80" y="286"/>
                  </a:cubicBezTo>
                  <a:cubicBezTo>
                    <a:pt x="80" y="286"/>
                    <a:pt x="80" y="286"/>
                    <a:pt x="80" y="286"/>
                  </a:cubicBezTo>
                  <a:cubicBezTo>
                    <a:pt x="79" y="286"/>
                    <a:pt x="79" y="286"/>
                    <a:pt x="79" y="286"/>
                  </a:cubicBezTo>
                  <a:cubicBezTo>
                    <a:pt x="79" y="286"/>
                    <a:pt x="79" y="286"/>
                    <a:pt x="79" y="286"/>
                  </a:cubicBezTo>
                  <a:cubicBezTo>
                    <a:pt x="79" y="286"/>
                    <a:pt x="79" y="286"/>
                    <a:pt x="79" y="286"/>
                  </a:cubicBezTo>
                  <a:cubicBezTo>
                    <a:pt x="79" y="286"/>
                    <a:pt x="79" y="286"/>
                    <a:pt x="79" y="286"/>
                  </a:cubicBezTo>
                  <a:cubicBezTo>
                    <a:pt x="79" y="286"/>
                    <a:pt x="79" y="286"/>
                    <a:pt x="79" y="286"/>
                  </a:cubicBezTo>
                  <a:cubicBezTo>
                    <a:pt x="79" y="286"/>
                    <a:pt x="79" y="286"/>
                    <a:pt x="79" y="286"/>
                  </a:cubicBezTo>
                  <a:cubicBezTo>
                    <a:pt x="79" y="286"/>
                    <a:pt x="79" y="286"/>
                    <a:pt x="79" y="286"/>
                  </a:cubicBezTo>
                  <a:cubicBezTo>
                    <a:pt x="79" y="286"/>
                    <a:pt x="79" y="286"/>
                    <a:pt x="79" y="286"/>
                  </a:cubicBezTo>
                  <a:cubicBezTo>
                    <a:pt x="79" y="285"/>
                    <a:pt x="79" y="285"/>
                    <a:pt x="79" y="285"/>
                  </a:cubicBezTo>
                  <a:cubicBezTo>
                    <a:pt x="79" y="285"/>
                    <a:pt x="79" y="285"/>
                    <a:pt x="79" y="285"/>
                  </a:cubicBezTo>
                  <a:cubicBezTo>
                    <a:pt x="79" y="285"/>
                    <a:pt x="79" y="285"/>
                    <a:pt x="79" y="285"/>
                  </a:cubicBezTo>
                  <a:cubicBezTo>
                    <a:pt x="79" y="285"/>
                    <a:pt x="79" y="285"/>
                    <a:pt x="79" y="285"/>
                  </a:cubicBezTo>
                  <a:cubicBezTo>
                    <a:pt x="79" y="285"/>
                    <a:pt x="79" y="285"/>
                    <a:pt x="79" y="285"/>
                  </a:cubicBezTo>
                  <a:cubicBezTo>
                    <a:pt x="79" y="285"/>
                    <a:pt x="79" y="285"/>
                    <a:pt x="79" y="285"/>
                  </a:cubicBezTo>
                  <a:cubicBezTo>
                    <a:pt x="78" y="285"/>
                    <a:pt x="78" y="285"/>
                    <a:pt x="78" y="285"/>
                  </a:cubicBezTo>
                  <a:cubicBezTo>
                    <a:pt x="78" y="285"/>
                    <a:pt x="78" y="285"/>
                    <a:pt x="78" y="285"/>
                  </a:cubicBezTo>
                  <a:cubicBezTo>
                    <a:pt x="78" y="285"/>
                    <a:pt x="78" y="285"/>
                    <a:pt x="78" y="285"/>
                  </a:cubicBezTo>
                  <a:cubicBezTo>
                    <a:pt x="78" y="285"/>
                    <a:pt x="78" y="285"/>
                    <a:pt x="78" y="285"/>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2"/>
                    <a:pt x="78" y="282"/>
                    <a:pt x="78" y="282"/>
                  </a:cubicBezTo>
                  <a:cubicBezTo>
                    <a:pt x="78" y="282"/>
                    <a:pt x="78" y="282"/>
                    <a:pt x="78" y="282"/>
                  </a:cubicBezTo>
                  <a:cubicBezTo>
                    <a:pt x="78" y="282"/>
                    <a:pt x="78" y="282"/>
                    <a:pt x="78" y="282"/>
                  </a:cubicBezTo>
                  <a:cubicBezTo>
                    <a:pt x="78" y="282"/>
                    <a:pt x="78" y="282"/>
                    <a:pt x="78" y="282"/>
                  </a:cubicBezTo>
                  <a:cubicBezTo>
                    <a:pt x="77" y="282"/>
                    <a:pt x="77" y="282"/>
                    <a:pt x="77" y="282"/>
                  </a:cubicBezTo>
                  <a:cubicBezTo>
                    <a:pt x="77" y="282"/>
                    <a:pt x="77" y="282"/>
                    <a:pt x="77" y="282"/>
                  </a:cubicBezTo>
                  <a:cubicBezTo>
                    <a:pt x="77" y="282"/>
                    <a:pt x="77" y="282"/>
                    <a:pt x="77" y="282"/>
                  </a:cubicBezTo>
                  <a:cubicBezTo>
                    <a:pt x="77" y="282"/>
                    <a:pt x="77" y="282"/>
                    <a:pt x="77" y="282"/>
                  </a:cubicBezTo>
                  <a:cubicBezTo>
                    <a:pt x="77" y="281"/>
                    <a:pt x="77" y="281"/>
                    <a:pt x="77" y="281"/>
                  </a:cubicBezTo>
                  <a:cubicBezTo>
                    <a:pt x="77" y="281"/>
                    <a:pt x="77" y="281"/>
                    <a:pt x="77" y="281"/>
                  </a:cubicBezTo>
                  <a:cubicBezTo>
                    <a:pt x="77" y="281"/>
                    <a:pt x="77" y="281"/>
                    <a:pt x="77" y="281"/>
                  </a:cubicBezTo>
                  <a:cubicBezTo>
                    <a:pt x="77" y="281"/>
                    <a:pt x="77" y="281"/>
                    <a:pt x="77" y="281"/>
                  </a:cubicBezTo>
                  <a:cubicBezTo>
                    <a:pt x="77" y="281"/>
                    <a:pt x="77" y="281"/>
                    <a:pt x="77" y="281"/>
                  </a:cubicBezTo>
                  <a:cubicBezTo>
                    <a:pt x="77" y="281"/>
                    <a:pt x="77" y="281"/>
                    <a:pt x="77" y="281"/>
                  </a:cubicBezTo>
                  <a:cubicBezTo>
                    <a:pt x="77" y="281"/>
                    <a:pt x="77" y="281"/>
                    <a:pt x="77" y="281"/>
                  </a:cubicBezTo>
                  <a:cubicBezTo>
                    <a:pt x="77" y="281"/>
                    <a:pt x="77" y="281"/>
                    <a:pt x="77" y="281"/>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79"/>
                    <a:pt x="77" y="279"/>
                    <a:pt x="77" y="279"/>
                  </a:cubicBezTo>
                  <a:cubicBezTo>
                    <a:pt x="77" y="279"/>
                    <a:pt x="77" y="279"/>
                    <a:pt x="77" y="279"/>
                  </a:cubicBezTo>
                  <a:cubicBezTo>
                    <a:pt x="77" y="279"/>
                    <a:pt x="77" y="279"/>
                    <a:pt x="77" y="279"/>
                  </a:cubicBezTo>
                  <a:cubicBezTo>
                    <a:pt x="77" y="279"/>
                    <a:pt x="77" y="279"/>
                    <a:pt x="77" y="279"/>
                  </a:cubicBezTo>
                  <a:cubicBezTo>
                    <a:pt x="78" y="279"/>
                    <a:pt x="78" y="279"/>
                    <a:pt x="78" y="279"/>
                  </a:cubicBezTo>
                  <a:cubicBezTo>
                    <a:pt x="78" y="279"/>
                    <a:pt x="78" y="279"/>
                    <a:pt x="78" y="279"/>
                  </a:cubicBezTo>
                  <a:cubicBezTo>
                    <a:pt x="78" y="279"/>
                    <a:pt x="78" y="279"/>
                    <a:pt x="78" y="279"/>
                  </a:cubicBezTo>
                  <a:cubicBezTo>
                    <a:pt x="78" y="279"/>
                    <a:pt x="78" y="279"/>
                    <a:pt x="78" y="279"/>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7"/>
                    <a:pt x="78" y="277"/>
                    <a:pt x="78" y="277"/>
                  </a:cubicBezTo>
                  <a:cubicBezTo>
                    <a:pt x="78" y="277"/>
                    <a:pt x="78" y="277"/>
                    <a:pt x="78" y="277"/>
                  </a:cubicBezTo>
                  <a:cubicBezTo>
                    <a:pt x="78" y="277"/>
                    <a:pt x="78" y="277"/>
                    <a:pt x="78" y="277"/>
                  </a:cubicBezTo>
                  <a:cubicBezTo>
                    <a:pt x="78" y="277"/>
                    <a:pt x="78" y="277"/>
                    <a:pt x="78" y="277"/>
                  </a:cubicBezTo>
                  <a:cubicBezTo>
                    <a:pt x="78" y="277"/>
                    <a:pt x="78" y="277"/>
                    <a:pt x="78" y="277"/>
                  </a:cubicBezTo>
                  <a:cubicBezTo>
                    <a:pt x="78" y="277"/>
                    <a:pt x="78" y="277"/>
                    <a:pt x="78" y="277"/>
                  </a:cubicBezTo>
                  <a:cubicBezTo>
                    <a:pt x="78" y="277"/>
                    <a:pt x="78" y="277"/>
                    <a:pt x="78" y="277"/>
                  </a:cubicBezTo>
                  <a:cubicBezTo>
                    <a:pt x="78" y="277"/>
                    <a:pt x="78" y="277"/>
                    <a:pt x="78" y="277"/>
                  </a:cubicBezTo>
                  <a:cubicBezTo>
                    <a:pt x="78" y="276"/>
                    <a:pt x="78" y="276"/>
                    <a:pt x="78" y="276"/>
                  </a:cubicBezTo>
                  <a:cubicBezTo>
                    <a:pt x="78" y="276"/>
                    <a:pt x="78" y="276"/>
                    <a:pt x="78" y="276"/>
                  </a:cubicBezTo>
                  <a:cubicBezTo>
                    <a:pt x="78" y="276"/>
                    <a:pt x="78" y="276"/>
                    <a:pt x="78" y="276"/>
                  </a:cubicBezTo>
                  <a:cubicBezTo>
                    <a:pt x="78" y="276"/>
                    <a:pt x="78" y="276"/>
                    <a:pt x="78" y="276"/>
                  </a:cubicBezTo>
                  <a:cubicBezTo>
                    <a:pt x="78" y="276"/>
                    <a:pt x="78" y="276"/>
                    <a:pt x="78" y="276"/>
                  </a:cubicBezTo>
                  <a:cubicBezTo>
                    <a:pt x="79" y="276"/>
                    <a:pt x="79" y="276"/>
                    <a:pt x="79" y="276"/>
                  </a:cubicBezTo>
                  <a:cubicBezTo>
                    <a:pt x="79" y="276"/>
                    <a:pt x="79" y="276"/>
                    <a:pt x="79" y="276"/>
                  </a:cubicBezTo>
                  <a:cubicBezTo>
                    <a:pt x="79" y="276"/>
                    <a:pt x="79" y="276"/>
                    <a:pt x="79" y="276"/>
                  </a:cubicBezTo>
                  <a:cubicBezTo>
                    <a:pt x="79" y="276"/>
                    <a:pt x="79" y="276"/>
                    <a:pt x="79" y="276"/>
                  </a:cubicBezTo>
                  <a:cubicBezTo>
                    <a:pt x="79" y="275"/>
                    <a:pt x="79" y="275"/>
                    <a:pt x="79" y="275"/>
                  </a:cubicBezTo>
                  <a:cubicBezTo>
                    <a:pt x="79" y="275"/>
                    <a:pt x="79" y="275"/>
                    <a:pt x="79" y="275"/>
                  </a:cubicBezTo>
                  <a:cubicBezTo>
                    <a:pt x="79" y="275"/>
                    <a:pt x="79" y="275"/>
                    <a:pt x="79" y="275"/>
                  </a:cubicBezTo>
                  <a:cubicBezTo>
                    <a:pt x="79" y="275"/>
                    <a:pt x="79" y="275"/>
                    <a:pt x="79" y="275"/>
                  </a:cubicBezTo>
                  <a:cubicBezTo>
                    <a:pt x="79" y="275"/>
                    <a:pt x="79" y="275"/>
                    <a:pt x="79" y="275"/>
                  </a:cubicBezTo>
                  <a:cubicBezTo>
                    <a:pt x="79" y="275"/>
                    <a:pt x="79" y="275"/>
                    <a:pt x="79" y="275"/>
                  </a:cubicBezTo>
                  <a:cubicBezTo>
                    <a:pt x="79" y="275"/>
                    <a:pt x="79" y="275"/>
                    <a:pt x="79" y="275"/>
                  </a:cubicBezTo>
                  <a:cubicBezTo>
                    <a:pt x="79" y="275"/>
                    <a:pt x="79" y="275"/>
                    <a:pt x="79" y="275"/>
                  </a:cubicBezTo>
                  <a:cubicBezTo>
                    <a:pt x="80" y="275"/>
                    <a:pt x="80" y="275"/>
                    <a:pt x="80" y="275"/>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1" y="273"/>
                    <a:pt x="81" y="273"/>
                    <a:pt x="81" y="273"/>
                  </a:cubicBezTo>
                  <a:cubicBezTo>
                    <a:pt x="81" y="273"/>
                    <a:pt x="81" y="273"/>
                    <a:pt x="81" y="273"/>
                  </a:cubicBezTo>
                  <a:cubicBezTo>
                    <a:pt x="81" y="273"/>
                    <a:pt x="81" y="273"/>
                    <a:pt x="81" y="273"/>
                  </a:cubicBezTo>
                  <a:cubicBezTo>
                    <a:pt x="81" y="273"/>
                    <a:pt x="81" y="273"/>
                    <a:pt x="81" y="273"/>
                  </a:cubicBezTo>
                  <a:cubicBezTo>
                    <a:pt x="81" y="273"/>
                    <a:pt x="81" y="273"/>
                    <a:pt x="81" y="273"/>
                  </a:cubicBezTo>
                  <a:cubicBezTo>
                    <a:pt x="81" y="273"/>
                    <a:pt x="81" y="273"/>
                    <a:pt x="81" y="273"/>
                  </a:cubicBezTo>
                  <a:cubicBezTo>
                    <a:pt x="81" y="273"/>
                    <a:pt x="81" y="273"/>
                    <a:pt x="81" y="273"/>
                  </a:cubicBezTo>
                  <a:cubicBezTo>
                    <a:pt x="81" y="273"/>
                    <a:pt x="81" y="273"/>
                    <a:pt x="81" y="273"/>
                  </a:cubicBezTo>
                  <a:cubicBezTo>
                    <a:pt x="82" y="273"/>
                    <a:pt x="82" y="273"/>
                    <a:pt x="82" y="273"/>
                  </a:cubicBezTo>
                  <a:cubicBezTo>
                    <a:pt x="82" y="273"/>
                    <a:pt x="82" y="273"/>
                    <a:pt x="82" y="273"/>
                  </a:cubicBezTo>
                  <a:cubicBezTo>
                    <a:pt x="82" y="273"/>
                    <a:pt x="82" y="273"/>
                    <a:pt x="82" y="273"/>
                  </a:cubicBezTo>
                  <a:cubicBezTo>
                    <a:pt x="82" y="272"/>
                    <a:pt x="82" y="272"/>
                    <a:pt x="82" y="272"/>
                  </a:cubicBezTo>
                  <a:cubicBezTo>
                    <a:pt x="82" y="272"/>
                    <a:pt x="82" y="272"/>
                    <a:pt x="82" y="272"/>
                  </a:cubicBezTo>
                  <a:cubicBezTo>
                    <a:pt x="82" y="272"/>
                    <a:pt x="82" y="272"/>
                    <a:pt x="82" y="272"/>
                  </a:cubicBezTo>
                  <a:cubicBezTo>
                    <a:pt x="82" y="272"/>
                    <a:pt x="82" y="272"/>
                    <a:pt x="82" y="272"/>
                  </a:cubicBezTo>
                  <a:cubicBezTo>
                    <a:pt x="83" y="272"/>
                    <a:pt x="83" y="272"/>
                    <a:pt x="83" y="272"/>
                  </a:cubicBezTo>
                  <a:cubicBezTo>
                    <a:pt x="83" y="272"/>
                    <a:pt x="83" y="272"/>
                    <a:pt x="83" y="272"/>
                  </a:cubicBezTo>
                  <a:cubicBezTo>
                    <a:pt x="83" y="272"/>
                    <a:pt x="83" y="272"/>
                    <a:pt x="83" y="272"/>
                  </a:cubicBezTo>
                  <a:cubicBezTo>
                    <a:pt x="83" y="272"/>
                    <a:pt x="83" y="272"/>
                    <a:pt x="83" y="272"/>
                  </a:cubicBezTo>
                  <a:cubicBezTo>
                    <a:pt x="83" y="272"/>
                    <a:pt x="83" y="272"/>
                    <a:pt x="83" y="272"/>
                  </a:cubicBezTo>
                  <a:cubicBezTo>
                    <a:pt x="83" y="272"/>
                    <a:pt x="83" y="272"/>
                    <a:pt x="83" y="272"/>
                  </a:cubicBezTo>
                  <a:cubicBezTo>
                    <a:pt x="83" y="272"/>
                    <a:pt x="83" y="272"/>
                    <a:pt x="83" y="272"/>
                  </a:cubicBezTo>
                  <a:cubicBezTo>
                    <a:pt x="84" y="272"/>
                    <a:pt x="84" y="272"/>
                    <a:pt x="84" y="272"/>
                  </a:cubicBezTo>
                  <a:cubicBezTo>
                    <a:pt x="84" y="272"/>
                    <a:pt x="84" y="272"/>
                    <a:pt x="84" y="272"/>
                  </a:cubicBezTo>
                  <a:cubicBezTo>
                    <a:pt x="84" y="272"/>
                    <a:pt x="84" y="272"/>
                    <a:pt x="84" y="272"/>
                  </a:cubicBezTo>
                  <a:cubicBezTo>
                    <a:pt x="84" y="272"/>
                    <a:pt x="84" y="272"/>
                    <a:pt x="84" y="272"/>
                  </a:cubicBezTo>
                  <a:cubicBezTo>
                    <a:pt x="84" y="272"/>
                    <a:pt x="84" y="272"/>
                    <a:pt x="84" y="272"/>
                  </a:cubicBezTo>
                  <a:cubicBezTo>
                    <a:pt x="85" y="271"/>
                    <a:pt x="85" y="271"/>
                    <a:pt x="85" y="271"/>
                  </a:cubicBezTo>
                  <a:cubicBezTo>
                    <a:pt x="85" y="271"/>
                    <a:pt x="85" y="271"/>
                    <a:pt x="85" y="271"/>
                  </a:cubicBezTo>
                  <a:cubicBezTo>
                    <a:pt x="85" y="271"/>
                    <a:pt x="85" y="271"/>
                    <a:pt x="85" y="271"/>
                  </a:cubicBezTo>
                  <a:cubicBezTo>
                    <a:pt x="85" y="271"/>
                    <a:pt x="85" y="271"/>
                    <a:pt x="85" y="271"/>
                  </a:cubicBezTo>
                  <a:cubicBezTo>
                    <a:pt x="85" y="271"/>
                    <a:pt x="85" y="271"/>
                    <a:pt x="85" y="271"/>
                  </a:cubicBezTo>
                  <a:cubicBezTo>
                    <a:pt x="86" y="271"/>
                    <a:pt x="86" y="271"/>
                    <a:pt x="86" y="271"/>
                  </a:cubicBezTo>
                  <a:cubicBezTo>
                    <a:pt x="86" y="271"/>
                    <a:pt x="86" y="271"/>
                    <a:pt x="86" y="271"/>
                  </a:cubicBezTo>
                  <a:cubicBezTo>
                    <a:pt x="86" y="271"/>
                    <a:pt x="86" y="271"/>
                    <a:pt x="86" y="271"/>
                  </a:cubicBezTo>
                  <a:cubicBezTo>
                    <a:pt x="86" y="271"/>
                    <a:pt x="86" y="271"/>
                    <a:pt x="86" y="271"/>
                  </a:cubicBezTo>
                  <a:cubicBezTo>
                    <a:pt x="87" y="271"/>
                    <a:pt x="87" y="271"/>
                    <a:pt x="87" y="271"/>
                  </a:cubicBezTo>
                  <a:cubicBezTo>
                    <a:pt x="179" y="271"/>
                    <a:pt x="179" y="271"/>
                    <a:pt x="179" y="271"/>
                  </a:cubicBezTo>
                  <a:cubicBezTo>
                    <a:pt x="173" y="277"/>
                    <a:pt x="167" y="283"/>
                    <a:pt x="162" y="290"/>
                  </a:cubicBezTo>
                  <a:close/>
                  <a:moveTo>
                    <a:pt x="77" y="280"/>
                  </a:moveTo>
                  <a:cubicBezTo>
                    <a:pt x="77" y="280"/>
                    <a:pt x="77" y="280"/>
                    <a:pt x="77" y="280"/>
                  </a:cubicBezTo>
                  <a:close/>
                  <a:moveTo>
                    <a:pt x="87" y="218"/>
                  </a:moveTo>
                  <a:cubicBezTo>
                    <a:pt x="258" y="218"/>
                    <a:pt x="258" y="218"/>
                    <a:pt x="258" y="218"/>
                  </a:cubicBezTo>
                  <a:cubicBezTo>
                    <a:pt x="263" y="218"/>
                    <a:pt x="267" y="222"/>
                    <a:pt x="267" y="228"/>
                  </a:cubicBezTo>
                  <a:cubicBezTo>
                    <a:pt x="267" y="228"/>
                    <a:pt x="267" y="228"/>
                    <a:pt x="267" y="228"/>
                  </a:cubicBezTo>
                  <a:cubicBezTo>
                    <a:pt x="267" y="229"/>
                    <a:pt x="267" y="231"/>
                    <a:pt x="266" y="232"/>
                  </a:cubicBezTo>
                  <a:cubicBezTo>
                    <a:pt x="257" y="233"/>
                    <a:pt x="249" y="235"/>
                    <a:pt x="241" y="237"/>
                  </a:cubicBezTo>
                  <a:cubicBezTo>
                    <a:pt x="87" y="237"/>
                    <a:pt x="87" y="237"/>
                    <a:pt x="87" y="237"/>
                  </a:cubicBezTo>
                  <a:cubicBezTo>
                    <a:pt x="82" y="237"/>
                    <a:pt x="77" y="233"/>
                    <a:pt x="77" y="228"/>
                  </a:cubicBezTo>
                  <a:cubicBezTo>
                    <a:pt x="77" y="228"/>
                    <a:pt x="77" y="228"/>
                    <a:pt x="77" y="228"/>
                  </a:cubicBezTo>
                  <a:cubicBezTo>
                    <a:pt x="77" y="222"/>
                    <a:pt x="82" y="218"/>
                    <a:pt x="87" y="218"/>
                  </a:cubicBezTo>
                  <a:close/>
                  <a:moveTo>
                    <a:pt x="87" y="165"/>
                  </a:moveTo>
                  <a:cubicBezTo>
                    <a:pt x="258" y="165"/>
                    <a:pt x="258" y="165"/>
                    <a:pt x="258" y="165"/>
                  </a:cubicBezTo>
                  <a:cubicBezTo>
                    <a:pt x="263" y="165"/>
                    <a:pt x="267" y="170"/>
                    <a:pt x="267" y="175"/>
                  </a:cubicBezTo>
                  <a:cubicBezTo>
                    <a:pt x="267" y="175"/>
                    <a:pt x="267" y="175"/>
                    <a:pt x="267" y="175"/>
                  </a:cubicBezTo>
                  <a:cubicBezTo>
                    <a:pt x="267" y="180"/>
                    <a:pt x="263" y="184"/>
                    <a:pt x="258" y="184"/>
                  </a:cubicBezTo>
                  <a:cubicBezTo>
                    <a:pt x="87" y="184"/>
                    <a:pt x="87" y="184"/>
                    <a:pt x="87" y="184"/>
                  </a:cubicBezTo>
                  <a:cubicBezTo>
                    <a:pt x="82" y="184"/>
                    <a:pt x="77" y="180"/>
                    <a:pt x="77" y="175"/>
                  </a:cubicBezTo>
                  <a:cubicBezTo>
                    <a:pt x="77" y="175"/>
                    <a:pt x="77" y="175"/>
                    <a:pt x="77" y="175"/>
                  </a:cubicBezTo>
                  <a:cubicBezTo>
                    <a:pt x="77" y="170"/>
                    <a:pt x="82" y="165"/>
                    <a:pt x="87" y="165"/>
                  </a:cubicBezTo>
                  <a:close/>
                  <a:moveTo>
                    <a:pt x="87" y="115"/>
                  </a:moveTo>
                  <a:cubicBezTo>
                    <a:pt x="258" y="115"/>
                    <a:pt x="258" y="115"/>
                    <a:pt x="258" y="115"/>
                  </a:cubicBezTo>
                  <a:cubicBezTo>
                    <a:pt x="263" y="115"/>
                    <a:pt x="267" y="120"/>
                    <a:pt x="267" y="125"/>
                  </a:cubicBezTo>
                  <a:cubicBezTo>
                    <a:pt x="267" y="125"/>
                    <a:pt x="267" y="125"/>
                    <a:pt x="267" y="125"/>
                  </a:cubicBezTo>
                  <a:cubicBezTo>
                    <a:pt x="267" y="130"/>
                    <a:pt x="263" y="134"/>
                    <a:pt x="258" y="134"/>
                  </a:cubicBezTo>
                  <a:cubicBezTo>
                    <a:pt x="87" y="134"/>
                    <a:pt x="87" y="134"/>
                    <a:pt x="87" y="134"/>
                  </a:cubicBezTo>
                  <a:cubicBezTo>
                    <a:pt x="82" y="134"/>
                    <a:pt x="77" y="130"/>
                    <a:pt x="77" y="125"/>
                  </a:cubicBezTo>
                  <a:cubicBezTo>
                    <a:pt x="77" y="125"/>
                    <a:pt x="77" y="125"/>
                    <a:pt x="77" y="125"/>
                  </a:cubicBezTo>
                  <a:cubicBezTo>
                    <a:pt x="77" y="120"/>
                    <a:pt x="82" y="115"/>
                    <a:pt x="87" y="115"/>
                  </a:cubicBezTo>
                  <a:close/>
                  <a:moveTo>
                    <a:pt x="130" y="59"/>
                  </a:moveTo>
                  <a:cubicBezTo>
                    <a:pt x="130" y="33"/>
                    <a:pt x="130" y="33"/>
                    <a:pt x="130" y="33"/>
                  </a:cubicBezTo>
                  <a:cubicBezTo>
                    <a:pt x="130" y="31"/>
                    <a:pt x="131" y="29"/>
                    <a:pt x="132" y="28"/>
                  </a:cubicBezTo>
                  <a:cubicBezTo>
                    <a:pt x="132" y="28"/>
                    <a:pt x="132" y="28"/>
                    <a:pt x="132" y="28"/>
                  </a:cubicBezTo>
                  <a:cubicBezTo>
                    <a:pt x="134" y="27"/>
                    <a:pt x="136" y="26"/>
                    <a:pt x="138" y="26"/>
                  </a:cubicBezTo>
                  <a:cubicBezTo>
                    <a:pt x="206" y="26"/>
                    <a:pt x="206" y="26"/>
                    <a:pt x="206" y="26"/>
                  </a:cubicBezTo>
                  <a:cubicBezTo>
                    <a:pt x="208" y="26"/>
                    <a:pt x="211" y="27"/>
                    <a:pt x="212" y="28"/>
                  </a:cubicBezTo>
                  <a:cubicBezTo>
                    <a:pt x="212" y="28"/>
                    <a:pt x="212" y="28"/>
                    <a:pt x="212" y="28"/>
                  </a:cubicBezTo>
                  <a:cubicBezTo>
                    <a:pt x="214" y="29"/>
                    <a:pt x="215" y="31"/>
                    <a:pt x="215" y="33"/>
                  </a:cubicBezTo>
                  <a:cubicBezTo>
                    <a:pt x="215" y="59"/>
                    <a:pt x="215" y="59"/>
                    <a:pt x="215" y="59"/>
                  </a:cubicBezTo>
                  <a:lnTo>
                    <a:pt x="130" y="59"/>
                  </a:lnTo>
                  <a:close/>
                </a:path>
              </a:pathLst>
            </a:custGeom>
            <a:solidFill>
              <a:schemeClr val="bg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tx1">
                    <a:lumMod val="75000"/>
                    <a:lumOff val="25000"/>
                  </a:schemeClr>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2" name="Rectangle 58"/>
            <p:cNvSpPr>
              <a:spLocks noChangeArrowheads="1"/>
            </p:cNvSpPr>
            <p:nvPr/>
          </p:nvSpPr>
          <p:spPr bwMode="auto">
            <a:xfrm rot="2700000">
              <a:off x="2655457" y="2650490"/>
              <a:ext cx="631043" cy="631043"/>
            </a:xfrm>
            <a:prstGeom prst="rect">
              <a:avLst/>
            </a:prstGeom>
            <a:solidFill>
              <a:schemeClr val="bg1"/>
            </a:solidFill>
            <a:ln w="25400" cap="flat" cmpd="sng" algn="ctr">
              <a:noFill/>
              <a:prstDash val="solid"/>
            </a:ln>
            <a:effectLst>
              <a:outerShdw blurRad="190500" dist="38100" dir="2700000" algn="tl" rotWithShape="0">
                <a:prstClr val="black">
                  <a:alpha val="20000"/>
                </a:prstClr>
              </a:outerShdw>
            </a:effectLst>
          </p:spPr>
          <p:txBody>
            <a:bodyPr rtlCol="0" anchor="ctr"/>
            <a:lstStyle/>
            <a:p>
              <a:pPr algn="ctr"/>
              <a:endParaRPr lang="en-US" sz="1600" kern="0">
                <a:solidFill>
                  <a:schemeClr val="tx1">
                    <a:lumMod val="75000"/>
                    <a:lumOff val="25000"/>
                  </a:schemeClr>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3" name="Rectangle 58"/>
            <p:cNvSpPr>
              <a:spLocks noChangeArrowheads="1"/>
            </p:cNvSpPr>
            <p:nvPr/>
          </p:nvSpPr>
          <p:spPr bwMode="auto">
            <a:xfrm rot="2700000">
              <a:off x="8987566" y="2650490"/>
              <a:ext cx="631043" cy="631043"/>
            </a:xfrm>
            <a:prstGeom prst="rect">
              <a:avLst/>
            </a:prstGeom>
            <a:solidFill>
              <a:schemeClr val="bg1"/>
            </a:solidFill>
            <a:ln w="25400" cap="flat" cmpd="sng" algn="ctr">
              <a:noFill/>
              <a:prstDash val="solid"/>
            </a:ln>
            <a:effectLst>
              <a:outerShdw blurRad="190500" dist="38100" dir="2700000" algn="tl" rotWithShape="0">
                <a:prstClr val="black">
                  <a:alpha val="20000"/>
                </a:prstClr>
              </a:outerShdw>
            </a:effectLst>
          </p:spPr>
          <p:txBody>
            <a:bodyPr rtlCol="0" anchor="ctr"/>
            <a:lstStyle/>
            <a:p>
              <a:pPr algn="ctr"/>
              <a:endParaRPr lang="en-US" sz="1600" kern="0">
                <a:solidFill>
                  <a:schemeClr val="tx1">
                    <a:lumMod val="75000"/>
                    <a:lumOff val="25000"/>
                  </a:schemeClr>
                </a:solidFill>
                <a:latin typeface="Arial" panose="020B0604020202020204" pitchFamily="34" charset="0"/>
                <a:ea typeface="思源黑体 CN Normal" panose="020B0400000000000000" pitchFamily="34" charset="-122"/>
                <a:sym typeface="Arial" panose="020B0604020202020204" pitchFamily="34" charset="0"/>
              </a:endParaRPr>
            </a:p>
          </p:txBody>
        </p:sp>
      </p:grpSp>
      <p:sp>
        <p:nvSpPr>
          <p:cNvPr id="26" name="文本框 28"/>
          <p:cNvSpPr txBox="1"/>
          <p:nvPr/>
        </p:nvSpPr>
        <p:spPr>
          <a:xfrm>
            <a:off x="921254" y="4490121"/>
            <a:ext cx="4462389" cy="1938992"/>
          </a:xfrm>
          <a:prstGeom prst="rect">
            <a:avLst/>
          </a:prstGeom>
          <a:noFill/>
          <a:effectLst/>
        </p:spPr>
        <p:txBody>
          <a:bodyPr wrap="square" rtlCol="0">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选择用户频繁使用的业务功能、系统中</a:t>
            </a:r>
            <a:r>
              <a:rPr lang="zh-CN" altLang="zh-CN" sz="2000" dirty="0">
                <a:solidFill>
                  <a:srgbClr val="1369B2"/>
                </a:solidFill>
                <a:latin typeface="微软雅黑" panose="020B0503020204020204" pitchFamily="34" charset="-122"/>
                <a:ea typeface="微软雅黑" panose="020B0503020204020204" pitchFamily="34" charset="-122"/>
              </a:rPr>
              <a:t>关键的业务功能</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特殊交易日</a:t>
            </a:r>
            <a:r>
              <a:rPr lang="zh-CN" altLang="zh-CN" sz="2000" dirty="0">
                <a:solidFill>
                  <a:srgbClr val="595959"/>
                </a:solidFill>
                <a:latin typeface="微软雅黑" panose="020B0503020204020204" pitchFamily="34" charset="-122"/>
                <a:ea typeface="微软雅黑" panose="020B0503020204020204" pitchFamily="34" charset="-122"/>
                <a:cs typeface="+mn-ea"/>
              </a:rPr>
              <a:t>或</a:t>
            </a:r>
            <a:r>
              <a:rPr lang="zh-CN" altLang="zh-CN" sz="2000" dirty="0">
                <a:solidFill>
                  <a:srgbClr val="1369B2"/>
                </a:solidFill>
                <a:latin typeface="微软雅黑" panose="020B0503020204020204" pitchFamily="34" charset="-122"/>
                <a:ea typeface="微软雅黑" panose="020B0503020204020204" pitchFamily="34" charset="-122"/>
              </a:rPr>
              <a:t>峰值交易的业务功能</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核心业务发生重大调整的业务功能</a:t>
            </a:r>
            <a:r>
              <a:rPr lang="zh-CN" altLang="zh-CN" sz="2000" dirty="0">
                <a:solidFill>
                  <a:srgbClr val="595959"/>
                </a:solidFill>
                <a:latin typeface="微软雅黑" panose="020B0503020204020204" pitchFamily="34" charset="-122"/>
                <a:ea typeface="微软雅黑" panose="020B0503020204020204" pitchFamily="34" charset="-122"/>
                <a:cs typeface="+mn-ea"/>
              </a:rPr>
              <a:t>等。</a:t>
            </a:r>
            <a:endParaRPr lang="zh-CN" altLang="en-US" sz="2000" dirty="0">
              <a:solidFill>
                <a:srgbClr val="595959"/>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8" name="TextBox 76"/>
          <p:cNvSpPr txBox="1"/>
          <p:nvPr/>
        </p:nvSpPr>
        <p:spPr>
          <a:xfrm>
            <a:off x="6741705" y="3756162"/>
            <a:ext cx="1957435" cy="461665"/>
          </a:xfrm>
          <a:prstGeom prst="rect">
            <a:avLst/>
          </a:prstGeom>
          <a:noFill/>
          <a:effectLst/>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技术角度</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 name="矩形 1"/>
          <p:cNvSpPr/>
          <p:nvPr/>
        </p:nvSpPr>
        <p:spPr>
          <a:xfrm>
            <a:off x="2226142" y="3756162"/>
            <a:ext cx="1415772" cy="461665"/>
          </a:xfrm>
          <a:prstGeom prst="rect">
            <a:avLst/>
          </a:prstGeom>
        </p:spPr>
        <p:txBody>
          <a:bodyPr wrap="none">
            <a:spAutoFit/>
          </a:bodyPr>
          <a:lstStyle/>
          <a:p>
            <a:r>
              <a:rPr lang="zh-CN" altLang="zh-CN" b="1" dirty="0">
                <a:solidFill>
                  <a:schemeClr val="tx1">
                    <a:lumMod val="75000"/>
                    <a:lumOff val="25000"/>
                  </a:schemeClr>
                </a:solidFill>
                <a:latin typeface="微软雅黑" panose="020B0503020204020204" pitchFamily="34" charset="-122"/>
                <a:ea typeface="微软雅黑" panose="020B0503020204020204" pitchFamily="34" charset="-122"/>
              </a:rPr>
              <a:t>业务角度</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a:off x="6659772" y="4571319"/>
            <a:ext cx="4810864" cy="1107996"/>
          </a:xfrm>
          <a:prstGeom prst="rect">
            <a:avLst/>
          </a:prstGeom>
        </p:spPr>
        <p:txBody>
          <a:bodyPr wrap="square">
            <a:spAutoFit/>
          </a:bodyPr>
          <a:lstStyle/>
          <a:p>
            <a:pPr lvl="0">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选择</a:t>
            </a:r>
            <a:r>
              <a:rPr lang="zh-CN" altLang="zh-CN" sz="2000" dirty="0">
                <a:solidFill>
                  <a:srgbClr val="1369B2"/>
                </a:solidFill>
                <a:latin typeface="微软雅黑" panose="020B0503020204020204" pitchFamily="34" charset="-122"/>
                <a:ea typeface="微软雅黑" panose="020B0503020204020204" pitchFamily="34" charset="-122"/>
              </a:rPr>
              <a:t>资源占用高</a:t>
            </a:r>
            <a:r>
              <a:rPr lang="zh-CN" altLang="zh-CN" sz="2000" dirty="0">
                <a:solidFill>
                  <a:srgbClr val="595959"/>
                </a:solidFill>
                <a:latin typeface="微软雅黑" panose="020B0503020204020204" pitchFamily="34" charset="-122"/>
                <a:ea typeface="微软雅黑" panose="020B0503020204020204" pitchFamily="34" charset="-122"/>
                <a:cs typeface="+mn-ea"/>
              </a:rPr>
              <a:t>的业务功能、</a:t>
            </a:r>
            <a:r>
              <a:rPr lang="zh-CN" altLang="zh-CN" sz="2000" dirty="0">
                <a:solidFill>
                  <a:srgbClr val="1369B2"/>
                </a:solidFill>
                <a:latin typeface="微软雅黑" panose="020B0503020204020204" pitchFamily="34" charset="-122"/>
                <a:ea typeface="微软雅黑" panose="020B0503020204020204" pitchFamily="34" charset="-122"/>
              </a:rPr>
              <a:t>开发技术难度大</a:t>
            </a:r>
            <a:r>
              <a:rPr lang="zh-CN" altLang="zh-CN" sz="2000" dirty="0">
                <a:solidFill>
                  <a:srgbClr val="595959"/>
                </a:solidFill>
                <a:latin typeface="微软雅黑" panose="020B0503020204020204" pitchFamily="34" charset="-122"/>
                <a:ea typeface="微软雅黑" panose="020B0503020204020204" pitchFamily="34" charset="-122"/>
                <a:cs typeface="+mn-ea"/>
              </a:rPr>
              <a:t>的业务功能等</a:t>
            </a:r>
            <a:r>
              <a:rPr lang="zh-CN" altLang="zh-CN" dirty="0"/>
              <a:t>。</a:t>
            </a:r>
            <a:endParaRPr lang="zh-CN" altLang="zh-CN" dirty="0"/>
          </a:p>
        </p:txBody>
      </p:sp>
      <p:sp>
        <p:nvSpPr>
          <p:cNvPr id="5" name="矩形 4"/>
          <p:cNvSpPr/>
          <p:nvPr/>
        </p:nvSpPr>
        <p:spPr>
          <a:xfrm>
            <a:off x="1025381" y="1060385"/>
            <a:ext cx="9574925" cy="400110"/>
          </a:xfrm>
          <a:prstGeom prst="rect">
            <a:avLst/>
          </a:prstGeom>
        </p:spPr>
        <p:txBody>
          <a:bodyPr wrap="square">
            <a:spAutoFit/>
          </a:bodyPr>
          <a:lstStyle/>
          <a:p>
            <a:r>
              <a:rPr lang="zh-CN" altLang="zh-CN" sz="2000" dirty="0">
                <a:solidFill>
                  <a:srgbClr val="595959"/>
                </a:solidFill>
                <a:latin typeface="微软雅黑" panose="020B0503020204020204" pitchFamily="34" charset="-122"/>
                <a:ea typeface="微软雅黑" panose="020B0503020204020204" pitchFamily="34" charset="-122"/>
                <a:cs typeface="+mn-ea"/>
              </a:rPr>
              <a:t>在分析性能测试需求时，可以从业务角度和技术角度提取性能测试的业务功能</a:t>
            </a:r>
            <a:r>
              <a:rPr lang="zh-CN" altLang="en-US" sz="2000" dirty="0">
                <a:solidFill>
                  <a:srgbClr val="595959"/>
                </a:solidFill>
                <a:latin typeface="微软雅黑" panose="020B0503020204020204" pitchFamily="34" charset="-122"/>
                <a:ea typeface="微软雅黑" panose="020B0503020204020204" pitchFamily="34" charset="-122"/>
                <a:cs typeface="+mn-ea"/>
              </a:rPr>
              <a:t>。</a:t>
            </a:r>
            <a:endParaRPr lang="zh-CN" altLang="en-US" sz="2000"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5.5.5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性能测试需求分析</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a:off x="1143690" y="1059723"/>
            <a:ext cx="5057795" cy="400110"/>
          </a:xfrm>
          <a:prstGeom prst="rect">
            <a:avLst/>
          </a:prstGeom>
        </p:spPr>
        <p:txBody>
          <a:bodyPr wrap="none">
            <a:spAutoFit/>
          </a:bodyPr>
          <a:lstStyle/>
          <a:p>
            <a:r>
              <a:rPr lang="zh-CN" altLang="en-US" sz="2000">
                <a:solidFill>
                  <a:srgbClr val="595959"/>
                </a:solidFill>
                <a:latin typeface="微软雅黑" panose="020B0503020204020204" pitchFamily="34" charset="-122"/>
                <a:ea typeface="微软雅黑" panose="020B0503020204020204" pitchFamily="34" charset="-122"/>
                <a:cs typeface="+mn-ea"/>
              </a:rPr>
              <a:t>下面介绍</a:t>
            </a:r>
            <a:r>
              <a:rPr lang="zh-CN" altLang="en-US" sz="2000">
                <a:solidFill>
                  <a:srgbClr val="1369B2"/>
                </a:solidFill>
                <a:latin typeface="微软雅黑" panose="020B0503020204020204" pitchFamily="34" charset="-122"/>
                <a:ea typeface="微软雅黑" panose="020B0503020204020204" pitchFamily="34" charset="-122"/>
              </a:rPr>
              <a:t>轻</a:t>
            </a:r>
            <a:r>
              <a:rPr lang="zh-CN" altLang="en-US" sz="2000" dirty="0">
                <a:solidFill>
                  <a:srgbClr val="1369B2"/>
                </a:solidFill>
                <a:latin typeface="微软雅黑" panose="020B0503020204020204" pitchFamily="34" charset="-122"/>
                <a:ea typeface="微软雅黑" panose="020B0503020204020204" pitchFamily="34" charset="-122"/>
              </a:rPr>
              <a:t>商城待测业务功能的</a:t>
            </a:r>
            <a:r>
              <a:rPr lang="zh-CN" altLang="en-US" sz="2000">
                <a:solidFill>
                  <a:srgbClr val="1369B2"/>
                </a:solidFill>
                <a:latin typeface="微软雅黑" panose="020B0503020204020204" pitchFamily="34" charset="-122"/>
                <a:ea typeface="微软雅黑" panose="020B0503020204020204" pitchFamily="34" charset="-122"/>
              </a:rPr>
              <a:t>接口信息</a:t>
            </a:r>
            <a:r>
              <a:rPr lang="zh-CN" altLang="en-US" sz="2000">
                <a:solidFill>
                  <a:srgbClr val="595959"/>
                </a:solidFill>
                <a:latin typeface="微软雅黑" panose="020B0503020204020204" pitchFamily="34" charset="-122"/>
                <a:ea typeface="微软雅黑" panose="020B0503020204020204" pitchFamily="34" charset="-122"/>
                <a:cs typeface="+mn-ea"/>
              </a:rPr>
              <a:t>。</a:t>
            </a:r>
            <a:endParaRPr lang="zh-CN" altLang="en-US" sz="2000" dirty="0">
              <a:solidFill>
                <a:srgbClr val="595959"/>
              </a:solidFill>
              <a:latin typeface="微软雅黑" panose="020B0503020204020204" pitchFamily="34" charset="-122"/>
              <a:ea typeface="微软雅黑" panose="020B0503020204020204" pitchFamily="34" charset="-122"/>
              <a:cs typeface="+mn-ea"/>
            </a:endParaRPr>
          </a:p>
        </p:txBody>
      </p:sp>
      <p:sp>
        <p:nvSpPr>
          <p:cNvPr id="6" name="矩形 5"/>
          <p:cNvSpPr/>
          <p:nvPr/>
        </p:nvSpPr>
        <p:spPr>
          <a:xfrm>
            <a:off x="1259723" y="2047361"/>
            <a:ext cx="1856684" cy="50608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595959"/>
                </a:solidFill>
                <a:latin typeface="微软雅黑" panose="020B0503020204020204" pitchFamily="34" charset="-122"/>
                <a:ea typeface="微软雅黑" panose="020B0503020204020204" pitchFamily="34" charset="-122"/>
              </a:rPr>
              <a:t>1. </a:t>
            </a:r>
            <a:r>
              <a:rPr lang="zh-CN" altLang="en-US" sz="2000" dirty="0">
                <a:solidFill>
                  <a:srgbClr val="595959"/>
                </a:solidFill>
                <a:latin typeface="微软雅黑" panose="020B0503020204020204" pitchFamily="34" charset="-122"/>
                <a:ea typeface="微软雅黑" panose="020B0503020204020204" pitchFamily="34" charset="-122"/>
              </a:rPr>
              <a:t>登录</a:t>
            </a:r>
            <a:endParaRPr lang="zh-CN" altLang="en-US" sz="2000" dirty="0">
              <a:solidFill>
                <a:srgbClr val="595959"/>
              </a:solidFill>
              <a:latin typeface="微软雅黑" panose="020B0503020204020204" pitchFamily="34" charset="-122"/>
              <a:ea typeface="微软雅黑" panose="020B0503020204020204" pitchFamily="34" charset="-122"/>
            </a:endParaRPr>
          </a:p>
        </p:txBody>
      </p:sp>
      <p:sp>
        <p:nvSpPr>
          <p:cNvPr id="2" name="矩形 1"/>
          <p:cNvSpPr/>
          <p:nvPr/>
        </p:nvSpPr>
        <p:spPr>
          <a:xfrm>
            <a:off x="1143690" y="2875715"/>
            <a:ext cx="8029575" cy="1938992"/>
          </a:xfrm>
          <a:prstGeom prst="rect">
            <a:avLst/>
          </a:prstGeom>
        </p:spPr>
        <p:txBody>
          <a:bodyPr wrap="square">
            <a:spAutoFit/>
          </a:bodyPr>
          <a:lstStyle/>
          <a:p>
            <a:pPr marL="342900" lvl="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请求方法：</a:t>
            </a:r>
            <a:r>
              <a:rPr lang="en-US" altLang="zh-CN" sz="2000" dirty="0">
                <a:solidFill>
                  <a:srgbClr val="595959"/>
                </a:solidFill>
                <a:latin typeface="微软雅黑" panose="020B0503020204020204" pitchFamily="34" charset="-122"/>
                <a:ea typeface="微软雅黑" panose="020B0503020204020204" pitchFamily="34" charset="-122"/>
                <a:cs typeface="+mn-ea"/>
              </a:rPr>
              <a:t>POST</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marL="34290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请求地址</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595959"/>
                </a:solidFill>
                <a:latin typeface="微软雅黑" panose="020B0503020204020204" pitchFamily="34" charset="-122"/>
                <a:ea typeface="微软雅黑" panose="020B0503020204020204" pitchFamily="34" charset="-122"/>
                <a:cs typeface="+mn-ea"/>
              </a:rPr>
              <a:t>http://</a:t>
            </a:r>
            <a:r>
              <a:rPr lang="en-US" altLang="zh-CN" sz="2000" dirty="0" smtClean="0">
                <a:solidFill>
                  <a:srgbClr val="595959"/>
                </a:solidFill>
                <a:latin typeface="微软雅黑" panose="020B0503020204020204" pitchFamily="34" charset="-122"/>
                <a:ea typeface="微软雅黑" panose="020B0503020204020204" pitchFamily="34" charset="-122"/>
                <a:cs typeface="+mn-ea"/>
              </a:rPr>
              <a:t>litemall.itheima.net:8080/wx/auth/login</a:t>
            </a:r>
            <a:r>
              <a:rPr lang="zh-CN" altLang="en-US" sz="2000" dirty="0">
                <a:solidFill>
                  <a:srgbClr val="595959"/>
                </a:solidFill>
                <a:latin typeface="微软雅黑" panose="020B0503020204020204" pitchFamily="34" charset="-122"/>
                <a:ea typeface="微软雅黑" panose="020B0503020204020204" pitchFamily="34" charset="-122"/>
                <a:cs typeface="+mn-ea"/>
              </a:rPr>
              <a:t>。</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a:p>
            <a:pPr marL="342900" lvl="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请求头：</a:t>
            </a:r>
            <a:r>
              <a:rPr lang="en-US" altLang="zh-CN" sz="2000" dirty="0">
                <a:solidFill>
                  <a:srgbClr val="595959"/>
                </a:solidFill>
                <a:latin typeface="微软雅黑" panose="020B0503020204020204" pitchFamily="34" charset="-122"/>
                <a:ea typeface="微软雅黑" panose="020B0503020204020204" pitchFamily="34" charset="-122"/>
                <a:cs typeface="+mn-ea"/>
              </a:rPr>
              <a:t>Content-Type: application/</a:t>
            </a:r>
            <a:r>
              <a:rPr lang="en-US" altLang="zh-CN" sz="2000" dirty="0" err="1">
                <a:solidFill>
                  <a:srgbClr val="595959"/>
                </a:solidFill>
                <a:latin typeface="微软雅黑" panose="020B0503020204020204" pitchFamily="34" charset="-122"/>
                <a:ea typeface="微软雅黑" panose="020B0503020204020204" pitchFamily="34" charset="-122"/>
                <a:cs typeface="+mn-ea"/>
              </a:rPr>
              <a:t>json;charset</a:t>
            </a:r>
            <a:r>
              <a:rPr lang="en-US" altLang="zh-CN" sz="2000" dirty="0">
                <a:solidFill>
                  <a:srgbClr val="595959"/>
                </a:solidFill>
                <a:latin typeface="微软雅黑" panose="020B0503020204020204" pitchFamily="34" charset="-122"/>
                <a:ea typeface="微软雅黑" panose="020B0503020204020204" pitchFamily="34" charset="-122"/>
                <a:cs typeface="+mn-ea"/>
              </a:rPr>
              <a:t>=utf-8</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marL="342900" lvl="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请求体：</a:t>
            </a:r>
            <a:r>
              <a:rPr lang="en-US" altLang="zh-CN" sz="2000" dirty="0">
                <a:solidFill>
                  <a:srgbClr val="595959"/>
                </a:solidFill>
                <a:latin typeface="微软雅黑" panose="020B0503020204020204" pitchFamily="34" charset="-122"/>
                <a:ea typeface="微软雅黑" panose="020B0503020204020204" pitchFamily="34" charset="-122"/>
                <a:cs typeface="+mn-ea"/>
              </a:rPr>
              <a:t>{"username":"user123","password":"user123"}</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5.1.3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性能测试指标</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7" name="原创设计师QQ598969553          _3"/>
          <p:cNvSpPr/>
          <p:nvPr/>
        </p:nvSpPr>
        <p:spPr>
          <a:xfrm>
            <a:off x="2228785" y="2114518"/>
            <a:ext cx="7277230" cy="2834122"/>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原创设计师QQ598969553          _4"/>
          <p:cNvSpPr/>
          <p:nvPr/>
        </p:nvSpPr>
        <p:spPr>
          <a:xfrm>
            <a:off x="2552699" y="2494635"/>
            <a:ext cx="6953315" cy="1938992"/>
          </a:xfrm>
          <a:prstGeom prst="rect">
            <a:avLst/>
          </a:prstGeom>
        </p:spPr>
        <p:txBody>
          <a:bodyPr wrap="square">
            <a:spAutoFit/>
          </a:bodyPr>
          <a:lstStyle/>
          <a:p>
            <a:pPr>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响应时间</a:t>
            </a:r>
            <a:r>
              <a:rPr lang="zh-CN" altLang="zh-CN" sz="2000" dirty="0">
                <a:solidFill>
                  <a:srgbClr val="595959"/>
                </a:solidFill>
                <a:latin typeface="微软雅黑" panose="020B0503020204020204" pitchFamily="34" charset="-122"/>
                <a:ea typeface="微软雅黑" panose="020B0503020204020204" pitchFamily="34" charset="-122"/>
              </a:rPr>
              <a:t>（</a:t>
            </a:r>
            <a:r>
              <a:rPr lang="en-US" altLang="zh-CN" sz="2000" dirty="0">
                <a:solidFill>
                  <a:srgbClr val="595959"/>
                </a:solidFill>
                <a:latin typeface="微软雅黑" panose="020B0503020204020204" pitchFamily="34" charset="-122"/>
                <a:ea typeface="微软雅黑" panose="020B0503020204020204" pitchFamily="34" charset="-122"/>
              </a:rPr>
              <a:t>Response Time</a:t>
            </a:r>
            <a:r>
              <a:rPr lang="zh-CN" altLang="zh-CN" sz="2000" dirty="0">
                <a:solidFill>
                  <a:srgbClr val="595959"/>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是指系统对用户请求作出响应所需要的时间</a:t>
            </a:r>
            <a:r>
              <a:rPr lang="zh-CN" altLang="zh-CN" sz="2000" dirty="0">
                <a:solidFill>
                  <a:srgbClr val="595959"/>
                </a:solidFill>
                <a:latin typeface="微软雅黑" panose="020B0503020204020204" pitchFamily="34" charset="-122"/>
                <a:ea typeface="微软雅黑" panose="020B0503020204020204" pitchFamily="34" charset="-122"/>
              </a:rPr>
              <a:t>。这个时间是指</a:t>
            </a:r>
            <a:r>
              <a:rPr lang="zh-CN" altLang="zh-CN" sz="2000">
                <a:solidFill>
                  <a:srgbClr val="595959"/>
                </a:solidFill>
                <a:latin typeface="微软雅黑" panose="020B0503020204020204" pitchFamily="34" charset="-122"/>
                <a:ea typeface="微软雅黑" panose="020B0503020204020204" pitchFamily="34" charset="-122"/>
              </a:rPr>
              <a:t>用户从客户端</a:t>
            </a:r>
            <a:r>
              <a:rPr lang="zh-CN" altLang="zh-CN" sz="2000" dirty="0">
                <a:solidFill>
                  <a:srgbClr val="595959"/>
                </a:solidFill>
                <a:latin typeface="微软雅黑" panose="020B0503020204020204" pitchFamily="34" charset="-122"/>
                <a:ea typeface="微软雅黑" panose="020B0503020204020204" pitchFamily="34" charset="-122"/>
              </a:rPr>
              <a:t>发出请求到用户接收到返回数据的整个过程所需要的时间，包括各种中间件（如服务器、数据库等）的处理时间</a:t>
            </a:r>
            <a:r>
              <a:rPr lang="zh-CN" altLang="en-US" sz="2000" dirty="0">
                <a:solidFill>
                  <a:srgbClr val="595959"/>
                </a:solidFill>
                <a:latin typeface="微软雅黑" panose="020B0503020204020204" pitchFamily="34" charset="-122"/>
                <a:ea typeface="微软雅黑" panose="020B0503020204020204" pitchFamily="34" charset="-122"/>
              </a:rPr>
              <a:t>。</a:t>
            </a:r>
            <a:endParaRPr lang="zh-CN" altLang="zh-CN" sz="2000" dirty="0">
              <a:solidFill>
                <a:srgbClr val="595959"/>
              </a:solidFill>
              <a:latin typeface="微软雅黑" panose="020B0503020204020204" pitchFamily="34" charset="-122"/>
              <a:ea typeface="微软雅黑" panose="020B0503020204020204" pitchFamily="34" charset="-122"/>
            </a:endParaRPr>
          </a:p>
        </p:txBody>
      </p:sp>
      <p:sp>
        <p:nvSpPr>
          <p:cNvPr id="19" name="原创设计师QQ598969553          _6"/>
          <p:cNvSpPr/>
          <p:nvPr/>
        </p:nvSpPr>
        <p:spPr>
          <a:xfrm>
            <a:off x="3773062" y="1859860"/>
            <a:ext cx="3896604" cy="607277"/>
          </a:xfrm>
          <a:prstGeom prst="roundRect">
            <a:avLst/>
          </a:prstGeom>
          <a:solidFill>
            <a:srgbClr val="0070C0"/>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defTabSz="1450340">
              <a:lnSpc>
                <a:spcPct val="200000"/>
              </a:lnSpc>
            </a:pPr>
            <a:endParaRPr lang="zh-CN" altLang="en-US" sz="1200">
              <a:solidFill>
                <a:schemeClr val="bg1"/>
              </a:solidFill>
              <a:cs typeface="+mn-ea"/>
              <a:sym typeface="+mn-lt"/>
            </a:endParaRPr>
          </a:p>
        </p:txBody>
      </p:sp>
      <p:sp>
        <p:nvSpPr>
          <p:cNvPr id="20" name="原创设计师QQ598969553          _7"/>
          <p:cNvSpPr txBox="1"/>
          <p:nvPr/>
        </p:nvSpPr>
        <p:spPr>
          <a:xfrm>
            <a:off x="4045331" y="1963443"/>
            <a:ext cx="3324452" cy="400110"/>
          </a:xfrm>
          <a:prstGeom prst="rect">
            <a:avLst/>
          </a:prstGeom>
          <a:noFill/>
        </p:spPr>
        <p:txBody>
          <a:bodyPr wrap="square" rtlCol="0">
            <a:spAutoFit/>
          </a:bodyPr>
          <a:lstStyle/>
          <a:p>
            <a:pPr lvl="0" algn="ctr" defTabSz="1216660">
              <a:spcBef>
                <a:spcPct val="20000"/>
              </a:spcBef>
              <a:defRPr/>
            </a:pPr>
            <a:r>
              <a:rPr lang="en-US" altLang="zh-CN" sz="2000" b="1">
                <a:solidFill>
                  <a:schemeClr val="bg1"/>
                </a:solidFill>
                <a:latin typeface="微软雅黑" panose="020B0503020204020204" pitchFamily="34" charset="-122"/>
                <a:ea typeface="微软雅黑" panose="020B0503020204020204" pitchFamily="34" charset="-122"/>
                <a:cs typeface="+mn-ea"/>
                <a:sym typeface="+mn-lt"/>
              </a:rPr>
              <a:t>1.</a:t>
            </a:r>
            <a:r>
              <a:rPr lang="zh-CN" altLang="en-US" sz="2000" b="1">
                <a:solidFill>
                  <a:schemeClr val="bg1"/>
                </a:solidFill>
                <a:latin typeface="微软雅黑" panose="020B0503020204020204" pitchFamily="34" charset="-122"/>
                <a:ea typeface="微软雅黑" panose="020B0503020204020204" pitchFamily="34" charset="-122"/>
                <a:cs typeface="+mn-ea"/>
                <a:sym typeface="+mn-lt"/>
              </a:rPr>
              <a:t>响应时间</a:t>
            </a:r>
            <a:endParaRPr lang="zh-CN" altLang="en-US" sz="2000" b="1" dirty="0">
              <a:solidFill>
                <a:schemeClr val="bg1"/>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5.5.5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性能测试需求分析</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a:off x="1210366" y="1261487"/>
            <a:ext cx="1856684" cy="50608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595959"/>
                </a:solidFill>
                <a:latin typeface="微软雅黑" panose="020B0503020204020204" pitchFamily="34" charset="-122"/>
                <a:ea typeface="微软雅黑" panose="020B0503020204020204" pitchFamily="34" charset="-122"/>
              </a:rPr>
              <a:t>2. </a:t>
            </a:r>
            <a:r>
              <a:rPr lang="zh-CN" altLang="en-US" sz="2000" dirty="0">
                <a:solidFill>
                  <a:srgbClr val="595959"/>
                </a:solidFill>
                <a:latin typeface="微软雅黑" panose="020B0503020204020204" pitchFamily="34" charset="-122"/>
                <a:ea typeface="微软雅黑" panose="020B0503020204020204" pitchFamily="34" charset="-122"/>
              </a:rPr>
              <a:t>首页</a:t>
            </a:r>
            <a:endParaRPr lang="zh-CN" altLang="en-US" sz="2000" dirty="0">
              <a:solidFill>
                <a:srgbClr val="595959"/>
              </a:solidFill>
              <a:latin typeface="微软雅黑" panose="020B0503020204020204" pitchFamily="34" charset="-122"/>
              <a:ea typeface="微软雅黑" panose="020B0503020204020204" pitchFamily="34" charset="-122"/>
            </a:endParaRPr>
          </a:p>
        </p:txBody>
      </p:sp>
      <p:sp>
        <p:nvSpPr>
          <p:cNvPr id="2" name="矩形 1"/>
          <p:cNvSpPr/>
          <p:nvPr/>
        </p:nvSpPr>
        <p:spPr>
          <a:xfrm>
            <a:off x="1210366" y="2158990"/>
            <a:ext cx="8029575" cy="1015663"/>
          </a:xfrm>
          <a:prstGeom prst="rect">
            <a:avLst/>
          </a:prstGeom>
        </p:spPr>
        <p:txBody>
          <a:bodyPr wrap="square">
            <a:spAutoFit/>
          </a:bodyPr>
          <a:lstStyle/>
          <a:p>
            <a:pPr marL="34290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请求方法：</a:t>
            </a:r>
            <a:r>
              <a:rPr lang="en-US" altLang="zh-CN" sz="2000" dirty="0">
                <a:solidFill>
                  <a:srgbClr val="595959"/>
                </a:solidFill>
                <a:latin typeface="微软雅黑" panose="020B0503020204020204" pitchFamily="34" charset="-122"/>
                <a:ea typeface="微软雅黑" panose="020B0503020204020204" pitchFamily="34" charset="-122"/>
                <a:cs typeface="+mn-ea"/>
              </a:rPr>
              <a:t>GET</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marL="34290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请求地址：</a:t>
            </a:r>
            <a:r>
              <a:rPr lang="en-US" altLang="zh-CN" sz="2000" dirty="0">
                <a:solidFill>
                  <a:srgbClr val="595959"/>
                </a:solidFill>
                <a:latin typeface="微软雅黑" panose="020B0503020204020204" pitchFamily="34" charset="-122"/>
                <a:ea typeface="微软雅黑" panose="020B0503020204020204" pitchFamily="34" charset="-122"/>
                <a:cs typeface="+mn-ea"/>
              </a:rPr>
              <a:t>http://</a:t>
            </a:r>
            <a:r>
              <a:rPr lang="en-US" altLang="zh-CN" sz="2000" dirty="0" smtClean="0">
                <a:solidFill>
                  <a:srgbClr val="595959"/>
                </a:solidFill>
                <a:latin typeface="微软雅黑" panose="020B0503020204020204" pitchFamily="34" charset="-122"/>
                <a:ea typeface="微软雅黑" panose="020B0503020204020204" pitchFamily="34" charset="-122"/>
                <a:cs typeface="+mn-ea"/>
              </a:rPr>
              <a:t>litemall.itheima.net:8080/wx/home/index</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8" name="矩形 7"/>
          <p:cNvSpPr/>
          <p:nvPr/>
        </p:nvSpPr>
        <p:spPr>
          <a:xfrm>
            <a:off x="1210366" y="3366512"/>
            <a:ext cx="1856684" cy="50608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595959"/>
                </a:solidFill>
                <a:latin typeface="微软雅黑" panose="020B0503020204020204" pitchFamily="34" charset="-122"/>
                <a:ea typeface="微软雅黑" panose="020B0503020204020204" pitchFamily="34" charset="-122"/>
              </a:rPr>
              <a:t>3. </a:t>
            </a:r>
            <a:r>
              <a:rPr lang="zh-CN" altLang="en-US" sz="2000" dirty="0">
                <a:solidFill>
                  <a:srgbClr val="595959"/>
                </a:solidFill>
                <a:latin typeface="微软雅黑" panose="020B0503020204020204" pitchFamily="34" charset="-122"/>
                <a:ea typeface="微软雅黑" panose="020B0503020204020204" pitchFamily="34" charset="-122"/>
              </a:rPr>
              <a:t>搜索商品</a:t>
            </a:r>
            <a:endParaRPr lang="zh-CN" altLang="en-US" sz="2000" dirty="0">
              <a:solidFill>
                <a:srgbClr val="595959"/>
              </a:solidFill>
              <a:latin typeface="微软雅黑" panose="020B0503020204020204" pitchFamily="34" charset="-122"/>
              <a:ea typeface="微软雅黑" panose="020B0503020204020204" pitchFamily="34" charset="-122"/>
            </a:endParaRPr>
          </a:p>
        </p:txBody>
      </p:sp>
      <p:sp>
        <p:nvSpPr>
          <p:cNvPr id="3" name="矩形 2"/>
          <p:cNvSpPr/>
          <p:nvPr/>
        </p:nvSpPr>
        <p:spPr>
          <a:xfrm>
            <a:off x="1210366" y="4243614"/>
            <a:ext cx="9876734" cy="1015663"/>
          </a:xfrm>
          <a:prstGeom prst="rect">
            <a:avLst/>
          </a:prstGeom>
        </p:spPr>
        <p:txBody>
          <a:bodyPr wrap="square">
            <a:spAutoFit/>
          </a:bodyPr>
          <a:lstStyle/>
          <a:p>
            <a:pPr marL="342900" lvl="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请求方法：</a:t>
            </a:r>
            <a:r>
              <a:rPr lang="en-US" altLang="zh-CN" sz="2000" dirty="0">
                <a:solidFill>
                  <a:srgbClr val="595959"/>
                </a:solidFill>
                <a:latin typeface="微软雅黑" panose="020B0503020204020204" pitchFamily="34" charset="-122"/>
                <a:ea typeface="微软雅黑" panose="020B0503020204020204" pitchFamily="34" charset="-122"/>
                <a:cs typeface="+mn-ea"/>
              </a:rPr>
              <a:t>GET</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marL="342900" lvl="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请求地址</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595959"/>
                </a:solidFill>
                <a:latin typeface="微软雅黑" panose="020B0503020204020204" pitchFamily="34" charset="-122"/>
                <a:ea typeface="微软雅黑" panose="020B0503020204020204" pitchFamily="34" charset="-122"/>
                <a:cs typeface="+mn-ea"/>
              </a:rPr>
              <a:t>http://</a:t>
            </a:r>
            <a:r>
              <a:rPr lang="en-US" altLang="zh-CN" sz="2000" dirty="0" smtClean="0">
                <a:solidFill>
                  <a:srgbClr val="595959"/>
                </a:solidFill>
                <a:latin typeface="微软雅黑" panose="020B0503020204020204" pitchFamily="34" charset="-122"/>
                <a:ea typeface="微软雅黑" panose="020B0503020204020204" pitchFamily="34" charset="-122"/>
                <a:cs typeface="+mn-ea"/>
              </a:rPr>
              <a:t>litemall.itheima.net:8080/wx/home/index</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5.5.5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性能测试需求分析</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a:off x="1210365" y="1261487"/>
            <a:ext cx="2552009" cy="50608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595959"/>
                </a:solidFill>
                <a:latin typeface="微软雅黑" panose="020B0503020204020204" pitchFamily="34" charset="-122"/>
                <a:ea typeface="微软雅黑" panose="020B0503020204020204" pitchFamily="34" charset="-122"/>
              </a:rPr>
              <a:t>4. </a:t>
            </a:r>
            <a:r>
              <a:rPr lang="zh-CN" altLang="en-US" sz="2000" dirty="0">
                <a:solidFill>
                  <a:srgbClr val="595959"/>
                </a:solidFill>
                <a:latin typeface="微软雅黑" panose="020B0503020204020204" pitchFamily="34" charset="-122"/>
                <a:ea typeface="微软雅黑" panose="020B0503020204020204" pitchFamily="34" charset="-122"/>
              </a:rPr>
              <a:t>查看商品详情</a:t>
            </a:r>
            <a:endParaRPr lang="zh-CN" altLang="en-US" sz="2000" dirty="0">
              <a:solidFill>
                <a:srgbClr val="595959"/>
              </a:solidFill>
              <a:latin typeface="微软雅黑" panose="020B0503020204020204" pitchFamily="34" charset="-122"/>
              <a:ea typeface="微软雅黑" panose="020B0503020204020204" pitchFamily="34" charset="-122"/>
            </a:endParaRPr>
          </a:p>
        </p:txBody>
      </p:sp>
      <p:sp>
        <p:nvSpPr>
          <p:cNvPr id="2" name="矩形 1"/>
          <p:cNvSpPr/>
          <p:nvPr/>
        </p:nvSpPr>
        <p:spPr>
          <a:xfrm>
            <a:off x="1210366" y="2158990"/>
            <a:ext cx="10562534" cy="1015663"/>
          </a:xfrm>
          <a:prstGeom prst="rect">
            <a:avLst/>
          </a:prstGeom>
        </p:spPr>
        <p:txBody>
          <a:bodyPr wrap="square">
            <a:spAutoFit/>
          </a:bodyPr>
          <a:lstStyle/>
          <a:p>
            <a:pPr marL="34290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请求方法：</a:t>
            </a:r>
            <a:r>
              <a:rPr lang="en-US" altLang="zh-CN" sz="2000" dirty="0">
                <a:solidFill>
                  <a:srgbClr val="595959"/>
                </a:solidFill>
                <a:latin typeface="微软雅黑" panose="020B0503020204020204" pitchFamily="34" charset="-122"/>
                <a:ea typeface="微软雅黑" panose="020B0503020204020204" pitchFamily="34" charset="-122"/>
                <a:cs typeface="+mn-ea"/>
              </a:rPr>
              <a:t>GET</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marL="34290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请求地址：</a:t>
            </a:r>
            <a:r>
              <a:rPr lang="en-US" altLang="zh-CN" sz="2000" dirty="0">
                <a:solidFill>
                  <a:srgbClr val="595959"/>
                </a:solidFill>
                <a:latin typeface="微软雅黑" panose="020B0503020204020204" pitchFamily="34" charset="-122"/>
                <a:ea typeface="微软雅黑" panose="020B0503020204020204" pitchFamily="34" charset="-122"/>
                <a:cs typeface="+mn-ea"/>
              </a:rPr>
              <a:t>http://</a:t>
            </a:r>
            <a:r>
              <a:rPr lang="en-US" altLang="zh-CN" sz="2000" dirty="0" smtClean="0">
                <a:solidFill>
                  <a:srgbClr val="595959"/>
                </a:solidFill>
                <a:latin typeface="微软雅黑" panose="020B0503020204020204" pitchFamily="34" charset="-122"/>
                <a:ea typeface="微软雅黑" panose="020B0503020204020204" pitchFamily="34" charset="-122"/>
                <a:cs typeface="+mn-ea"/>
              </a:rPr>
              <a:t>litemall.itheima.net:8080/wx/goods/detail?id=1181000</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8" name="矩形 7"/>
          <p:cNvSpPr/>
          <p:nvPr/>
        </p:nvSpPr>
        <p:spPr>
          <a:xfrm>
            <a:off x="1210366" y="3366512"/>
            <a:ext cx="2552008" cy="50608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595959"/>
                </a:solidFill>
                <a:latin typeface="微软雅黑" panose="020B0503020204020204" pitchFamily="34" charset="-122"/>
                <a:ea typeface="微软雅黑" panose="020B0503020204020204" pitchFamily="34" charset="-122"/>
              </a:rPr>
              <a:t>5. </a:t>
            </a:r>
            <a:r>
              <a:rPr lang="zh-CN" altLang="en-US" sz="2000" dirty="0">
                <a:solidFill>
                  <a:srgbClr val="595959"/>
                </a:solidFill>
                <a:latin typeface="微软雅黑" panose="020B0503020204020204" pitchFamily="34" charset="-122"/>
                <a:ea typeface="微软雅黑" panose="020B0503020204020204" pitchFamily="34" charset="-122"/>
              </a:rPr>
              <a:t>加入购物车</a:t>
            </a:r>
            <a:endParaRPr lang="zh-CN" altLang="en-US" sz="2000" dirty="0">
              <a:solidFill>
                <a:srgbClr val="595959"/>
              </a:solidFill>
              <a:latin typeface="微软雅黑" panose="020B0503020204020204" pitchFamily="34" charset="-122"/>
              <a:ea typeface="微软雅黑" panose="020B0503020204020204" pitchFamily="34" charset="-122"/>
            </a:endParaRPr>
          </a:p>
        </p:txBody>
      </p:sp>
      <p:sp>
        <p:nvSpPr>
          <p:cNvPr id="3" name="矩形 2"/>
          <p:cNvSpPr/>
          <p:nvPr/>
        </p:nvSpPr>
        <p:spPr>
          <a:xfrm>
            <a:off x="1210366" y="4243614"/>
            <a:ext cx="9876734" cy="1938992"/>
          </a:xfrm>
          <a:prstGeom prst="rect">
            <a:avLst/>
          </a:prstGeom>
        </p:spPr>
        <p:txBody>
          <a:bodyPr wrap="square">
            <a:spAutoFit/>
          </a:bodyPr>
          <a:lstStyle/>
          <a:p>
            <a:pPr marL="342900" lvl="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请求方法：</a:t>
            </a:r>
            <a:r>
              <a:rPr lang="en-US" altLang="zh-CN" sz="2000" dirty="0">
                <a:solidFill>
                  <a:srgbClr val="595959"/>
                </a:solidFill>
                <a:latin typeface="微软雅黑" panose="020B0503020204020204" pitchFamily="34" charset="-122"/>
                <a:ea typeface="微软雅黑" panose="020B0503020204020204" pitchFamily="34" charset="-122"/>
                <a:cs typeface="+mn-ea"/>
              </a:rPr>
              <a:t>POST</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marL="342900" lvl="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请求地址：</a:t>
            </a:r>
            <a:r>
              <a:rPr lang="en-US" altLang="zh-CN" sz="2000" dirty="0">
                <a:solidFill>
                  <a:srgbClr val="595959"/>
                </a:solidFill>
                <a:latin typeface="微软雅黑" panose="020B0503020204020204" pitchFamily="34" charset="-122"/>
                <a:ea typeface="微软雅黑" panose="020B0503020204020204" pitchFamily="34" charset="-122"/>
                <a:cs typeface="+mn-ea"/>
              </a:rPr>
              <a:t>http://</a:t>
            </a:r>
            <a:r>
              <a:rPr lang="en-US" altLang="zh-CN" sz="2000" dirty="0" smtClean="0">
                <a:solidFill>
                  <a:srgbClr val="595959"/>
                </a:solidFill>
                <a:latin typeface="微软雅黑" panose="020B0503020204020204" pitchFamily="34" charset="-122"/>
                <a:ea typeface="微软雅黑" panose="020B0503020204020204" pitchFamily="34" charset="-122"/>
                <a:cs typeface="+mn-ea"/>
              </a:rPr>
              <a:t>litemall.itheima.net:8080/wx/cart/add</a:t>
            </a:r>
            <a:r>
              <a:rPr lang="zh-CN" altLang="en-US" sz="2000" dirty="0">
                <a:solidFill>
                  <a:srgbClr val="595959"/>
                </a:solidFill>
                <a:latin typeface="微软雅黑" panose="020B0503020204020204" pitchFamily="34" charset="-122"/>
                <a:ea typeface="微软雅黑" panose="020B0503020204020204" pitchFamily="34" charset="-122"/>
                <a:cs typeface="+mn-ea"/>
              </a:rPr>
              <a:t>。</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a:p>
            <a:pPr marL="342900" lvl="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请求头：</a:t>
            </a:r>
            <a:r>
              <a:rPr lang="en-US" altLang="zh-CN" sz="2000" dirty="0">
                <a:solidFill>
                  <a:srgbClr val="595959"/>
                </a:solidFill>
                <a:latin typeface="微软雅黑" panose="020B0503020204020204" pitchFamily="34" charset="-122"/>
                <a:ea typeface="微软雅黑" panose="020B0503020204020204" pitchFamily="34" charset="-122"/>
                <a:cs typeface="+mn-ea"/>
              </a:rPr>
              <a:t>Content-Type: application/</a:t>
            </a:r>
            <a:r>
              <a:rPr lang="en-US" altLang="zh-CN" sz="2000" dirty="0" err="1">
                <a:solidFill>
                  <a:srgbClr val="595959"/>
                </a:solidFill>
                <a:latin typeface="微软雅黑" panose="020B0503020204020204" pitchFamily="34" charset="-122"/>
                <a:ea typeface="微软雅黑" panose="020B0503020204020204" pitchFamily="34" charset="-122"/>
                <a:cs typeface="+mn-ea"/>
              </a:rPr>
              <a:t>json;charset</a:t>
            </a:r>
            <a:r>
              <a:rPr lang="en-US" altLang="zh-CN" sz="2000" dirty="0">
                <a:solidFill>
                  <a:srgbClr val="595959"/>
                </a:solidFill>
                <a:latin typeface="微软雅黑" panose="020B0503020204020204" pitchFamily="34" charset="-122"/>
                <a:ea typeface="微软雅黑" panose="020B0503020204020204" pitchFamily="34" charset="-122"/>
                <a:cs typeface="+mn-ea"/>
              </a:rPr>
              <a:t>=utf-8</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marL="342900" lvl="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请求体：</a:t>
            </a:r>
            <a:r>
              <a:rPr lang="en-US" altLang="zh-CN" sz="2000" dirty="0">
                <a:solidFill>
                  <a:srgbClr val="595959"/>
                </a:solidFill>
                <a:latin typeface="微软雅黑" panose="020B0503020204020204" pitchFamily="34" charset="-122"/>
                <a:ea typeface="微软雅黑" panose="020B0503020204020204" pitchFamily="34" charset="-122"/>
                <a:cs typeface="+mn-ea"/>
              </a:rPr>
              <a:t>{"goodsId":"1181000","number":"1","productId":"2"}</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5.5.5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性能测试需求分析</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a:off x="1210365" y="1261487"/>
            <a:ext cx="2552009" cy="50608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595959"/>
                </a:solidFill>
                <a:latin typeface="微软雅黑" panose="020B0503020204020204" pitchFamily="34" charset="-122"/>
                <a:ea typeface="微软雅黑" panose="020B0503020204020204" pitchFamily="34" charset="-122"/>
              </a:rPr>
              <a:t>6. </a:t>
            </a:r>
            <a:r>
              <a:rPr lang="zh-CN" altLang="en-US" sz="2000" dirty="0">
                <a:solidFill>
                  <a:srgbClr val="595959"/>
                </a:solidFill>
                <a:latin typeface="微软雅黑" panose="020B0503020204020204" pitchFamily="34" charset="-122"/>
                <a:ea typeface="微软雅黑" panose="020B0503020204020204" pitchFamily="34" charset="-122"/>
              </a:rPr>
              <a:t>查看购物车</a:t>
            </a:r>
            <a:endParaRPr lang="zh-CN" altLang="en-US" sz="2000" dirty="0">
              <a:solidFill>
                <a:srgbClr val="595959"/>
              </a:solidFill>
              <a:latin typeface="微软雅黑" panose="020B0503020204020204" pitchFamily="34" charset="-122"/>
              <a:ea typeface="微软雅黑" panose="020B0503020204020204" pitchFamily="34" charset="-122"/>
            </a:endParaRPr>
          </a:p>
        </p:txBody>
      </p:sp>
      <p:sp>
        <p:nvSpPr>
          <p:cNvPr id="2" name="矩形 1"/>
          <p:cNvSpPr/>
          <p:nvPr/>
        </p:nvSpPr>
        <p:spPr>
          <a:xfrm>
            <a:off x="1210366" y="2158990"/>
            <a:ext cx="10562534" cy="1015663"/>
          </a:xfrm>
          <a:prstGeom prst="rect">
            <a:avLst/>
          </a:prstGeom>
        </p:spPr>
        <p:txBody>
          <a:bodyPr wrap="square">
            <a:spAutoFit/>
          </a:bodyPr>
          <a:lstStyle/>
          <a:p>
            <a:pPr marL="34290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请求方法：</a:t>
            </a:r>
            <a:r>
              <a:rPr lang="en-US" altLang="zh-CN" sz="2000" dirty="0">
                <a:solidFill>
                  <a:srgbClr val="595959"/>
                </a:solidFill>
                <a:latin typeface="微软雅黑" panose="020B0503020204020204" pitchFamily="34" charset="-122"/>
                <a:ea typeface="微软雅黑" panose="020B0503020204020204" pitchFamily="34" charset="-122"/>
                <a:cs typeface="+mn-ea"/>
              </a:rPr>
              <a:t>GET</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marL="34290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请求地址：</a:t>
            </a:r>
            <a:r>
              <a:rPr lang="en-US" altLang="zh-CN" sz="2000" dirty="0">
                <a:solidFill>
                  <a:srgbClr val="595959"/>
                </a:solidFill>
                <a:latin typeface="微软雅黑" panose="020B0503020204020204" pitchFamily="34" charset="-122"/>
                <a:ea typeface="微软雅黑" panose="020B0503020204020204" pitchFamily="34" charset="-122"/>
                <a:cs typeface="+mn-ea"/>
              </a:rPr>
              <a:t>http://</a:t>
            </a:r>
            <a:r>
              <a:rPr lang="en-US" altLang="zh-CN" sz="2000" dirty="0" smtClean="0">
                <a:solidFill>
                  <a:srgbClr val="595959"/>
                </a:solidFill>
                <a:latin typeface="微软雅黑" panose="020B0503020204020204" pitchFamily="34" charset="-122"/>
                <a:ea typeface="微软雅黑" panose="020B0503020204020204" pitchFamily="34" charset="-122"/>
                <a:cs typeface="+mn-ea"/>
              </a:rPr>
              <a:t>litemall.itheima.net:8080/wx/cart/goodscount</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8" name="矩形 7"/>
          <p:cNvSpPr/>
          <p:nvPr/>
        </p:nvSpPr>
        <p:spPr>
          <a:xfrm>
            <a:off x="1210366" y="3366512"/>
            <a:ext cx="2552008" cy="50608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595959"/>
                </a:solidFill>
                <a:latin typeface="微软雅黑" panose="020B0503020204020204" pitchFamily="34" charset="-122"/>
                <a:ea typeface="微软雅黑" panose="020B0503020204020204" pitchFamily="34" charset="-122"/>
              </a:rPr>
              <a:t>7. </a:t>
            </a:r>
            <a:r>
              <a:rPr lang="zh-CN" altLang="en-US" sz="2000" dirty="0">
                <a:solidFill>
                  <a:srgbClr val="595959"/>
                </a:solidFill>
                <a:latin typeface="微软雅黑" panose="020B0503020204020204" pitchFamily="34" charset="-122"/>
                <a:ea typeface="微软雅黑" panose="020B0503020204020204" pitchFamily="34" charset="-122"/>
              </a:rPr>
              <a:t>选择商品</a:t>
            </a:r>
            <a:endParaRPr lang="zh-CN" altLang="en-US" sz="2000" dirty="0">
              <a:solidFill>
                <a:srgbClr val="595959"/>
              </a:solidFill>
              <a:latin typeface="微软雅黑" panose="020B0503020204020204" pitchFamily="34" charset="-122"/>
              <a:ea typeface="微软雅黑" panose="020B0503020204020204" pitchFamily="34" charset="-122"/>
            </a:endParaRPr>
          </a:p>
        </p:txBody>
      </p:sp>
      <p:sp>
        <p:nvSpPr>
          <p:cNvPr id="3" name="矩形 2"/>
          <p:cNvSpPr/>
          <p:nvPr/>
        </p:nvSpPr>
        <p:spPr>
          <a:xfrm>
            <a:off x="1210366" y="4243614"/>
            <a:ext cx="9876734" cy="1938992"/>
          </a:xfrm>
          <a:prstGeom prst="rect">
            <a:avLst/>
          </a:prstGeom>
        </p:spPr>
        <p:txBody>
          <a:bodyPr wrap="square">
            <a:spAutoFit/>
          </a:bodyPr>
          <a:lstStyle/>
          <a:p>
            <a:pPr marL="342900" lvl="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请求方法：</a:t>
            </a:r>
            <a:r>
              <a:rPr lang="en-US" altLang="zh-CN" sz="2000" dirty="0">
                <a:solidFill>
                  <a:srgbClr val="595959"/>
                </a:solidFill>
                <a:latin typeface="微软雅黑" panose="020B0503020204020204" pitchFamily="34" charset="-122"/>
                <a:ea typeface="微软雅黑" panose="020B0503020204020204" pitchFamily="34" charset="-122"/>
                <a:cs typeface="+mn-ea"/>
              </a:rPr>
              <a:t>POST</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marL="342900" lvl="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请求地址：</a:t>
            </a:r>
            <a:r>
              <a:rPr lang="en-US" altLang="zh-CN" sz="2000" dirty="0">
                <a:solidFill>
                  <a:srgbClr val="595959"/>
                </a:solidFill>
                <a:latin typeface="微软雅黑" panose="020B0503020204020204" pitchFamily="34" charset="-122"/>
                <a:ea typeface="微软雅黑" panose="020B0503020204020204" pitchFamily="34" charset="-122"/>
                <a:cs typeface="+mn-ea"/>
              </a:rPr>
              <a:t>http://</a:t>
            </a:r>
            <a:r>
              <a:rPr lang="en-US" altLang="zh-CN" sz="2000" dirty="0" smtClean="0">
                <a:solidFill>
                  <a:srgbClr val="595959"/>
                </a:solidFill>
                <a:latin typeface="微软雅黑" panose="020B0503020204020204" pitchFamily="34" charset="-122"/>
                <a:ea typeface="微软雅黑" panose="020B0503020204020204" pitchFamily="34" charset="-122"/>
                <a:cs typeface="+mn-ea"/>
              </a:rPr>
              <a:t>litemall.itheima.net:8080/wx/cart/checked </a:t>
            </a:r>
            <a:r>
              <a:rPr lang="en-US" altLang="zh-CN" sz="2000" dirty="0">
                <a:solidFill>
                  <a:srgbClr val="595959"/>
                </a:solidFill>
                <a:latin typeface="微软雅黑" panose="020B0503020204020204" pitchFamily="34" charset="-122"/>
                <a:ea typeface="微软雅黑" panose="020B0503020204020204" pitchFamily="34" charset="-122"/>
                <a:cs typeface="+mn-ea"/>
              </a:rPr>
              <a:t>HTTP/1.1</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marL="342900" lvl="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请求头：</a:t>
            </a:r>
            <a:r>
              <a:rPr lang="en-US" altLang="zh-CN" sz="2000" dirty="0">
                <a:solidFill>
                  <a:srgbClr val="595959"/>
                </a:solidFill>
                <a:latin typeface="微软雅黑" panose="020B0503020204020204" pitchFamily="34" charset="-122"/>
                <a:ea typeface="微软雅黑" panose="020B0503020204020204" pitchFamily="34" charset="-122"/>
                <a:cs typeface="+mn-ea"/>
              </a:rPr>
              <a:t>Content-Type: application/</a:t>
            </a:r>
            <a:r>
              <a:rPr lang="en-US" altLang="zh-CN" sz="2000" dirty="0" err="1">
                <a:solidFill>
                  <a:srgbClr val="595959"/>
                </a:solidFill>
                <a:latin typeface="微软雅黑" panose="020B0503020204020204" pitchFamily="34" charset="-122"/>
                <a:ea typeface="微软雅黑" panose="020B0503020204020204" pitchFamily="34" charset="-122"/>
                <a:cs typeface="+mn-ea"/>
              </a:rPr>
              <a:t>json;charset</a:t>
            </a:r>
            <a:r>
              <a:rPr lang="en-US" altLang="zh-CN" sz="2000" dirty="0">
                <a:solidFill>
                  <a:srgbClr val="595959"/>
                </a:solidFill>
                <a:latin typeface="微软雅黑" panose="020B0503020204020204" pitchFamily="34" charset="-122"/>
                <a:ea typeface="微软雅黑" panose="020B0503020204020204" pitchFamily="34" charset="-122"/>
                <a:cs typeface="+mn-ea"/>
              </a:rPr>
              <a:t>=utf-8</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marL="342900" lvl="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请求体：</a:t>
            </a:r>
            <a:r>
              <a:rPr lang="en-US"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err="1">
                <a:solidFill>
                  <a:srgbClr val="595959"/>
                </a:solidFill>
                <a:latin typeface="微软雅黑" panose="020B0503020204020204" pitchFamily="34" charset="-122"/>
                <a:ea typeface="微软雅黑" panose="020B0503020204020204" pitchFamily="34" charset="-122"/>
                <a:cs typeface="+mn-ea"/>
              </a:rPr>
              <a:t>productIds</a:t>
            </a:r>
            <a:r>
              <a:rPr lang="en-US" altLang="zh-CN" sz="2000" dirty="0">
                <a:solidFill>
                  <a:srgbClr val="595959"/>
                </a:solidFill>
                <a:latin typeface="微软雅黑" panose="020B0503020204020204" pitchFamily="34" charset="-122"/>
                <a:ea typeface="微软雅黑" panose="020B0503020204020204" pitchFamily="34" charset="-122"/>
                <a:cs typeface="+mn-ea"/>
              </a:rPr>
              <a:t>":[232,31],"isChecked":1}</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5.5.5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性能测试需求分析</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a:off x="1143690" y="1008444"/>
            <a:ext cx="2552009" cy="50608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595959"/>
                </a:solidFill>
                <a:latin typeface="微软雅黑" panose="020B0503020204020204" pitchFamily="34" charset="-122"/>
                <a:ea typeface="微软雅黑" panose="020B0503020204020204" pitchFamily="34" charset="-122"/>
              </a:rPr>
              <a:t>8. </a:t>
            </a:r>
            <a:r>
              <a:rPr lang="zh-CN" altLang="en-US" sz="2000" dirty="0">
                <a:solidFill>
                  <a:srgbClr val="595959"/>
                </a:solidFill>
                <a:latin typeface="微软雅黑" panose="020B0503020204020204" pitchFamily="34" charset="-122"/>
                <a:ea typeface="微软雅黑" panose="020B0503020204020204" pitchFamily="34" charset="-122"/>
              </a:rPr>
              <a:t>商品结算</a:t>
            </a:r>
            <a:endParaRPr lang="zh-CN" altLang="en-US" sz="2000" dirty="0">
              <a:solidFill>
                <a:srgbClr val="595959"/>
              </a:solidFill>
              <a:latin typeface="微软雅黑" panose="020B0503020204020204" pitchFamily="34" charset="-122"/>
              <a:ea typeface="微软雅黑" panose="020B0503020204020204" pitchFamily="34" charset="-122"/>
            </a:endParaRPr>
          </a:p>
        </p:txBody>
      </p:sp>
      <p:sp>
        <p:nvSpPr>
          <p:cNvPr id="2" name="矩形 1"/>
          <p:cNvSpPr/>
          <p:nvPr/>
        </p:nvSpPr>
        <p:spPr>
          <a:xfrm>
            <a:off x="1104004" y="1657405"/>
            <a:ext cx="10735696" cy="1477328"/>
          </a:xfrm>
          <a:prstGeom prst="rect">
            <a:avLst/>
          </a:prstGeom>
        </p:spPr>
        <p:txBody>
          <a:bodyPr wrap="square">
            <a:spAutoFit/>
          </a:bodyPr>
          <a:lstStyle/>
          <a:p>
            <a:pPr marL="34290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请求方法：</a:t>
            </a:r>
            <a:r>
              <a:rPr lang="en-US" altLang="zh-CN" sz="2000" dirty="0">
                <a:solidFill>
                  <a:srgbClr val="595959"/>
                </a:solidFill>
                <a:latin typeface="微软雅黑" panose="020B0503020204020204" pitchFamily="34" charset="-122"/>
                <a:ea typeface="微软雅黑" panose="020B0503020204020204" pitchFamily="34" charset="-122"/>
                <a:cs typeface="+mn-ea"/>
              </a:rPr>
              <a:t>GET</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marL="34290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请求地址</a:t>
            </a:r>
            <a:r>
              <a:rPr lang="en-US" altLang="zh-CN" sz="2000" dirty="0">
                <a:solidFill>
                  <a:srgbClr val="595959"/>
                </a:solidFill>
                <a:latin typeface="微软雅黑" panose="020B0503020204020204" pitchFamily="34" charset="-122"/>
                <a:ea typeface="微软雅黑" panose="020B0503020204020204" pitchFamily="34" charset="-122"/>
                <a:cs typeface="+mn-ea"/>
              </a:rPr>
              <a:t>:http://</a:t>
            </a:r>
            <a:r>
              <a:rPr lang="en-US" altLang="zh-CN" sz="2000" dirty="0" smtClean="0">
                <a:solidFill>
                  <a:srgbClr val="595959"/>
                </a:solidFill>
                <a:latin typeface="微软雅黑" panose="020B0503020204020204" pitchFamily="34" charset="-122"/>
                <a:ea typeface="微软雅黑" panose="020B0503020204020204" pitchFamily="34" charset="-122"/>
                <a:cs typeface="+mn-ea"/>
              </a:rPr>
              <a:t>litemall.itheima.net:8080/</a:t>
            </a:r>
            <a:r>
              <a:rPr lang="en-US" altLang="zh-CN" sz="2000" dirty="0" err="1" smtClean="0">
                <a:solidFill>
                  <a:srgbClr val="595959"/>
                </a:solidFill>
                <a:latin typeface="微软雅黑" panose="020B0503020204020204" pitchFamily="34" charset="-122"/>
                <a:ea typeface="微软雅黑" panose="020B0503020204020204" pitchFamily="34" charset="-122"/>
                <a:cs typeface="+mn-ea"/>
              </a:rPr>
              <a:t>wx</a:t>
            </a:r>
            <a:r>
              <a:rPr lang="en-US" altLang="zh-CN" sz="2000" dirty="0" smtClean="0">
                <a:solidFill>
                  <a:srgbClr val="595959"/>
                </a:solidFill>
                <a:latin typeface="微软雅黑" panose="020B0503020204020204" pitchFamily="34" charset="-122"/>
                <a:ea typeface="微软雅黑" panose="020B0503020204020204" pitchFamily="34" charset="-122"/>
                <a:cs typeface="+mn-ea"/>
              </a:rPr>
              <a:t>/cart/</a:t>
            </a:r>
            <a:r>
              <a:rPr lang="en-US" altLang="zh-CN" sz="2000" dirty="0" err="1" smtClean="0">
                <a:solidFill>
                  <a:srgbClr val="595959"/>
                </a:solidFill>
                <a:latin typeface="微软雅黑" panose="020B0503020204020204" pitchFamily="34" charset="-122"/>
                <a:ea typeface="微软雅黑" panose="020B0503020204020204" pitchFamily="34" charset="-122"/>
                <a:cs typeface="+mn-ea"/>
              </a:rPr>
              <a:t>checkout?cartId</a:t>
            </a:r>
            <a:r>
              <a:rPr lang="en-US" altLang="zh-CN" sz="2000" dirty="0" smtClean="0">
                <a:solidFill>
                  <a:srgbClr val="595959"/>
                </a:solidFill>
                <a:latin typeface="微软雅黑" panose="020B0503020204020204" pitchFamily="34" charset="-122"/>
                <a:ea typeface="微软雅黑" panose="020B0503020204020204" pitchFamily="34" charset="-122"/>
                <a:cs typeface="+mn-ea"/>
              </a:rPr>
              <a:t>=0&amp;addressId=0</a:t>
            </a:r>
            <a:r>
              <a:rPr lang="en-US" altLang="zh-CN" sz="2000" dirty="0">
                <a:solidFill>
                  <a:srgbClr val="595959"/>
                </a:solidFill>
                <a:latin typeface="微软雅黑" panose="020B0503020204020204" pitchFamily="34" charset="-122"/>
                <a:ea typeface="微软雅黑" panose="020B0503020204020204" pitchFamily="34" charset="-122"/>
                <a:cs typeface="+mn-ea"/>
              </a:rPr>
              <a:t>&amp;</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2000" dirty="0" err="1">
                <a:solidFill>
                  <a:srgbClr val="595959"/>
                </a:solidFill>
                <a:latin typeface="微软雅黑" panose="020B0503020204020204" pitchFamily="34" charset="-122"/>
                <a:ea typeface="微软雅黑" panose="020B0503020204020204" pitchFamily="34" charset="-122"/>
                <a:cs typeface="+mn-ea"/>
              </a:rPr>
              <a:t>couponId</a:t>
            </a:r>
            <a:r>
              <a:rPr lang="en-US" altLang="zh-CN" sz="2000" dirty="0">
                <a:solidFill>
                  <a:srgbClr val="595959"/>
                </a:solidFill>
                <a:latin typeface="微软雅黑" panose="020B0503020204020204" pitchFamily="34" charset="-122"/>
                <a:ea typeface="微软雅黑" panose="020B0503020204020204" pitchFamily="34" charset="-122"/>
                <a:cs typeface="+mn-ea"/>
              </a:rPr>
              <a:t>=0&amp;userCouponId=0&amp;grouponRulesId=0</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8" name="矩形 7"/>
          <p:cNvSpPr/>
          <p:nvPr/>
        </p:nvSpPr>
        <p:spPr>
          <a:xfrm>
            <a:off x="1210366" y="3366512"/>
            <a:ext cx="2552008" cy="50608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595959"/>
                </a:solidFill>
                <a:latin typeface="微软雅黑" panose="020B0503020204020204" pitchFamily="34" charset="-122"/>
                <a:ea typeface="微软雅黑" panose="020B0503020204020204" pitchFamily="34" charset="-122"/>
              </a:rPr>
              <a:t>9. </a:t>
            </a:r>
            <a:r>
              <a:rPr lang="zh-CN" altLang="en-US" sz="2000" dirty="0">
                <a:solidFill>
                  <a:srgbClr val="595959"/>
                </a:solidFill>
                <a:latin typeface="微软雅黑" panose="020B0503020204020204" pitchFamily="34" charset="-122"/>
                <a:ea typeface="微软雅黑" panose="020B0503020204020204" pitchFamily="34" charset="-122"/>
              </a:rPr>
              <a:t>提交订单</a:t>
            </a:r>
            <a:endParaRPr lang="zh-CN" altLang="en-US" sz="2000" dirty="0">
              <a:solidFill>
                <a:srgbClr val="595959"/>
              </a:solidFill>
              <a:latin typeface="微软雅黑" panose="020B0503020204020204" pitchFamily="34" charset="-122"/>
              <a:ea typeface="微软雅黑" panose="020B0503020204020204" pitchFamily="34" charset="-122"/>
            </a:endParaRPr>
          </a:p>
        </p:txBody>
      </p:sp>
      <p:sp>
        <p:nvSpPr>
          <p:cNvPr id="3" name="矩形 2"/>
          <p:cNvSpPr/>
          <p:nvPr/>
        </p:nvSpPr>
        <p:spPr>
          <a:xfrm>
            <a:off x="1143689" y="3967389"/>
            <a:ext cx="10848285" cy="2400657"/>
          </a:xfrm>
          <a:prstGeom prst="rect">
            <a:avLst/>
          </a:prstGeom>
        </p:spPr>
        <p:txBody>
          <a:bodyPr wrap="square">
            <a:spAutoFit/>
          </a:bodyPr>
          <a:lstStyle/>
          <a:p>
            <a:pPr marL="342900" lvl="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请求方法：</a:t>
            </a:r>
            <a:r>
              <a:rPr lang="en-US" altLang="zh-CN" sz="2000" dirty="0">
                <a:solidFill>
                  <a:srgbClr val="595959"/>
                </a:solidFill>
                <a:latin typeface="微软雅黑" panose="020B0503020204020204" pitchFamily="34" charset="-122"/>
                <a:ea typeface="微软雅黑" panose="020B0503020204020204" pitchFamily="34" charset="-122"/>
                <a:cs typeface="+mn-ea"/>
              </a:rPr>
              <a:t>POST</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marL="342900" lvl="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请求地址：</a:t>
            </a:r>
            <a:r>
              <a:rPr lang="en-US" altLang="zh-CN" sz="2000" dirty="0">
                <a:solidFill>
                  <a:srgbClr val="595959"/>
                </a:solidFill>
                <a:latin typeface="微软雅黑" panose="020B0503020204020204" pitchFamily="34" charset="-122"/>
                <a:ea typeface="微软雅黑" panose="020B0503020204020204" pitchFamily="34" charset="-122"/>
                <a:cs typeface="+mn-ea"/>
              </a:rPr>
              <a:t>http://</a:t>
            </a:r>
            <a:r>
              <a:rPr lang="en-US" altLang="zh-CN" sz="2000" dirty="0" smtClean="0">
                <a:solidFill>
                  <a:srgbClr val="595959"/>
                </a:solidFill>
                <a:latin typeface="微软雅黑" panose="020B0503020204020204" pitchFamily="34" charset="-122"/>
                <a:ea typeface="微软雅黑" panose="020B0503020204020204" pitchFamily="34" charset="-122"/>
                <a:cs typeface="+mn-ea"/>
              </a:rPr>
              <a:t>litemall.itheima.net:8080/wx/order/submit</a:t>
            </a:r>
            <a:r>
              <a:rPr lang="zh-CN" altLang="en-US" sz="2000" dirty="0">
                <a:solidFill>
                  <a:srgbClr val="595959"/>
                </a:solidFill>
                <a:latin typeface="微软雅黑" panose="020B0503020204020204" pitchFamily="34" charset="-122"/>
                <a:ea typeface="微软雅黑" panose="020B0503020204020204" pitchFamily="34" charset="-122"/>
                <a:cs typeface="+mn-ea"/>
              </a:rPr>
              <a:t>。</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a:p>
            <a:pPr marL="342900" lvl="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请求头：</a:t>
            </a:r>
            <a:r>
              <a:rPr lang="en-US" altLang="zh-CN" sz="2000" dirty="0">
                <a:solidFill>
                  <a:srgbClr val="595959"/>
                </a:solidFill>
                <a:latin typeface="微软雅黑" panose="020B0503020204020204" pitchFamily="34" charset="-122"/>
                <a:ea typeface="微软雅黑" panose="020B0503020204020204" pitchFamily="34" charset="-122"/>
                <a:cs typeface="+mn-ea"/>
              </a:rPr>
              <a:t>Content-Type: application/</a:t>
            </a:r>
            <a:r>
              <a:rPr lang="en-US" altLang="zh-CN" sz="2000" dirty="0" err="1">
                <a:solidFill>
                  <a:srgbClr val="595959"/>
                </a:solidFill>
                <a:latin typeface="微软雅黑" panose="020B0503020204020204" pitchFamily="34" charset="-122"/>
                <a:ea typeface="微软雅黑" panose="020B0503020204020204" pitchFamily="34" charset="-122"/>
                <a:cs typeface="+mn-ea"/>
              </a:rPr>
              <a:t>json;charset</a:t>
            </a:r>
            <a:r>
              <a:rPr lang="en-US" altLang="zh-CN" sz="2000" dirty="0">
                <a:solidFill>
                  <a:srgbClr val="595959"/>
                </a:solidFill>
                <a:latin typeface="微软雅黑" panose="020B0503020204020204" pitchFamily="34" charset="-122"/>
                <a:ea typeface="微软雅黑" panose="020B0503020204020204" pitchFamily="34" charset="-122"/>
                <a:cs typeface="+mn-ea"/>
              </a:rPr>
              <a:t>=utf-8</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marL="342900" lvl="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请求体：</a:t>
            </a:r>
            <a:r>
              <a:rPr lang="en-US" altLang="zh-CN" sz="2000" dirty="0">
                <a:solidFill>
                  <a:srgbClr val="595959"/>
                </a:solidFill>
                <a:latin typeface="微软雅黑" panose="020B0503020204020204" pitchFamily="34" charset="-122"/>
                <a:ea typeface="微软雅黑" panose="020B0503020204020204" pitchFamily="34" charset="-122"/>
                <a:cs typeface="+mn-ea"/>
              </a:rPr>
              <a:t>{"addressId":"2","cartId":"0","couponId":"0","userCouponId":"0",</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2000" dirty="0">
                <a:solidFill>
                  <a:srgbClr val="595959"/>
                </a:solidFill>
                <a:latin typeface="微软雅黑" panose="020B0503020204020204" pitchFamily="34" charset="-122"/>
                <a:ea typeface="微软雅黑" panose="020B0503020204020204" pitchFamily="34" charset="-122"/>
                <a:cs typeface="+mn-ea"/>
              </a:rPr>
              <a:t>"grouponLinkId":0,"grouponRulesId":0,"message":""}</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5.5.5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性能测试需求分析</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a:off x="1143690" y="1703769"/>
            <a:ext cx="2552009" cy="50608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595959"/>
                </a:solidFill>
                <a:latin typeface="微软雅黑" panose="020B0503020204020204" pitchFamily="34" charset="-122"/>
                <a:ea typeface="微软雅黑" panose="020B0503020204020204" pitchFamily="34" charset="-122"/>
              </a:rPr>
              <a:t>10. </a:t>
            </a:r>
            <a:r>
              <a:rPr lang="zh-CN" altLang="en-US" sz="2000" dirty="0">
                <a:solidFill>
                  <a:srgbClr val="595959"/>
                </a:solidFill>
                <a:latin typeface="微软雅黑" panose="020B0503020204020204" pitchFamily="34" charset="-122"/>
                <a:ea typeface="微软雅黑" panose="020B0503020204020204" pitchFamily="34" charset="-122"/>
              </a:rPr>
              <a:t>查看订单</a:t>
            </a:r>
            <a:endParaRPr lang="zh-CN" altLang="en-US" sz="2000" dirty="0">
              <a:solidFill>
                <a:srgbClr val="595959"/>
              </a:solidFill>
              <a:latin typeface="微软雅黑" panose="020B0503020204020204" pitchFamily="34" charset="-122"/>
              <a:ea typeface="微软雅黑" panose="020B0503020204020204" pitchFamily="34" charset="-122"/>
            </a:endParaRPr>
          </a:p>
        </p:txBody>
      </p:sp>
      <p:sp>
        <p:nvSpPr>
          <p:cNvPr id="2" name="矩形 1"/>
          <p:cNvSpPr/>
          <p:nvPr/>
        </p:nvSpPr>
        <p:spPr>
          <a:xfrm>
            <a:off x="1104003" y="2753733"/>
            <a:ext cx="11086410" cy="1477328"/>
          </a:xfrm>
          <a:prstGeom prst="rect">
            <a:avLst/>
          </a:prstGeom>
        </p:spPr>
        <p:txBody>
          <a:bodyPr wrap="square">
            <a:spAutoFit/>
          </a:bodyPr>
          <a:lstStyle/>
          <a:p>
            <a:pPr marL="342900" lvl="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请求方法：</a:t>
            </a:r>
            <a:r>
              <a:rPr lang="en-US" altLang="zh-CN" sz="2000" dirty="0">
                <a:solidFill>
                  <a:srgbClr val="595959"/>
                </a:solidFill>
                <a:latin typeface="微软雅黑" panose="020B0503020204020204" pitchFamily="34" charset="-122"/>
                <a:ea typeface="微软雅黑" panose="020B0503020204020204" pitchFamily="34" charset="-122"/>
                <a:cs typeface="+mn-ea"/>
              </a:rPr>
              <a:t>GET</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marL="342900" lvl="0" indent="-34290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请求地址：</a:t>
            </a:r>
            <a:r>
              <a:rPr lang="en-US" altLang="zh-CN" sz="2000" dirty="0">
                <a:solidFill>
                  <a:srgbClr val="595959"/>
                </a:solidFill>
                <a:latin typeface="微软雅黑" panose="020B0503020204020204" pitchFamily="34" charset="-122"/>
                <a:ea typeface="微软雅黑" panose="020B0503020204020204" pitchFamily="34" charset="-122"/>
                <a:cs typeface="+mn-ea"/>
              </a:rPr>
              <a:t>http://litemall.itheima.net:8080/wx/order/list?showType=0&amp;</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2000" dirty="0">
                <a:solidFill>
                  <a:srgbClr val="595959"/>
                </a:solidFill>
                <a:latin typeface="微软雅黑" panose="020B0503020204020204" pitchFamily="34" charset="-122"/>
                <a:ea typeface="微软雅黑" panose="020B0503020204020204" pitchFamily="34" charset="-122"/>
                <a:cs typeface="+mn-ea"/>
              </a:rPr>
              <a:t>page=1&amp;limit=10</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5.5.6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制定性能测试计划</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8" name="图片 7"/>
          <p:cNvPicPr>
            <a:picLocks noChangeAspect="1"/>
          </p:cNvPicPr>
          <p:nvPr/>
        </p:nvPicPr>
        <p:blipFill>
          <a:blip r:embed="rId1"/>
          <a:stretch>
            <a:fillRect/>
          </a:stretch>
        </p:blipFill>
        <p:spPr>
          <a:xfrm>
            <a:off x="944880" y="2215515"/>
            <a:ext cx="2797810" cy="3898265"/>
          </a:xfrm>
          <a:prstGeom prst="rect">
            <a:avLst/>
          </a:prstGeom>
        </p:spPr>
      </p:pic>
      <p:sp>
        <p:nvSpPr>
          <p:cNvPr id="9"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en-US" altLang="zh-CN"/>
          </a:p>
        </p:txBody>
      </p:sp>
      <p:sp>
        <p:nvSpPr>
          <p:cNvPr id="10" name="TextBox 35"/>
          <p:cNvSpPr txBox="1">
            <a:spLocks noChangeArrowheads="1"/>
          </p:cNvSpPr>
          <p:nvPr/>
        </p:nvSpPr>
        <p:spPr bwMode="auto">
          <a:xfrm>
            <a:off x="3201035" y="1706408"/>
            <a:ext cx="1606550" cy="123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595959"/>
                </a:solidFill>
                <a:latin typeface="微软雅黑" panose="020B0503020204020204" pitchFamily="34" charset="-122"/>
                <a:ea typeface="微软雅黑" panose="020B0503020204020204" pitchFamily="34" charset="-122"/>
              </a:rPr>
              <a:t>先定一个小目标！</a:t>
            </a:r>
            <a:endParaRPr lang="zh-CN" altLang="en-US" dirty="0">
              <a:solidFill>
                <a:srgbClr val="595959"/>
              </a:solidFill>
              <a:latin typeface="微软雅黑" panose="020B0503020204020204" pitchFamily="34" charset="-122"/>
              <a:ea typeface="微软雅黑" panose="020B0503020204020204" pitchFamily="34" charset="-122"/>
            </a:endParaRPr>
          </a:p>
        </p:txBody>
      </p:sp>
      <p:sp>
        <p:nvSpPr>
          <p:cNvPr id="13" name="TextBox 35"/>
          <p:cNvSpPr txBox="1">
            <a:spLocks noChangeArrowheads="1"/>
          </p:cNvSpPr>
          <p:nvPr/>
        </p:nvSpPr>
        <p:spPr bwMode="auto">
          <a:xfrm>
            <a:off x="5815965" y="3576722"/>
            <a:ext cx="5429568" cy="104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了解性能测试计划</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，能够</a:t>
            </a:r>
            <a:r>
              <a:rPr lang="zh-CN" altLang="en-US" sz="2000" dirty="0">
                <a:solidFill>
                  <a:srgbClr val="1369B2"/>
                </a:solidFill>
                <a:latin typeface="微软雅黑" panose="020B0503020204020204" pitchFamily="34" charset="-122"/>
                <a:ea typeface="微软雅黑" panose="020B0503020204020204" pitchFamily="34" charset="-122"/>
                <a:cs typeface="+mn-ea"/>
              </a:rPr>
              <a:t>描述性能测试计划的关键要素</a:t>
            </a:r>
            <a:endParaRPr lang="zh-CN" altLang="zh-CN" sz="2000" dirty="0">
              <a:solidFill>
                <a:srgbClr val="1369B2"/>
              </a:solidFill>
              <a:latin typeface="微软雅黑" panose="020B0503020204020204" pitchFamily="34" charset="-122"/>
              <a:ea typeface="微软雅黑" panose="020B0503020204020204" pitchFamily="34" charset="-122"/>
              <a:cs typeface="+mn-ea"/>
            </a:endParaRPr>
          </a:p>
        </p:txBody>
      </p:sp>
      <p:grpSp>
        <p:nvGrpSpPr>
          <p:cNvPr id="11" name="组合 10"/>
          <p:cNvGrpSpPr/>
          <p:nvPr/>
        </p:nvGrpSpPr>
        <p:grpSpPr>
          <a:xfrm>
            <a:off x="5328285" y="3787143"/>
            <a:ext cx="405130" cy="405130"/>
            <a:chOff x="8881" y="4685"/>
            <a:chExt cx="638" cy="638"/>
          </a:xfrm>
        </p:grpSpPr>
        <p:sp>
          <p:nvSpPr>
            <p:cNvPr id="12" name="椭圆 11"/>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5.5.6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制定性能测试计划</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5" name="1"/>
          <p:cNvSpPr txBox="1"/>
          <p:nvPr>
            <p:custDataLst>
              <p:tags r:id="rId1"/>
            </p:custDataLst>
          </p:nvPr>
        </p:nvSpPr>
        <p:spPr>
          <a:xfrm>
            <a:off x="5290279" y="2128183"/>
            <a:ext cx="5648325" cy="1938992"/>
          </a:xfrm>
          <a:prstGeom prst="rect">
            <a:avLst/>
          </a:prstGeom>
          <a:noFill/>
          <a:ln>
            <a:noFill/>
          </a:ln>
        </p:spPr>
        <p:txBody>
          <a:bodyPr wrap="square" rtlCol="0">
            <a:spAutoFit/>
          </a:bodyPr>
          <a:lstStyle/>
          <a:p>
            <a:pPr>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性能测试计划</a:t>
            </a:r>
            <a:r>
              <a:rPr lang="zh-CN" altLang="zh-CN" sz="2000" dirty="0">
                <a:solidFill>
                  <a:srgbClr val="595959"/>
                </a:solidFill>
                <a:latin typeface="微软雅黑" panose="020B0503020204020204" pitchFamily="34" charset="-122"/>
                <a:ea typeface="微软雅黑" panose="020B0503020204020204" pitchFamily="34" charset="-122"/>
                <a:cs typeface="+mn-ea"/>
              </a:rPr>
              <a:t>是性能测试过程中的一份</a:t>
            </a:r>
            <a:r>
              <a:rPr lang="zh-CN" altLang="zh-CN" sz="2000" dirty="0">
                <a:solidFill>
                  <a:srgbClr val="1369B2"/>
                </a:solidFill>
                <a:latin typeface="微软雅黑" panose="020B0503020204020204" pitchFamily="34" charset="-122"/>
                <a:ea typeface="微软雅黑" panose="020B0503020204020204" pitchFamily="34" charset="-122"/>
              </a:rPr>
              <a:t>指导性文档</a:t>
            </a:r>
            <a:r>
              <a:rPr lang="zh-CN" altLang="zh-CN" sz="2000" dirty="0">
                <a:solidFill>
                  <a:srgbClr val="595959"/>
                </a:solidFill>
                <a:latin typeface="微软雅黑" panose="020B0503020204020204" pitchFamily="34" charset="-122"/>
                <a:ea typeface="微软雅黑" panose="020B0503020204020204" pitchFamily="34" charset="-122"/>
                <a:cs typeface="+mn-ea"/>
              </a:rPr>
              <a:t>，下面主要从</a:t>
            </a:r>
            <a:r>
              <a:rPr lang="zh-CN" altLang="zh-CN" sz="2000" dirty="0">
                <a:solidFill>
                  <a:srgbClr val="1369B2"/>
                </a:solidFill>
                <a:latin typeface="微软雅黑" panose="020B0503020204020204" pitchFamily="34" charset="-122"/>
                <a:ea typeface="微软雅黑" panose="020B0503020204020204" pitchFamily="34" charset="-122"/>
              </a:rPr>
              <a:t>测试目的</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测试范围</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测试策略</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测试进度与分工</a:t>
            </a:r>
            <a:r>
              <a:rPr lang="zh-CN" altLang="zh-CN" sz="2000" dirty="0">
                <a:solidFill>
                  <a:srgbClr val="595959"/>
                </a:solidFill>
                <a:latin typeface="微软雅黑" panose="020B0503020204020204" pitchFamily="34" charset="-122"/>
                <a:ea typeface="微软雅黑" panose="020B0503020204020204" pitchFamily="34" charset="-122"/>
                <a:cs typeface="+mn-ea"/>
              </a:rPr>
              <a:t>这</a:t>
            </a:r>
            <a:r>
              <a:rPr lang="en-US" altLang="zh-CN" sz="2000" dirty="0">
                <a:solidFill>
                  <a:srgbClr val="595959"/>
                </a:solidFill>
                <a:latin typeface="微软雅黑" panose="020B0503020204020204" pitchFamily="34" charset="-122"/>
                <a:ea typeface="微软雅黑" panose="020B0503020204020204" pitchFamily="34" charset="-122"/>
                <a:cs typeface="+mn-ea"/>
              </a:rPr>
              <a:t>4</a:t>
            </a:r>
            <a:r>
              <a:rPr lang="zh-CN" altLang="zh-CN" sz="2000" dirty="0">
                <a:solidFill>
                  <a:srgbClr val="595959"/>
                </a:solidFill>
                <a:latin typeface="微软雅黑" panose="020B0503020204020204" pitchFamily="34" charset="-122"/>
                <a:ea typeface="微软雅黑" panose="020B0503020204020204" pitchFamily="34" charset="-122"/>
                <a:cs typeface="+mn-ea"/>
              </a:rPr>
              <a:t>方面制定轻商城项目的性能测试计划。</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16" name="图片 15"/>
          <p:cNvPicPr>
            <a:picLocks noChangeAspect="1"/>
          </p:cNvPicPr>
          <p:nvPr/>
        </p:nvPicPr>
        <p:blipFill>
          <a:blip r:embed="rId2"/>
          <a:stretch>
            <a:fillRect/>
          </a:stretch>
        </p:blipFill>
        <p:spPr>
          <a:xfrm>
            <a:off x="1011196" y="1629594"/>
            <a:ext cx="3715858" cy="400615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5.5.6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制定性能测试计划</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5" name="1"/>
          <p:cNvSpPr txBox="1"/>
          <p:nvPr>
            <p:custDataLst>
              <p:tags r:id="rId1"/>
            </p:custDataLst>
          </p:nvPr>
        </p:nvSpPr>
        <p:spPr>
          <a:xfrm>
            <a:off x="1585054" y="3121528"/>
            <a:ext cx="8740046" cy="961289"/>
          </a:xfrm>
          <a:prstGeom prst="rect">
            <a:avLst/>
          </a:prstGeom>
          <a:noFill/>
          <a:ln>
            <a:noFill/>
          </a:ln>
        </p:spPr>
        <p:txBody>
          <a:bodyPr wrap="square" rtlCol="0">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本次测试的目的是</a:t>
            </a:r>
            <a:r>
              <a:rPr lang="zh-CN" altLang="zh-CN" sz="2000" dirty="0">
                <a:solidFill>
                  <a:srgbClr val="1369B2"/>
                </a:solidFill>
                <a:latin typeface="微软雅黑" panose="020B0503020204020204" pitchFamily="34" charset="-122"/>
                <a:ea typeface="微软雅黑" panose="020B0503020204020204" pitchFamily="34" charset="-122"/>
              </a:rPr>
              <a:t>确定项目核心业务的</a:t>
            </a:r>
            <a:r>
              <a:rPr lang="en-US" altLang="zh-CN" sz="2000" dirty="0">
                <a:solidFill>
                  <a:srgbClr val="1369B2"/>
                </a:solidFill>
                <a:latin typeface="微软雅黑" panose="020B0503020204020204" pitchFamily="34" charset="-122"/>
                <a:ea typeface="微软雅黑" panose="020B0503020204020204" pitchFamily="34" charset="-122"/>
              </a:rPr>
              <a:t>TPS</a:t>
            </a:r>
            <a:r>
              <a:rPr lang="zh-CN" altLang="zh-CN" sz="2000" dirty="0">
                <a:solidFill>
                  <a:srgbClr val="595959"/>
                </a:solidFill>
                <a:latin typeface="微软雅黑" panose="020B0503020204020204" pitchFamily="34" charset="-122"/>
                <a:ea typeface="微软雅黑" panose="020B0503020204020204" pitchFamily="34" charset="-122"/>
                <a:cs typeface="+mn-ea"/>
              </a:rPr>
              <a:t>，对业务流程进行</a:t>
            </a:r>
            <a:r>
              <a:rPr lang="zh-CN" altLang="zh-CN" sz="2000" dirty="0">
                <a:solidFill>
                  <a:srgbClr val="1369B2"/>
                </a:solidFill>
                <a:latin typeface="微软雅黑" panose="020B0503020204020204" pitchFamily="34" charset="-122"/>
                <a:ea typeface="微软雅黑" panose="020B0503020204020204" pitchFamily="34" charset="-122"/>
              </a:rPr>
              <a:t>负载测试</a:t>
            </a:r>
            <a:r>
              <a:rPr lang="zh-CN" altLang="zh-CN" sz="2000" dirty="0">
                <a:solidFill>
                  <a:srgbClr val="595959"/>
                </a:solidFill>
                <a:latin typeface="微软雅黑" panose="020B0503020204020204" pitchFamily="34" charset="-122"/>
                <a:ea typeface="微软雅黑" panose="020B0503020204020204" pitchFamily="34" charset="-122"/>
                <a:cs typeface="+mn-ea"/>
              </a:rPr>
              <a:t>，确保项目能够</a:t>
            </a:r>
            <a:r>
              <a:rPr lang="zh-CN" altLang="zh-CN" sz="2000" dirty="0">
                <a:solidFill>
                  <a:srgbClr val="1369B2"/>
                </a:solidFill>
                <a:latin typeface="微软雅黑" panose="020B0503020204020204" pitchFamily="34" charset="-122"/>
                <a:ea typeface="微软雅黑" panose="020B0503020204020204" pitchFamily="34" charset="-122"/>
              </a:rPr>
              <a:t>稳定运行</a:t>
            </a:r>
            <a:r>
              <a:rPr lang="en-US" altLang="zh-CN" sz="2000" dirty="0">
                <a:solidFill>
                  <a:srgbClr val="1369B2"/>
                </a:solidFill>
                <a:latin typeface="微软雅黑" panose="020B0503020204020204" pitchFamily="34" charset="-122"/>
                <a:ea typeface="微软雅黑" panose="020B0503020204020204" pitchFamily="34" charset="-122"/>
              </a:rPr>
              <a:t>24</a:t>
            </a:r>
            <a:r>
              <a:rPr lang="zh-CN" altLang="zh-CN" sz="2000" dirty="0">
                <a:solidFill>
                  <a:srgbClr val="1369B2"/>
                </a:solidFill>
                <a:latin typeface="微软雅黑" panose="020B0503020204020204" pitchFamily="34" charset="-122"/>
                <a:ea typeface="微软雅黑" panose="020B0503020204020204" pitchFamily="34" charset="-122"/>
              </a:rPr>
              <a:t>小时</a:t>
            </a:r>
            <a:r>
              <a:rPr lang="zh-CN" altLang="zh-CN" sz="2000" dirty="0">
                <a:solidFill>
                  <a:srgbClr val="595959"/>
                </a:solidFill>
                <a:latin typeface="微软雅黑" panose="020B0503020204020204" pitchFamily="34" charset="-122"/>
                <a:ea typeface="微软雅黑" panose="020B0503020204020204" pitchFamily="34" charset="-122"/>
                <a:cs typeface="+mn-ea"/>
              </a:rPr>
              <a:t>或</a:t>
            </a:r>
            <a:r>
              <a:rPr lang="zh-CN" altLang="zh-CN" sz="2000" dirty="0">
                <a:solidFill>
                  <a:srgbClr val="1369B2"/>
                </a:solidFill>
                <a:latin typeface="微软雅黑" panose="020B0503020204020204" pitchFamily="34" charset="-122"/>
                <a:ea typeface="微软雅黑" panose="020B0503020204020204" pitchFamily="34" charset="-122"/>
              </a:rPr>
              <a:t>更长一段时间</a:t>
            </a:r>
            <a:r>
              <a:rPr lang="zh-CN" altLang="zh-CN" sz="2000" dirty="0">
                <a:solidFill>
                  <a:srgbClr val="595959"/>
                </a:solidFill>
                <a:latin typeface="微软雅黑" panose="020B0503020204020204" pitchFamily="34" charset="-122"/>
                <a:ea typeface="微软雅黑" panose="020B0503020204020204" pitchFamily="34" charset="-122"/>
                <a:cs typeface="+mn-ea"/>
              </a:rPr>
              <a:t>，并</a:t>
            </a:r>
            <a:r>
              <a:rPr lang="zh-CN" altLang="zh-CN" sz="2000" dirty="0">
                <a:solidFill>
                  <a:srgbClr val="1369B2"/>
                </a:solidFill>
                <a:latin typeface="微软雅黑" panose="020B0503020204020204" pitchFamily="34" charset="-122"/>
                <a:ea typeface="微软雅黑" panose="020B0503020204020204" pitchFamily="34" charset="-122"/>
              </a:rPr>
              <a:t>监控服务器资源使用率</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8" name="Shape 2015"/>
          <p:cNvSpPr/>
          <p:nvPr/>
        </p:nvSpPr>
        <p:spPr>
          <a:xfrm>
            <a:off x="1143689" y="2660922"/>
            <a:ext cx="9819585" cy="1882503"/>
          </a:xfrm>
          <a:prstGeom prst="roundRect">
            <a:avLst>
              <a:gd name="adj" fmla="val 6918"/>
            </a:avLst>
          </a:prstGeom>
          <a:noFill/>
          <a:ln w="12700">
            <a:solidFill>
              <a:srgbClr val="A6AAA9"/>
            </a:solidFill>
            <a:miter lim="400000"/>
          </a:ln>
        </p:spPr>
        <p:txBody>
          <a:bodyPr lIns="19051" tIns="19051" rIns="19051" bIns="19051" anchor="ctr"/>
          <a:lstStyle/>
          <a:p>
            <a:pPr lvl="0"/>
            <a:endParaRPr sz="1735">
              <a:latin typeface="微软雅黑" panose="020B0503020204020204" pitchFamily="34" charset="-122"/>
              <a:ea typeface="微软雅黑" panose="020B0503020204020204" pitchFamily="34" charset="-122"/>
              <a:cs typeface="+mn-ea"/>
              <a:sym typeface="+mn-lt"/>
            </a:endParaRPr>
          </a:p>
        </p:txBody>
      </p:sp>
      <p:sp>
        <p:nvSpPr>
          <p:cNvPr id="10" name="圆角矩形 9"/>
          <p:cNvSpPr/>
          <p:nvPr/>
        </p:nvSpPr>
        <p:spPr>
          <a:xfrm>
            <a:off x="1043491" y="965665"/>
            <a:ext cx="2709111" cy="664743"/>
          </a:xfrm>
          <a:prstGeom prst="roundRect">
            <a:avLst/>
          </a:prstGeom>
          <a:solidFill>
            <a:srgbClr val="1369B2"/>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a:latin typeface="微软雅黑" panose="020B0503020204020204" pitchFamily="34" charset="-122"/>
                <a:ea typeface="微软雅黑" panose="020B0503020204020204" pitchFamily="34" charset="-122"/>
              </a:rPr>
              <a:t>1.</a:t>
            </a:r>
            <a:r>
              <a:rPr lang="zh-CN" altLang="en-US">
                <a:latin typeface="微软雅黑" panose="020B0503020204020204" pitchFamily="34" charset="-122"/>
                <a:ea typeface="微软雅黑" panose="020B0503020204020204" pitchFamily="34" charset="-122"/>
              </a:rPr>
              <a:t>测试目的</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5.5.6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制定性能测试计划</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9" name="矩形 18"/>
          <p:cNvSpPr/>
          <p:nvPr/>
        </p:nvSpPr>
        <p:spPr>
          <a:xfrm>
            <a:off x="1404079" y="1165802"/>
            <a:ext cx="1670650" cy="461665"/>
          </a:xfrm>
          <a:prstGeom prst="rect">
            <a:avLst/>
          </a:prstGeom>
        </p:spPr>
        <p:txBody>
          <a:bodyPr wrap="none">
            <a:spAutoFit/>
          </a:bodyPr>
          <a:lstStyle/>
          <a:p>
            <a:r>
              <a:rPr lang="en-US" altLang="zh-CN" dirty="0">
                <a:solidFill>
                  <a:schemeClr val="bg1"/>
                </a:solidFill>
                <a:latin typeface="微软雅黑" panose="020B0503020204020204" pitchFamily="34" charset="-122"/>
                <a:ea typeface="微软雅黑" panose="020B0503020204020204" pitchFamily="34" charset="-122"/>
              </a:rPr>
              <a:t>2.</a:t>
            </a:r>
            <a:r>
              <a:rPr lang="zh-CN" altLang="en-US" dirty="0">
                <a:solidFill>
                  <a:schemeClr val="bg1"/>
                </a:solidFill>
                <a:latin typeface="微软雅黑" panose="020B0503020204020204" pitchFamily="34" charset="-122"/>
                <a:ea typeface="微软雅黑" panose="020B0503020204020204" pitchFamily="34" charset="-122"/>
              </a:rPr>
              <a:t>测试范围</a:t>
            </a:r>
            <a:endParaRPr lang="zh-CN" altLang="en-US" dirty="0">
              <a:solidFill>
                <a:schemeClr val="bg1"/>
              </a:solidFill>
              <a:latin typeface="微软雅黑" panose="020B0503020204020204" pitchFamily="34" charset="-122"/>
              <a:ea typeface="微软雅黑" panose="020B0503020204020204" pitchFamily="34" charset="-122"/>
            </a:endParaRPr>
          </a:p>
        </p:txBody>
      </p:sp>
      <p:graphicFrame>
        <p:nvGraphicFramePr>
          <p:cNvPr id="9" name="表格 8"/>
          <p:cNvGraphicFramePr>
            <a:graphicFrameLocks noGrp="1"/>
          </p:cNvGraphicFramePr>
          <p:nvPr>
            <p:custDataLst>
              <p:tags r:id="rId1"/>
            </p:custDataLst>
          </p:nvPr>
        </p:nvGraphicFramePr>
        <p:xfrm>
          <a:off x="1811020" y="2182920"/>
          <a:ext cx="7590154" cy="4141150"/>
        </p:xfrm>
        <a:graphic>
          <a:graphicData uri="http://schemas.openxmlformats.org/drawingml/2006/table">
            <a:tbl>
              <a:tblPr firstRow="1" firstCol="1" bandRow="1">
                <a:tableStyleId>{5C22544A-7EE6-4342-B048-85BDC9FD1C3A}</a:tableStyleId>
              </a:tblPr>
              <a:tblGrid>
                <a:gridCol w="611606"/>
                <a:gridCol w="1639585"/>
                <a:gridCol w="1626153"/>
                <a:gridCol w="1856405"/>
                <a:gridCol w="1856405"/>
              </a:tblGrid>
              <a:tr h="381530">
                <a:tc>
                  <a:txBody>
                    <a:bodyPr/>
                    <a:lstStyle/>
                    <a:p>
                      <a:pPr algn="ctr">
                        <a:spcAft>
                          <a:spcPts val="0"/>
                        </a:spcAft>
                      </a:pPr>
                      <a:r>
                        <a:rPr lang="zh-CN" altLang="en-US" sz="1800" kern="100" dirty="0">
                          <a:effectLst/>
                          <a:latin typeface="微软雅黑" panose="020B0503020204020204" pitchFamily="34" charset="-122"/>
                          <a:ea typeface="微软雅黑" panose="020B0503020204020204" pitchFamily="34" charset="-122"/>
                        </a:rPr>
                        <a:t>编</a:t>
                      </a:r>
                      <a:r>
                        <a:rPr lang="zh-CN" sz="1800" kern="100" dirty="0">
                          <a:effectLst/>
                          <a:latin typeface="微软雅黑" panose="020B0503020204020204" pitchFamily="34" charset="-122"/>
                          <a:ea typeface="微软雅黑" panose="020B0503020204020204" pitchFamily="34" charset="-122"/>
                        </a:rPr>
                        <a:t>号</a:t>
                      </a:r>
                      <a:endParaRPr lang="zh-CN" sz="1800" kern="100" dirty="0">
                        <a:effectLst/>
                        <a:latin typeface="微软雅黑" panose="020B0503020204020204" pitchFamily="34" charset="-122"/>
                        <a:ea typeface="微软雅黑" panose="020B0503020204020204" pitchFamily="34" charset="-122"/>
                      </a:endParaRPr>
                    </a:p>
                  </a:txBody>
                  <a:tcPr marL="68580" marR="68580" marT="0" marB="0" anchor="ctr">
                    <a:solidFill>
                      <a:srgbClr val="0075CC"/>
                    </a:solidFill>
                  </a:tcPr>
                </a:tc>
                <a:tc>
                  <a:txBody>
                    <a:bodyPr/>
                    <a:lstStyle/>
                    <a:p>
                      <a:pPr algn="ctr">
                        <a:spcAft>
                          <a:spcPts val="0"/>
                        </a:spcAft>
                      </a:pPr>
                      <a:r>
                        <a:rPr lang="zh-CN" altLang="en-US" sz="1800" kern="100" dirty="0">
                          <a:effectLst/>
                          <a:latin typeface="微软雅黑" panose="020B0503020204020204" pitchFamily="34" charset="-122"/>
                          <a:ea typeface="微软雅黑" panose="020B0503020204020204" pitchFamily="34" charset="-122"/>
                        </a:rPr>
                        <a:t>功能模块</a:t>
                      </a:r>
                      <a:endParaRPr lang="zh-CN" sz="1800" kern="100" dirty="0">
                        <a:effectLst/>
                        <a:latin typeface="微软雅黑" panose="020B0503020204020204" pitchFamily="34" charset="-122"/>
                        <a:ea typeface="微软雅黑" panose="020B0503020204020204" pitchFamily="34" charset="-122"/>
                      </a:endParaRPr>
                    </a:p>
                  </a:txBody>
                  <a:tcPr marL="68580" marR="68580" marT="0" marB="0" anchor="ctr">
                    <a:solidFill>
                      <a:srgbClr val="0075CC"/>
                    </a:solidFill>
                  </a:tcPr>
                </a:tc>
                <a:tc>
                  <a:txBody>
                    <a:bodyPr/>
                    <a:lstStyle/>
                    <a:p>
                      <a:pPr algn="ctr">
                        <a:spcAft>
                          <a:spcPts val="0"/>
                        </a:spcAft>
                      </a:pPr>
                      <a:r>
                        <a:rPr lang="zh-CN" altLang="en-US" sz="1800" kern="100" dirty="0">
                          <a:effectLst/>
                          <a:latin typeface="微软雅黑" panose="020B0503020204020204" pitchFamily="34" charset="-122"/>
                          <a:ea typeface="微软雅黑" panose="020B0503020204020204" pitchFamily="34" charset="-122"/>
                        </a:rPr>
                        <a:t>业务功能</a:t>
                      </a:r>
                      <a:endParaRPr lang="zh-CN" sz="1800" kern="100" dirty="0">
                        <a:effectLst/>
                        <a:latin typeface="微软雅黑" panose="020B0503020204020204" pitchFamily="34" charset="-122"/>
                        <a:ea typeface="微软雅黑" panose="020B0503020204020204" pitchFamily="34" charset="-122"/>
                      </a:endParaRPr>
                    </a:p>
                  </a:txBody>
                  <a:tcPr marL="68580" marR="68580" marT="0" marB="0" anchor="ctr">
                    <a:solidFill>
                      <a:srgbClr val="0075CC"/>
                    </a:solidFill>
                  </a:tcPr>
                </a:tc>
                <a:tc>
                  <a:txBody>
                    <a:bodyPr/>
                    <a:lstStyle/>
                    <a:p>
                      <a:pPr algn="ctr">
                        <a:spcAft>
                          <a:spcPts val="0"/>
                        </a:spcAft>
                      </a:pPr>
                      <a:r>
                        <a:rPr lang="en-US" altLang="zh-CN" sz="1800" kern="100" dirty="0">
                          <a:effectLst/>
                          <a:latin typeface="微软雅黑" panose="020B0503020204020204" pitchFamily="34" charset="-122"/>
                          <a:ea typeface="微软雅黑" panose="020B0503020204020204" pitchFamily="34" charset="-122"/>
                        </a:rPr>
                        <a:t>TPS</a:t>
                      </a:r>
                      <a:endParaRPr lang="zh-CN" sz="1800" kern="100" dirty="0">
                        <a:effectLst/>
                        <a:latin typeface="微软雅黑" panose="020B0503020204020204" pitchFamily="34" charset="-122"/>
                        <a:ea typeface="微软雅黑" panose="020B0503020204020204" pitchFamily="34" charset="-122"/>
                      </a:endParaRPr>
                    </a:p>
                  </a:txBody>
                  <a:tcPr marL="68580" marR="68580" marT="0" marB="0" anchor="ctr">
                    <a:solidFill>
                      <a:srgbClr val="0075CC"/>
                    </a:solidFill>
                  </a:tcPr>
                </a:tc>
                <a:tc>
                  <a:txBody>
                    <a:bodyPr/>
                    <a:lstStyle/>
                    <a:p>
                      <a:pPr algn="ctr">
                        <a:spcAft>
                          <a:spcPts val="0"/>
                        </a:spcAft>
                      </a:pPr>
                      <a:r>
                        <a:rPr lang="zh-CN" altLang="en-US" sz="1800" kern="100" dirty="0">
                          <a:effectLst/>
                          <a:latin typeface="微软雅黑" panose="020B0503020204020204" pitchFamily="34" charset="-122"/>
                          <a:ea typeface="微软雅黑" panose="020B0503020204020204" pitchFamily="34" charset="-122"/>
                        </a:rPr>
                        <a:t>响应时间</a:t>
                      </a:r>
                      <a:endParaRPr lang="zh-CN" sz="1800" kern="100" dirty="0">
                        <a:effectLst/>
                        <a:latin typeface="微软雅黑" panose="020B0503020204020204" pitchFamily="34" charset="-122"/>
                        <a:ea typeface="微软雅黑" panose="020B0503020204020204" pitchFamily="34" charset="-122"/>
                      </a:endParaRPr>
                    </a:p>
                  </a:txBody>
                  <a:tcPr marL="68580" marR="68580" marT="0" marB="0" anchor="ctr">
                    <a:solidFill>
                      <a:srgbClr val="0075CC"/>
                    </a:solidFill>
                  </a:tcPr>
                </a:tc>
              </a:tr>
              <a:tr h="380893">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rPr>
                        <a:t>T01</a:t>
                      </a:r>
                      <a:endParaRPr lang="en-US" sz="1600" kern="100" dirty="0">
                        <a:effectLst/>
                        <a:latin typeface="微软雅黑" panose="020B0503020204020204" pitchFamily="34" charset="-122"/>
                        <a:ea typeface="微软雅黑" panose="020B0503020204020204" pitchFamily="34" charset="-122"/>
                      </a:endParaRPr>
                    </a:p>
                  </a:txBody>
                  <a:tcPr marL="68580" marR="68580" marT="0" marB="0" anchor="ctr">
                    <a:solidFill>
                      <a:srgbClr val="0075CC"/>
                    </a:solidFill>
                  </a:tcPr>
                </a:tc>
                <a:tc>
                  <a:txBody>
                    <a:bodyPr/>
                    <a:lstStyle/>
                    <a:p>
                      <a:pPr algn="ctr">
                        <a:spcAft>
                          <a:spcPts val="0"/>
                        </a:spcAft>
                      </a:pPr>
                      <a:r>
                        <a:rPr lang="zh-CN" altLang="en-US" sz="2000" kern="1200" dirty="0">
                          <a:solidFill>
                            <a:srgbClr val="595959"/>
                          </a:solidFill>
                          <a:latin typeface="微软雅黑" panose="020B0503020204020204" pitchFamily="34" charset="-122"/>
                          <a:ea typeface="微软雅黑" panose="020B0503020204020204" pitchFamily="34" charset="-122"/>
                          <a:cs typeface="+mn-ea"/>
                        </a:rPr>
                        <a:t>登录</a:t>
                      </a:r>
                      <a:endParaRPr lang="zh-CN" sz="20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marL="0" marR="0" indent="0" algn="ctr" defTabSz="1219200" rtl="0" eaLnBrk="1" fontAlgn="auto" latinLnBrk="0" hangingPunct="1">
                        <a:lnSpc>
                          <a:spcPct val="100000"/>
                        </a:lnSpc>
                        <a:spcBef>
                          <a:spcPts val="0"/>
                        </a:spcBef>
                        <a:spcAft>
                          <a:spcPts val="0"/>
                        </a:spcAft>
                        <a:buClrTx/>
                        <a:buSzTx/>
                        <a:buFontTx/>
                        <a:buNone/>
                        <a:defRPr/>
                      </a:pPr>
                      <a:r>
                        <a:rPr lang="zh-CN" altLang="en-US" sz="2000" kern="1200" dirty="0">
                          <a:solidFill>
                            <a:srgbClr val="595959"/>
                          </a:solidFill>
                          <a:latin typeface="微软雅黑" panose="020B0503020204020204" pitchFamily="34" charset="-122"/>
                          <a:ea typeface="微软雅黑" panose="020B0503020204020204" pitchFamily="34" charset="-122"/>
                          <a:cs typeface="+mn-ea"/>
                        </a:rPr>
                        <a:t>登录</a:t>
                      </a:r>
                      <a:endParaRPr lang="zh-CN" altLang="zh-CN" sz="20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spcAft>
                          <a:spcPts val="0"/>
                        </a:spcAft>
                      </a:pPr>
                      <a:r>
                        <a:rPr lang="en-US" sz="2000" kern="1200" dirty="0">
                          <a:solidFill>
                            <a:srgbClr val="595959"/>
                          </a:solidFill>
                          <a:latin typeface="微软雅黑" panose="020B0503020204020204" pitchFamily="34" charset="-122"/>
                          <a:ea typeface="微软雅黑" panose="020B0503020204020204" pitchFamily="34" charset="-122"/>
                          <a:cs typeface="+mn-ea"/>
                        </a:rPr>
                        <a:t> 20</a:t>
                      </a:r>
                      <a:endParaRPr lang="en-US" sz="20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spcAft>
                          <a:spcPts val="0"/>
                        </a:spcAft>
                      </a:pPr>
                      <a:r>
                        <a:rPr lang="en-US" sz="2000" kern="1200" dirty="0">
                          <a:solidFill>
                            <a:srgbClr val="595959"/>
                          </a:solidFill>
                          <a:latin typeface="微软雅黑" panose="020B0503020204020204" pitchFamily="34" charset="-122"/>
                          <a:ea typeface="微软雅黑" panose="020B0503020204020204" pitchFamily="34" charset="-122"/>
                          <a:cs typeface="+mn-ea"/>
                        </a:rPr>
                        <a:t>3s</a:t>
                      </a:r>
                      <a:endParaRPr lang="en-US" sz="20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r>
              <a:tr h="381530">
                <a:tc>
                  <a:txBody>
                    <a:bodyPr/>
                    <a:lstStyle/>
                    <a:p>
                      <a:pPr algn="ctr">
                        <a:spcAft>
                          <a:spcPts val="0"/>
                        </a:spcAft>
                      </a:pPr>
                      <a:r>
                        <a:rPr lang="en-US" altLang="zh-CN" sz="1600" kern="100" dirty="0">
                          <a:effectLst/>
                          <a:latin typeface="微软雅黑" panose="020B0503020204020204" pitchFamily="34" charset="-122"/>
                          <a:ea typeface="微软雅黑" panose="020B0503020204020204" pitchFamily="34" charset="-122"/>
                        </a:rPr>
                        <a:t>T0</a:t>
                      </a:r>
                      <a:r>
                        <a:rPr lang="en-US" sz="1600" kern="100" dirty="0">
                          <a:effectLst/>
                          <a:latin typeface="微软雅黑" panose="020B0503020204020204" pitchFamily="34" charset="-122"/>
                          <a:ea typeface="微软雅黑" panose="020B0503020204020204" pitchFamily="34" charset="-122"/>
                        </a:rPr>
                        <a:t>2</a:t>
                      </a:r>
                      <a:endParaRPr lang="en-US" sz="1600" kern="100" dirty="0">
                        <a:effectLst/>
                        <a:latin typeface="微软雅黑" panose="020B0503020204020204" pitchFamily="34" charset="-122"/>
                        <a:ea typeface="微软雅黑" panose="020B0503020204020204" pitchFamily="34" charset="-122"/>
                      </a:endParaRPr>
                    </a:p>
                  </a:txBody>
                  <a:tcPr marL="68580" marR="68580" marT="0" marB="0" anchor="ctr">
                    <a:solidFill>
                      <a:srgbClr val="0075CC"/>
                    </a:solidFill>
                  </a:tcPr>
                </a:tc>
                <a:tc>
                  <a:txBody>
                    <a:bodyPr/>
                    <a:lstStyle/>
                    <a:p>
                      <a:pPr algn="ctr"/>
                      <a:r>
                        <a:rPr lang="zh-CN" altLang="en-US" sz="2000" kern="1200" dirty="0">
                          <a:solidFill>
                            <a:srgbClr val="595959"/>
                          </a:solidFill>
                          <a:latin typeface="微软雅黑" panose="020B0503020204020204" pitchFamily="34" charset="-122"/>
                          <a:ea typeface="微软雅黑" panose="020B0503020204020204" pitchFamily="34" charset="-122"/>
                          <a:cs typeface="+mn-ea"/>
                        </a:rPr>
                        <a:t>首页</a:t>
                      </a:r>
                      <a:endParaRPr lang="zh-CN" altLang="en-US" sz="20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r>
                        <a:rPr lang="zh-CN" altLang="en-US" sz="2000" kern="1200" dirty="0">
                          <a:solidFill>
                            <a:srgbClr val="595959"/>
                          </a:solidFill>
                          <a:latin typeface="微软雅黑" panose="020B0503020204020204" pitchFamily="34" charset="-122"/>
                          <a:ea typeface="微软雅黑" panose="020B0503020204020204" pitchFamily="34" charset="-122"/>
                          <a:cs typeface="+mn-ea"/>
                        </a:rPr>
                        <a:t>进入首页</a:t>
                      </a:r>
                      <a:endParaRPr lang="zh-CN" altLang="en-US" sz="20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spcAft>
                          <a:spcPts val="0"/>
                        </a:spcAft>
                      </a:pPr>
                      <a:r>
                        <a:rPr lang="en-US" sz="2000" kern="1200" dirty="0">
                          <a:solidFill>
                            <a:srgbClr val="595959"/>
                          </a:solidFill>
                          <a:latin typeface="微软雅黑" panose="020B0503020204020204" pitchFamily="34" charset="-122"/>
                          <a:ea typeface="微软雅黑" panose="020B0503020204020204" pitchFamily="34" charset="-122"/>
                          <a:cs typeface="+mn-ea"/>
                        </a:rPr>
                        <a:t> 100</a:t>
                      </a:r>
                      <a:endParaRPr lang="en-US" sz="20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spcAft>
                          <a:spcPts val="0"/>
                        </a:spcAft>
                      </a:pPr>
                      <a:r>
                        <a:rPr lang="en-US" sz="2000" kern="1200" dirty="0">
                          <a:solidFill>
                            <a:srgbClr val="595959"/>
                          </a:solidFill>
                          <a:latin typeface="微软雅黑" panose="020B0503020204020204" pitchFamily="34" charset="-122"/>
                          <a:ea typeface="微软雅黑" panose="020B0503020204020204" pitchFamily="34" charset="-122"/>
                          <a:cs typeface="+mn-ea"/>
                        </a:rPr>
                        <a:t>5s</a:t>
                      </a:r>
                      <a:endParaRPr lang="en-US" sz="20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r>
              <a:tr h="380893">
                <a:tc>
                  <a:txBody>
                    <a:bodyPr/>
                    <a:lstStyle/>
                    <a:p>
                      <a:pPr algn="ctr">
                        <a:spcAft>
                          <a:spcPts val="0"/>
                        </a:spcAft>
                      </a:pPr>
                      <a:r>
                        <a:rPr lang="en-US" altLang="zh-CN" sz="1600" kern="100" dirty="0">
                          <a:effectLst/>
                          <a:latin typeface="微软雅黑" panose="020B0503020204020204" pitchFamily="34" charset="-122"/>
                          <a:ea typeface="微软雅黑" panose="020B0503020204020204" pitchFamily="34" charset="-122"/>
                        </a:rPr>
                        <a:t>T0</a:t>
                      </a:r>
                      <a:r>
                        <a:rPr lang="en-US" sz="1600" kern="100" dirty="0">
                          <a:effectLst/>
                          <a:latin typeface="微软雅黑" panose="020B0503020204020204" pitchFamily="34" charset="-122"/>
                          <a:ea typeface="微软雅黑" panose="020B0503020204020204" pitchFamily="34" charset="-122"/>
                        </a:rPr>
                        <a:t>3</a:t>
                      </a:r>
                      <a:endParaRPr lang="en-US" sz="1600" kern="100" dirty="0">
                        <a:effectLst/>
                        <a:latin typeface="微软雅黑" panose="020B0503020204020204" pitchFamily="34" charset="-122"/>
                        <a:ea typeface="微软雅黑" panose="020B0503020204020204" pitchFamily="34" charset="-122"/>
                      </a:endParaRPr>
                    </a:p>
                  </a:txBody>
                  <a:tcPr marL="68580" marR="68580" marT="0" marB="0" anchor="ctr">
                    <a:solidFill>
                      <a:srgbClr val="0075CC"/>
                    </a:solidFill>
                  </a:tcPr>
                </a:tc>
                <a:tc rowSpan="2">
                  <a:txBody>
                    <a:bodyPr/>
                    <a:lstStyle/>
                    <a:p>
                      <a:pPr algn="ctr">
                        <a:spcAft>
                          <a:spcPts val="0"/>
                        </a:spcAft>
                      </a:pPr>
                      <a:r>
                        <a:rPr lang="zh-CN" altLang="en-US" sz="2000" kern="1200" dirty="0">
                          <a:solidFill>
                            <a:srgbClr val="595959"/>
                          </a:solidFill>
                          <a:latin typeface="微软雅黑" panose="020B0503020204020204" pitchFamily="34" charset="-122"/>
                          <a:ea typeface="微软雅黑" panose="020B0503020204020204" pitchFamily="34" charset="-122"/>
                          <a:cs typeface="+mn-ea"/>
                        </a:rPr>
                        <a:t>商品</a:t>
                      </a:r>
                      <a:endParaRPr lang="zh-CN" sz="20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spcAft>
                          <a:spcPts val="0"/>
                        </a:spcAft>
                      </a:pPr>
                      <a:r>
                        <a:rPr lang="zh-CN" altLang="en-US" sz="2000" kern="1200" dirty="0">
                          <a:solidFill>
                            <a:srgbClr val="595959"/>
                          </a:solidFill>
                          <a:latin typeface="微软雅黑" panose="020B0503020204020204" pitchFamily="34" charset="-122"/>
                          <a:ea typeface="微软雅黑" panose="020B0503020204020204" pitchFamily="34" charset="-122"/>
                          <a:cs typeface="+mn-ea"/>
                        </a:rPr>
                        <a:t>搜索商品</a:t>
                      </a:r>
                      <a:endParaRPr lang="zh-CN" sz="20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spcAft>
                          <a:spcPts val="0"/>
                        </a:spcAft>
                      </a:pPr>
                      <a:r>
                        <a:rPr lang="en-US" sz="2000" kern="1200" dirty="0">
                          <a:solidFill>
                            <a:srgbClr val="595959"/>
                          </a:solidFill>
                          <a:latin typeface="微软雅黑" panose="020B0503020204020204" pitchFamily="34" charset="-122"/>
                          <a:ea typeface="微软雅黑" panose="020B0503020204020204" pitchFamily="34" charset="-122"/>
                          <a:cs typeface="+mn-ea"/>
                        </a:rPr>
                        <a:t> 40</a:t>
                      </a:r>
                      <a:endParaRPr lang="en-US" sz="20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spcAft>
                          <a:spcPts val="0"/>
                        </a:spcAft>
                      </a:pPr>
                      <a:r>
                        <a:rPr lang="en-US" sz="2000" kern="1200" dirty="0">
                          <a:solidFill>
                            <a:srgbClr val="595959"/>
                          </a:solidFill>
                          <a:latin typeface="微软雅黑" panose="020B0503020204020204" pitchFamily="34" charset="-122"/>
                          <a:ea typeface="微软雅黑" panose="020B0503020204020204" pitchFamily="34" charset="-122"/>
                          <a:cs typeface="+mn-ea"/>
                        </a:rPr>
                        <a:t>3s</a:t>
                      </a:r>
                      <a:endParaRPr lang="en-US" sz="20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r>
              <a:tr h="381530">
                <a:tc>
                  <a:txBody>
                    <a:bodyPr/>
                    <a:lstStyle/>
                    <a:p>
                      <a:pPr algn="ctr">
                        <a:spcAft>
                          <a:spcPts val="0"/>
                        </a:spcAft>
                      </a:pPr>
                      <a:r>
                        <a:rPr lang="en-US" altLang="zh-CN" sz="1600" kern="100" dirty="0">
                          <a:effectLst/>
                          <a:latin typeface="微软雅黑" panose="020B0503020204020204" pitchFamily="34" charset="-122"/>
                          <a:ea typeface="微软雅黑" panose="020B0503020204020204" pitchFamily="34" charset="-122"/>
                        </a:rPr>
                        <a:t>T0</a:t>
                      </a:r>
                      <a:r>
                        <a:rPr lang="en-US" sz="1600" kern="100" dirty="0">
                          <a:effectLst/>
                          <a:latin typeface="微软雅黑" panose="020B0503020204020204" pitchFamily="34" charset="-122"/>
                          <a:ea typeface="微软雅黑" panose="020B0503020204020204" pitchFamily="34" charset="-122"/>
                        </a:rPr>
                        <a:t>4</a:t>
                      </a:r>
                      <a:endParaRPr lang="en-US" sz="1600" kern="100" dirty="0">
                        <a:effectLst/>
                        <a:latin typeface="微软雅黑" panose="020B0503020204020204" pitchFamily="34" charset="-122"/>
                        <a:ea typeface="微软雅黑" panose="020B0503020204020204" pitchFamily="34" charset="-122"/>
                      </a:endParaRPr>
                    </a:p>
                  </a:txBody>
                  <a:tcPr marL="68580" marR="68580" marT="0" marB="0" anchor="ctr">
                    <a:solidFill>
                      <a:srgbClr val="0075CC"/>
                    </a:solidFill>
                  </a:tcPr>
                </a:tc>
                <a:tc vMerge="1">
                  <a:tcPr marL="68580" marR="68580" marT="0" marB="0" anchor="ctr"/>
                </a:tc>
                <a:tc>
                  <a:txBody>
                    <a:bodyPr/>
                    <a:lstStyle/>
                    <a:p>
                      <a:pPr algn="ctr">
                        <a:spcAft>
                          <a:spcPts val="0"/>
                        </a:spcAft>
                      </a:pPr>
                      <a:r>
                        <a:rPr lang="zh-CN" altLang="en-US" sz="2000" kern="1200" dirty="0">
                          <a:solidFill>
                            <a:srgbClr val="595959"/>
                          </a:solidFill>
                          <a:latin typeface="微软雅黑" panose="020B0503020204020204" pitchFamily="34" charset="-122"/>
                          <a:ea typeface="微软雅黑" panose="020B0503020204020204" pitchFamily="34" charset="-122"/>
                          <a:cs typeface="+mn-ea"/>
                        </a:rPr>
                        <a:t>查看商品详情</a:t>
                      </a:r>
                      <a:endParaRPr lang="zh-CN" sz="20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spcAft>
                          <a:spcPts val="0"/>
                        </a:spcAft>
                      </a:pPr>
                      <a:r>
                        <a:rPr lang="en-US" sz="2000" kern="1200" dirty="0">
                          <a:solidFill>
                            <a:srgbClr val="595959"/>
                          </a:solidFill>
                          <a:latin typeface="微软雅黑" panose="020B0503020204020204" pitchFamily="34" charset="-122"/>
                          <a:ea typeface="微软雅黑" panose="020B0503020204020204" pitchFamily="34" charset="-122"/>
                          <a:cs typeface="+mn-ea"/>
                        </a:rPr>
                        <a:t> 100</a:t>
                      </a:r>
                      <a:endParaRPr lang="en-US" sz="20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spcAft>
                          <a:spcPts val="0"/>
                        </a:spcAft>
                      </a:pPr>
                      <a:r>
                        <a:rPr lang="en-US" sz="2000" kern="1200" dirty="0">
                          <a:solidFill>
                            <a:srgbClr val="595959"/>
                          </a:solidFill>
                          <a:latin typeface="微软雅黑" panose="020B0503020204020204" pitchFamily="34" charset="-122"/>
                          <a:ea typeface="微软雅黑" panose="020B0503020204020204" pitchFamily="34" charset="-122"/>
                          <a:cs typeface="+mn-ea"/>
                        </a:rPr>
                        <a:t>3s</a:t>
                      </a:r>
                      <a:endParaRPr lang="en-US" sz="20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r>
              <a:tr h="380893">
                <a:tc>
                  <a:txBody>
                    <a:bodyPr/>
                    <a:lstStyle/>
                    <a:p>
                      <a:pPr algn="ctr">
                        <a:spcAft>
                          <a:spcPts val="0"/>
                        </a:spcAft>
                      </a:pPr>
                      <a:r>
                        <a:rPr lang="en-US" altLang="zh-CN" sz="1600" kern="100" dirty="0">
                          <a:effectLst/>
                          <a:latin typeface="微软雅黑" panose="020B0503020204020204" pitchFamily="34" charset="-122"/>
                          <a:ea typeface="微软雅黑" panose="020B0503020204020204" pitchFamily="34" charset="-122"/>
                        </a:rPr>
                        <a:t>T0</a:t>
                      </a:r>
                      <a:r>
                        <a:rPr lang="en-US" sz="1600" kern="100" dirty="0">
                          <a:effectLst/>
                          <a:latin typeface="微软雅黑" panose="020B0503020204020204" pitchFamily="34" charset="-122"/>
                          <a:ea typeface="微软雅黑" panose="020B0503020204020204" pitchFamily="34" charset="-122"/>
                        </a:rPr>
                        <a:t>5</a:t>
                      </a:r>
                      <a:endParaRPr lang="en-US" sz="1600" kern="100" dirty="0">
                        <a:effectLst/>
                        <a:latin typeface="微软雅黑" panose="020B0503020204020204" pitchFamily="34" charset="-122"/>
                        <a:ea typeface="微软雅黑" panose="020B0503020204020204" pitchFamily="34" charset="-122"/>
                      </a:endParaRPr>
                    </a:p>
                  </a:txBody>
                  <a:tcPr marL="68580" marR="68580" marT="0" marB="0" anchor="ctr">
                    <a:solidFill>
                      <a:srgbClr val="0075CC"/>
                    </a:solidFill>
                  </a:tcPr>
                </a:tc>
                <a:tc rowSpan="2">
                  <a:txBody>
                    <a:bodyPr/>
                    <a:lstStyle/>
                    <a:p>
                      <a:pPr algn="ctr">
                        <a:spcAft>
                          <a:spcPts val="0"/>
                        </a:spcAft>
                      </a:pPr>
                      <a:r>
                        <a:rPr lang="zh-CN" altLang="en-US" sz="2000" kern="1200" dirty="0">
                          <a:solidFill>
                            <a:srgbClr val="595959"/>
                          </a:solidFill>
                          <a:latin typeface="微软雅黑" panose="020B0503020204020204" pitchFamily="34" charset="-122"/>
                          <a:ea typeface="微软雅黑" panose="020B0503020204020204" pitchFamily="34" charset="-122"/>
                          <a:cs typeface="+mn-ea"/>
                        </a:rPr>
                        <a:t>购物车</a:t>
                      </a:r>
                      <a:endParaRPr lang="zh-CN" sz="20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spcAft>
                          <a:spcPts val="0"/>
                        </a:spcAft>
                      </a:pPr>
                      <a:r>
                        <a:rPr lang="zh-CN" altLang="en-US" sz="2000" kern="1200" dirty="0">
                          <a:solidFill>
                            <a:srgbClr val="595959"/>
                          </a:solidFill>
                          <a:latin typeface="微软雅黑" panose="020B0503020204020204" pitchFamily="34" charset="-122"/>
                          <a:ea typeface="微软雅黑" panose="020B0503020204020204" pitchFamily="34" charset="-122"/>
                          <a:cs typeface="+mn-ea"/>
                        </a:rPr>
                        <a:t>添加购物车</a:t>
                      </a:r>
                      <a:endParaRPr lang="zh-CN" sz="20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spcAft>
                          <a:spcPts val="0"/>
                        </a:spcAft>
                      </a:pPr>
                      <a:r>
                        <a:rPr lang="en-US" sz="2000" kern="1200" dirty="0">
                          <a:solidFill>
                            <a:srgbClr val="595959"/>
                          </a:solidFill>
                          <a:latin typeface="微软雅黑" panose="020B0503020204020204" pitchFamily="34" charset="-122"/>
                          <a:ea typeface="微软雅黑" panose="020B0503020204020204" pitchFamily="34" charset="-122"/>
                          <a:cs typeface="+mn-ea"/>
                        </a:rPr>
                        <a:t> 20</a:t>
                      </a:r>
                      <a:endParaRPr lang="en-US" sz="20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spcAft>
                          <a:spcPts val="0"/>
                        </a:spcAft>
                      </a:pPr>
                      <a:r>
                        <a:rPr lang="en-US" sz="2000" kern="1200" dirty="0">
                          <a:solidFill>
                            <a:srgbClr val="595959"/>
                          </a:solidFill>
                          <a:latin typeface="微软雅黑" panose="020B0503020204020204" pitchFamily="34" charset="-122"/>
                          <a:ea typeface="微软雅黑" panose="020B0503020204020204" pitchFamily="34" charset="-122"/>
                          <a:cs typeface="+mn-ea"/>
                        </a:rPr>
                        <a:t>3s</a:t>
                      </a:r>
                      <a:endParaRPr lang="en-US" sz="20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r>
              <a:tr h="381530">
                <a:tc>
                  <a:txBody>
                    <a:bodyPr/>
                    <a:lstStyle/>
                    <a:p>
                      <a:pPr algn="ctr">
                        <a:spcAft>
                          <a:spcPts val="0"/>
                        </a:spcAft>
                      </a:pPr>
                      <a:r>
                        <a:rPr lang="en-US" altLang="zh-CN" sz="1600" kern="100" dirty="0">
                          <a:effectLst/>
                          <a:latin typeface="微软雅黑" panose="020B0503020204020204" pitchFamily="34" charset="-122"/>
                          <a:ea typeface="微软雅黑" panose="020B0503020204020204" pitchFamily="34" charset="-122"/>
                        </a:rPr>
                        <a:t>T0</a:t>
                      </a:r>
                      <a:r>
                        <a:rPr lang="en-US" sz="1600" kern="100" dirty="0">
                          <a:effectLst/>
                          <a:latin typeface="微软雅黑" panose="020B0503020204020204" pitchFamily="34" charset="-122"/>
                          <a:ea typeface="微软雅黑" panose="020B0503020204020204" pitchFamily="34" charset="-122"/>
                        </a:rPr>
                        <a:t>6</a:t>
                      </a:r>
                      <a:endParaRPr lang="en-US" sz="1600" kern="100" dirty="0">
                        <a:effectLst/>
                        <a:latin typeface="微软雅黑" panose="020B0503020204020204" pitchFamily="34" charset="-122"/>
                        <a:ea typeface="微软雅黑" panose="020B0503020204020204" pitchFamily="34" charset="-122"/>
                      </a:endParaRPr>
                    </a:p>
                  </a:txBody>
                  <a:tcPr marL="68580" marR="68580" marT="0" marB="0" anchor="ctr">
                    <a:solidFill>
                      <a:srgbClr val="0075CC"/>
                    </a:solidFill>
                  </a:tcPr>
                </a:tc>
                <a:tc vMerge="1">
                  <a:tcPr marL="68580" marR="68580" marT="0" marB="0" anchor="ctr"/>
                </a:tc>
                <a:tc>
                  <a:txBody>
                    <a:bodyPr/>
                    <a:lstStyle/>
                    <a:p>
                      <a:pPr algn="ctr">
                        <a:spcAft>
                          <a:spcPts val="0"/>
                        </a:spcAft>
                      </a:pPr>
                      <a:r>
                        <a:rPr lang="zh-CN" altLang="en-US" sz="2000" kern="1200" dirty="0">
                          <a:solidFill>
                            <a:srgbClr val="595959"/>
                          </a:solidFill>
                          <a:latin typeface="微软雅黑" panose="020B0503020204020204" pitchFamily="34" charset="-122"/>
                          <a:ea typeface="微软雅黑" panose="020B0503020204020204" pitchFamily="34" charset="-122"/>
                          <a:cs typeface="+mn-ea"/>
                        </a:rPr>
                        <a:t>查看购物车</a:t>
                      </a:r>
                      <a:endParaRPr lang="zh-CN" sz="20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spcAft>
                          <a:spcPts val="0"/>
                        </a:spcAft>
                      </a:pPr>
                      <a:r>
                        <a:rPr lang="en-US" sz="2000" kern="1200" dirty="0">
                          <a:solidFill>
                            <a:srgbClr val="595959"/>
                          </a:solidFill>
                          <a:latin typeface="微软雅黑" panose="020B0503020204020204" pitchFamily="34" charset="-122"/>
                          <a:ea typeface="微软雅黑" panose="020B0503020204020204" pitchFamily="34" charset="-122"/>
                          <a:cs typeface="+mn-ea"/>
                        </a:rPr>
                        <a:t> 20</a:t>
                      </a:r>
                      <a:endParaRPr lang="en-US" sz="20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spcAft>
                          <a:spcPts val="0"/>
                        </a:spcAft>
                      </a:pPr>
                      <a:r>
                        <a:rPr lang="en-US" sz="2000" kern="1200" dirty="0">
                          <a:solidFill>
                            <a:srgbClr val="595959"/>
                          </a:solidFill>
                          <a:latin typeface="微软雅黑" panose="020B0503020204020204" pitchFamily="34" charset="-122"/>
                          <a:ea typeface="微软雅黑" panose="020B0503020204020204" pitchFamily="34" charset="-122"/>
                          <a:cs typeface="+mn-ea"/>
                        </a:rPr>
                        <a:t>3s</a:t>
                      </a:r>
                      <a:endParaRPr lang="en-US" sz="20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r>
              <a:tr h="462032">
                <a:tc rowSpan="2">
                  <a:txBody>
                    <a:bodyPr/>
                    <a:lstStyle/>
                    <a:p>
                      <a:pPr algn="ctr">
                        <a:spcAft>
                          <a:spcPts val="0"/>
                        </a:spcAft>
                      </a:pPr>
                      <a:r>
                        <a:rPr lang="en-US" altLang="zh-CN" sz="1600" kern="100" dirty="0">
                          <a:effectLst/>
                          <a:latin typeface="微软雅黑" panose="020B0503020204020204" pitchFamily="34" charset="-122"/>
                          <a:ea typeface="微软雅黑" panose="020B0503020204020204" pitchFamily="34" charset="-122"/>
                        </a:rPr>
                        <a:t>T0</a:t>
                      </a:r>
                      <a:r>
                        <a:rPr lang="en-US" sz="1600" kern="100" dirty="0">
                          <a:effectLst/>
                          <a:latin typeface="微软雅黑" panose="020B0503020204020204" pitchFamily="34" charset="-122"/>
                          <a:ea typeface="微软雅黑" panose="020B0503020204020204" pitchFamily="34" charset="-122"/>
                        </a:rPr>
                        <a:t>7</a:t>
                      </a:r>
                      <a:endParaRPr lang="en-US" sz="1600" kern="100" dirty="0">
                        <a:effectLst/>
                        <a:latin typeface="微软雅黑" panose="020B0503020204020204" pitchFamily="34" charset="-122"/>
                        <a:ea typeface="微软雅黑" panose="020B0503020204020204" pitchFamily="34" charset="-122"/>
                      </a:endParaRPr>
                    </a:p>
                  </a:txBody>
                  <a:tcPr marL="68580" marR="68580" marT="0" marB="0" anchor="ctr">
                    <a:solidFill>
                      <a:srgbClr val="0075CC"/>
                    </a:solidFill>
                  </a:tcPr>
                </a:tc>
                <a:tc rowSpan="5">
                  <a:txBody>
                    <a:bodyPr/>
                    <a:lstStyle/>
                    <a:p>
                      <a:pPr algn="ctr">
                        <a:spcAft>
                          <a:spcPts val="0"/>
                        </a:spcAft>
                      </a:pPr>
                      <a:r>
                        <a:rPr lang="zh-CN" altLang="en-US" sz="2000" kern="1200" dirty="0">
                          <a:solidFill>
                            <a:srgbClr val="595959"/>
                          </a:solidFill>
                          <a:latin typeface="微软雅黑" panose="020B0503020204020204" pitchFamily="34" charset="-122"/>
                          <a:ea typeface="微软雅黑" panose="020B0503020204020204" pitchFamily="34" charset="-122"/>
                          <a:cs typeface="+mn-ea"/>
                        </a:rPr>
                        <a:t>订单</a:t>
                      </a:r>
                      <a:endParaRPr lang="zh-CN" sz="20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spcAft>
                          <a:spcPts val="0"/>
                        </a:spcAft>
                      </a:pPr>
                      <a:r>
                        <a:rPr lang="zh-CN" altLang="en-US" sz="2000" kern="1200" dirty="0">
                          <a:solidFill>
                            <a:srgbClr val="595959"/>
                          </a:solidFill>
                          <a:latin typeface="微软雅黑" panose="020B0503020204020204" pitchFamily="34" charset="-122"/>
                          <a:ea typeface="微软雅黑" panose="020B0503020204020204" pitchFamily="34" charset="-122"/>
                          <a:cs typeface="+mn-ea"/>
                        </a:rPr>
                        <a:t>商品结算</a:t>
                      </a:r>
                      <a:endParaRPr lang="zh-CN" sz="20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spcAft>
                          <a:spcPts val="0"/>
                        </a:spcAft>
                      </a:pPr>
                      <a:r>
                        <a:rPr lang="en-US" sz="2000" kern="1200" dirty="0">
                          <a:solidFill>
                            <a:srgbClr val="595959"/>
                          </a:solidFill>
                          <a:latin typeface="微软雅黑" panose="020B0503020204020204" pitchFamily="34" charset="-122"/>
                          <a:ea typeface="微软雅黑" panose="020B0503020204020204" pitchFamily="34" charset="-122"/>
                          <a:cs typeface="+mn-ea"/>
                        </a:rPr>
                        <a:t> 10</a:t>
                      </a:r>
                      <a:endParaRPr lang="en-US" sz="20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spcAft>
                          <a:spcPts val="0"/>
                        </a:spcAft>
                      </a:pPr>
                      <a:r>
                        <a:rPr lang="en-US" sz="2000" kern="1200" dirty="0">
                          <a:solidFill>
                            <a:srgbClr val="595959"/>
                          </a:solidFill>
                          <a:latin typeface="微软雅黑" panose="020B0503020204020204" pitchFamily="34" charset="-122"/>
                          <a:ea typeface="微软雅黑" panose="020B0503020204020204" pitchFamily="34" charset="-122"/>
                          <a:cs typeface="+mn-ea"/>
                        </a:rPr>
                        <a:t>3s</a:t>
                      </a:r>
                      <a:endParaRPr lang="en-US" sz="20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r>
              <a:tr h="157516">
                <a:tc vMerge="1">
                  <a:tcPr/>
                </a:tc>
                <a:tc vMerge="1">
                  <a:tcPr/>
                </a:tc>
                <a:tc rowSpan="2">
                  <a:txBody>
                    <a:bodyPr/>
                    <a:lstStyle/>
                    <a:p>
                      <a:pPr marL="0" algn="ctr" defTabSz="1219200" rtl="0" eaLnBrk="1" latinLnBrk="0" hangingPunct="1">
                        <a:spcAft>
                          <a:spcPts val="0"/>
                        </a:spcAft>
                      </a:pPr>
                      <a:r>
                        <a:rPr lang="zh-CN" altLang="en-US" sz="2000" kern="1200" dirty="0">
                          <a:solidFill>
                            <a:srgbClr val="595959"/>
                          </a:solidFill>
                          <a:latin typeface="微软雅黑" panose="020B0503020204020204" pitchFamily="34" charset="-122"/>
                          <a:ea typeface="微软雅黑" panose="020B0503020204020204" pitchFamily="34" charset="-122"/>
                          <a:cs typeface="+mn-ea"/>
                        </a:rPr>
                        <a:t>提交订单</a:t>
                      </a:r>
                      <a:endParaRPr lang="zh-CN" altLang="en-US" sz="20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rowSpan="2">
                  <a:txBody>
                    <a:bodyPr/>
                    <a:lstStyle/>
                    <a:p>
                      <a:pPr algn="ctr">
                        <a:spcAft>
                          <a:spcPts val="0"/>
                        </a:spcAft>
                      </a:pPr>
                      <a:r>
                        <a:rPr lang="en-US" sz="2000" kern="1200" dirty="0">
                          <a:solidFill>
                            <a:srgbClr val="595959"/>
                          </a:solidFill>
                          <a:latin typeface="微软雅黑" panose="020B0503020204020204" pitchFamily="34" charset="-122"/>
                          <a:ea typeface="微软雅黑" panose="020B0503020204020204" pitchFamily="34" charset="-122"/>
                          <a:cs typeface="+mn-ea"/>
                        </a:rPr>
                        <a:t> 10</a:t>
                      </a:r>
                      <a:endParaRPr lang="en-US" sz="20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rowSpan="2">
                  <a:txBody>
                    <a:bodyPr/>
                    <a:lstStyle/>
                    <a:p>
                      <a:pPr marL="0" algn="ctr" defTabSz="1219200" rtl="0" eaLnBrk="1" latinLnBrk="0" hangingPunct="1">
                        <a:spcAft>
                          <a:spcPts val="0"/>
                        </a:spcAft>
                      </a:pPr>
                      <a:r>
                        <a:rPr lang="en-US" altLang="zh-CN" sz="2000" kern="1200" dirty="0">
                          <a:solidFill>
                            <a:srgbClr val="595959"/>
                          </a:solidFill>
                          <a:latin typeface="微软雅黑" panose="020B0503020204020204" pitchFamily="34" charset="-122"/>
                          <a:ea typeface="微软雅黑" panose="020B0503020204020204" pitchFamily="34" charset="-122"/>
                          <a:cs typeface="+mn-ea"/>
                        </a:rPr>
                        <a:t>3s</a:t>
                      </a:r>
                      <a:endParaRPr lang="zh-CN" altLang="en-US" sz="20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r>
              <a:tr h="213959">
                <a:tc rowSpan="2">
                  <a:txBody>
                    <a:bodyPr/>
                    <a:lstStyle/>
                    <a:p>
                      <a:pPr algn="ctr">
                        <a:spcAft>
                          <a:spcPts val="0"/>
                        </a:spcAft>
                      </a:pPr>
                      <a:r>
                        <a:rPr lang="en-US" altLang="zh-CN" sz="1600" kern="100" dirty="0">
                          <a:effectLst/>
                          <a:latin typeface="微软雅黑" panose="020B0503020204020204" pitchFamily="34" charset="-122"/>
                          <a:ea typeface="微软雅黑" panose="020B0503020204020204" pitchFamily="34" charset="-122"/>
                        </a:rPr>
                        <a:t>T0</a:t>
                      </a:r>
                      <a:r>
                        <a:rPr lang="en-US" sz="1600" kern="100" dirty="0">
                          <a:effectLst/>
                          <a:latin typeface="微软雅黑" panose="020B0503020204020204" pitchFamily="34" charset="-122"/>
                          <a:ea typeface="微软雅黑" panose="020B0503020204020204" pitchFamily="34" charset="-122"/>
                        </a:rPr>
                        <a:t>8</a:t>
                      </a:r>
                      <a:endParaRPr lang="en-US" sz="1600" kern="100" dirty="0">
                        <a:effectLst/>
                        <a:latin typeface="微软雅黑" panose="020B0503020204020204" pitchFamily="34" charset="-122"/>
                        <a:ea typeface="微软雅黑" panose="020B0503020204020204" pitchFamily="34" charset="-122"/>
                      </a:endParaRPr>
                    </a:p>
                  </a:txBody>
                  <a:tcPr marL="68580" marR="68580" marT="0" marB="0" anchor="ctr">
                    <a:solidFill>
                      <a:srgbClr val="0075CC"/>
                    </a:solidFill>
                  </a:tcPr>
                </a:tc>
                <a:tc vMerge="1">
                  <a:tcPr marL="68580" marR="68580" marT="0" marB="0" anchor="ctr"/>
                </a:tc>
                <a:tc vMerge="1">
                  <a:tcPr marL="68580" marR="68580" marT="0" marB="0" anchor="ctr"/>
                </a:tc>
                <a:tc vMerge="1">
                  <a:tcPr marL="68580" marR="68580" marT="0" marB="0" anchor="ctr"/>
                </a:tc>
                <a:tc vMerge="1">
                  <a:tcPr marL="68580" marR="68580" marT="0" marB="0" anchor="ctr"/>
                </a:tc>
              </a:tr>
              <a:tr h="166934">
                <a:tc vMerge="1">
                  <a:tcPr/>
                </a:tc>
                <a:tc vMerge="1">
                  <a:tcPr/>
                </a:tc>
                <a:tc rowSpan="2">
                  <a:txBody>
                    <a:bodyPr/>
                    <a:lstStyle/>
                    <a:p>
                      <a:pPr marL="0" algn="ctr" defTabSz="1219200" rtl="0" eaLnBrk="1" latinLnBrk="0" hangingPunct="1">
                        <a:spcAft>
                          <a:spcPts val="0"/>
                        </a:spcAft>
                      </a:pPr>
                      <a:r>
                        <a:rPr lang="zh-CN" altLang="en-US" sz="2000" kern="1200" dirty="0">
                          <a:solidFill>
                            <a:srgbClr val="595959"/>
                          </a:solidFill>
                          <a:latin typeface="微软雅黑" panose="020B0503020204020204" pitchFamily="34" charset="-122"/>
                          <a:ea typeface="微软雅黑" panose="020B0503020204020204" pitchFamily="34" charset="-122"/>
                          <a:cs typeface="+mn-ea"/>
                        </a:rPr>
                        <a:t>查看订单</a:t>
                      </a:r>
                      <a:endParaRPr lang="zh-CN" altLang="en-US" sz="20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rowSpan="2">
                  <a:txBody>
                    <a:bodyPr/>
                    <a:lstStyle/>
                    <a:p>
                      <a:pPr algn="ctr">
                        <a:spcAft>
                          <a:spcPts val="0"/>
                        </a:spcAft>
                      </a:pPr>
                      <a:r>
                        <a:rPr lang="en-US" sz="2000" kern="1200" dirty="0">
                          <a:solidFill>
                            <a:srgbClr val="595959"/>
                          </a:solidFill>
                          <a:latin typeface="微软雅黑" panose="020B0503020204020204" pitchFamily="34" charset="-122"/>
                          <a:ea typeface="微软雅黑" panose="020B0503020204020204" pitchFamily="34" charset="-122"/>
                          <a:cs typeface="+mn-ea"/>
                        </a:rPr>
                        <a:t> 40</a:t>
                      </a:r>
                      <a:endParaRPr lang="en-US" sz="20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rowSpan="2">
                  <a:txBody>
                    <a:bodyPr/>
                    <a:lstStyle/>
                    <a:p>
                      <a:pPr marL="0" algn="ctr" defTabSz="1219200" rtl="0" eaLnBrk="1" latinLnBrk="0" hangingPunct="1">
                        <a:spcAft>
                          <a:spcPts val="0"/>
                        </a:spcAft>
                      </a:pPr>
                      <a:r>
                        <a:rPr lang="en-US" altLang="zh-CN" sz="2000" kern="1200" dirty="0">
                          <a:solidFill>
                            <a:srgbClr val="595959"/>
                          </a:solidFill>
                          <a:latin typeface="微软雅黑" panose="020B0503020204020204" pitchFamily="34" charset="-122"/>
                          <a:ea typeface="微软雅黑" panose="020B0503020204020204" pitchFamily="34" charset="-122"/>
                          <a:cs typeface="+mn-ea"/>
                        </a:rPr>
                        <a:t>2s</a:t>
                      </a:r>
                      <a:endParaRPr lang="zh-CN" altLang="en-US" sz="20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r>
              <a:tr h="223591">
                <a:tc>
                  <a:txBody>
                    <a:bodyPr/>
                    <a:lstStyle/>
                    <a:p>
                      <a:pPr algn="ctr">
                        <a:spcAft>
                          <a:spcPts val="0"/>
                        </a:spcAft>
                      </a:pPr>
                      <a:r>
                        <a:rPr lang="en-US" altLang="zh-CN" sz="1600" kern="100" dirty="0">
                          <a:effectLst/>
                          <a:latin typeface="微软雅黑" panose="020B0503020204020204" pitchFamily="34" charset="-122"/>
                          <a:ea typeface="微软雅黑" panose="020B0503020204020204" pitchFamily="34" charset="-122"/>
                        </a:rPr>
                        <a:t>T0</a:t>
                      </a:r>
                      <a:r>
                        <a:rPr lang="en-US" sz="1600" kern="100" dirty="0">
                          <a:effectLst/>
                          <a:latin typeface="微软雅黑" panose="020B0503020204020204" pitchFamily="34" charset="-122"/>
                          <a:ea typeface="微软雅黑" panose="020B0503020204020204" pitchFamily="34" charset="-122"/>
                        </a:rPr>
                        <a:t>9</a:t>
                      </a:r>
                      <a:endParaRPr lang="en-US" sz="1600" kern="100" dirty="0">
                        <a:effectLst/>
                        <a:latin typeface="微软雅黑" panose="020B0503020204020204" pitchFamily="34" charset="-122"/>
                        <a:ea typeface="微软雅黑" panose="020B0503020204020204" pitchFamily="34" charset="-122"/>
                      </a:endParaRPr>
                    </a:p>
                  </a:txBody>
                  <a:tcPr marL="68580" marR="68580" marT="0" marB="0" anchor="ctr">
                    <a:solidFill>
                      <a:srgbClr val="0075CC"/>
                    </a:solidFill>
                  </a:tcPr>
                </a:tc>
                <a:tc vMerge="1">
                  <a:tcPr marL="68580" marR="68580" marT="0" marB="0" anchor="ctr"/>
                </a:tc>
                <a:tc vMerge="1">
                  <a:tcPr marL="68580" marR="68580" marT="0" marB="0" anchor="ctr"/>
                </a:tc>
                <a:tc vMerge="1">
                  <a:tcPr marL="68580" marR="68580" marT="0" marB="0" anchor="ctr"/>
                </a:tc>
                <a:tc vMerge="1">
                  <a:tcPr marL="68580" marR="68580" marT="0" marB="0" anchor="ctr"/>
                </a:tc>
              </a:tr>
            </a:tbl>
          </a:graphicData>
        </a:graphic>
      </p:graphicFrame>
      <p:sp>
        <p:nvSpPr>
          <p:cNvPr id="11" name="圆角矩形 10"/>
          <p:cNvSpPr/>
          <p:nvPr/>
        </p:nvSpPr>
        <p:spPr>
          <a:xfrm>
            <a:off x="1043491" y="965665"/>
            <a:ext cx="2709111" cy="664743"/>
          </a:xfrm>
          <a:prstGeom prst="roundRect">
            <a:avLst/>
          </a:prstGeom>
          <a:solidFill>
            <a:srgbClr val="1369B2"/>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a:latin typeface="微软雅黑" panose="020B0503020204020204" pitchFamily="34" charset="-122"/>
                <a:ea typeface="微软雅黑" panose="020B0503020204020204" pitchFamily="34" charset="-122"/>
              </a:rPr>
              <a:t>2.</a:t>
            </a:r>
            <a:r>
              <a:rPr lang="zh-CN" altLang="en-US">
                <a:latin typeface="微软雅黑" panose="020B0503020204020204" pitchFamily="34" charset="-122"/>
                <a:ea typeface="微软雅黑" panose="020B0503020204020204" pitchFamily="34" charset="-122"/>
              </a:rPr>
              <a:t>测试范围</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5.5.6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制定性能测试计划</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5" name="1"/>
          <p:cNvSpPr txBox="1"/>
          <p:nvPr>
            <p:custDataLst>
              <p:tags r:id="rId1"/>
            </p:custDataLst>
          </p:nvPr>
        </p:nvSpPr>
        <p:spPr>
          <a:xfrm>
            <a:off x="1563159" y="1962861"/>
            <a:ext cx="8740046" cy="2400657"/>
          </a:xfrm>
          <a:prstGeom prst="rect">
            <a:avLst/>
          </a:prstGeom>
          <a:noFill/>
          <a:ln>
            <a:noFill/>
          </a:ln>
        </p:spPr>
        <p:txBody>
          <a:bodyPr wrap="square" rtlCol="0">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轻商城项目的</a:t>
            </a:r>
            <a:r>
              <a:rPr lang="zh-CN" altLang="zh-CN" sz="2000" dirty="0">
                <a:solidFill>
                  <a:srgbClr val="1369B2"/>
                </a:solidFill>
                <a:latin typeface="微软雅黑" panose="020B0503020204020204" pitchFamily="34" charset="-122"/>
                <a:ea typeface="微软雅黑" panose="020B0503020204020204" pitchFamily="34" charset="-122"/>
              </a:rPr>
              <a:t>测试策略</a:t>
            </a:r>
            <a:r>
              <a:rPr lang="zh-CN" altLang="zh-CN" sz="2000" dirty="0">
                <a:solidFill>
                  <a:srgbClr val="595959"/>
                </a:solidFill>
                <a:latin typeface="微软雅黑" panose="020B0503020204020204" pitchFamily="34" charset="-122"/>
                <a:ea typeface="微软雅黑" panose="020B0503020204020204" pitchFamily="34" charset="-122"/>
                <a:cs typeface="+mn-ea"/>
              </a:rPr>
              <a:t>主要有</a:t>
            </a:r>
            <a:r>
              <a:rPr lang="en-US" altLang="zh-CN" sz="2000" dirty="0">
                <a:solidFill>
                  <a:srgbClr val="595959"/>
                </a:solidFill>
                <a:latin typeface="微软雅黑" panose="020B0503020204020204" pitchFamily="34" charset="-122"/>
                <a:ea typeface="微软雅黑" panose="020B0503020204020204" pitchFamily="34" charset="-122"/>
                <a:cs typeface="+mn-ea"/>
              </a:rPr>
              <a:t>3</a:t>
            </a:r>
            <a:r>
              <a:rPr lang="zh-CN" altLang="zh-CN" sz="2000" dirty="0">
                <a:solidFill>
                  <a:srgbClr val="595959"/>
                </a:solidFill>
                <a:latin typeface="微软雅黑" panose="020B0503020204020204" pitchFamily="34" charset="-122"/>
                <a:ea typeface="微软雅黑" panose="020B0503020204020204" pitchFamily="34" charset="-122"/>
                <a:cs typeface="+mn-ea"/>
              </a:rPr>
              <a:t>点，具体如下。</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endParaRPr lang="en-US" altLang="zh-CN" sz="2000" dirty="0">
              <a:solidFill>
                <a:srgbClr val="595959"/>
              </a:solidFill>
              <a:latin typeface="微软雅黑" panose="020B0503020204020204" pitchFamily="34" charset="-122"/>
              <a:ea typeface="微软雅黑" panose="020B0503020204020204" pitchFamily="34" charset="-122"/>
              <a:cs typeface="+mn-ea"/>
            </a:endParaRPr>
          </a:p>
          <a:p>
            <a:pPr marL="342900" lvl="0" indent="-342900">
              <a:lnSpc>
                <a:spcPct val="150000"/>
              </a:lnSpc>
              <a:buFont typeface="Wingdings" panose="05000000000000000000" pitchFamily="2" charset="2"/>
              <a:buChar char="l"/>
            </a:pPr>
            <a:r>
              <a:rPr lang="zh-CN" altLang="zh-CN" sz="2000" dirty="0">
                <a:solidFill>
                  <a:srgbClr val="1369B2"/>
                </a:solidFill>
                <a:latin typeface="微软雅黑" panose="020B0503020204020204" pitchFamily="34" charset="-122"/>
                <a:ea typeface="微软雅黑" panose="020B0503020204020204" pitchFamily="34" charset="-122"/>
              </a:rPr>
              <a:t>基准测试</a:t>
            </a:r>
            <a:r>
              <a:rPr lang="zh-CN" altLang="zh-CN" sz="2000" dirty="0">
                <a:solidFill>
                  <a:srgbClr val="595959"/>
                </a:solidFill>
                <a:latin typeface="微软雅黑" panose="020B0503020204020204" pitchFamily="34" charset="-122"/>
                <a:ea typeface="微软雅黑" panose="020B0503020204020204" pitchFamily="34" charset="-122"/>
                <a:cs typeface="+mn-ea"/>
              </a:rPr>
              <a:t>：先对需要测试的业务功能进行基准测试，确定估算的标准。</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marL="342900" lvl="0" indent="-342900">
              <a:lnSpc>
                <a:spcPct val="150000"/>
              </a:lnSpc>
              <a:buFont typeface="Wingdings" panose="05000000000000000000" pitchFamily="2" charset="2"/>
              <a:buChar char="l"/>
            </a:pPr>
            <a:r>
              <a:rPr lang="zh-CN" altLang="zh-CN" sz="2000" dirty="0">
                <a:solidFill>
                  <a:srgbClr val="1369B2"/>
                </a:solidFill>
                <a:latin typeface="微软雅黑" panose="020B0503020204020204" pitchFamily="34" charset="-122"/>
                <a:ea typeface="微软雅黑" panose="020B0503020204020204" pitchFamily="34" charset="-122"/>
              </a:rPr>
              <a:t>负载测试</a:t>
            </a:r>
            <a:r>
              <a:rPr lang="zh-CN" altLang="zh-CN" sz="2000" dirty="0">
                <a:solidFill>
                  <a:srgbClr val="595959"/>
                </a:solidFill>
                <a:latin typeface="微软雅黑" panose="020B0503020204020204" pitchFamily="34" charset="-122"/>
                <a:ea typeface="微软雅黑" panose="020B0503020204020204" pitchFamily="34" charset="-122"/>
                <a:cs typeface="+mn-ea"/>
              </a:rPr>
              <a:t>：分别模拟</a:t>
            </a:r>
            <a:r>
              <a:rPr lang="en-US" altLang="zh-CN" sz="2000" dirty="0">
                <a:solidFill>
                  <a:srgbClr val="595959"/>
                </a:solidFill>
                <a:latin typeface="微软雅黑" panose="020B0503020204020204" pitchFamily="34" charset="-122"/>
                <a:ea typeface="微软雅黑" panose="020B0503020204020204" pitchFamily="34" charset="-122"/>
                <a:cs typeface="+mn-ea"/>
              </a:rPr>
              <a:t>5</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595959"/>
                </a:solidFill>
                <a:latin typeface="微软雅黑" panose="020B0503020204020204" pitchFamily="34" charset="-122"/>
                <a:ea typeface="微软雅黑" panose="020B0503020204020204" pitchFamily="34" charset="-122"/>
                <a:cs typeface="+mn-ea"/>
              </a:rPr>
              <a:t>10</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595959"/>
                </a:solidFill>
                <a:latin typeface="微软雅黑" panose="020B0503020204020204" pitchFamily="34" charset="-122"/>
                <a:ea typeface="微软雅黑" panose="020B0503020204020204" pitchFamily="34" charset="-122"/>
                <a:cs typeface="+mn-ea"/>
              </a:rPr>
              <a:t>30</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595959"/>
                </a:solidFill>
                <a:latin typeface="微软雅黑" panose="020B0503020204020204" pitchFamily="34" charset="-122"/>
                <a:ea typeface="微软雅黑" panose="020B0503020204020204" pitchFamily="34" charset="-122"/>
                <a:cs typeface="+mn-ea"/>
              </a:rPr>
              <a:t>50</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595959"/>
                </a:solidFill>
                <a:latin typeface="微软雅黑" panose="020B0503020204020204" pitchFamily="34" charset="-122"/>
                <a:ea typeface="微软雅黑" panose="020B0503020204020204" pitchFamily="34" charset="-122"/>
                <a:cs typeface="+mn-ea"/>
              </a:rPr>
              <a:t>100</a:t>
            </a:r>
            <a:r>
              <a:rPr lang="zh-CN" altLang="zh-CN" sz="2000" dirty="0">
                <a:solidFill>
                  <a:srgbClr val="595959"/>
                </a:solidFill>
                <a:latin typeface="微软雅黑" panose="020B0503020204020204" pitchFamily="34" charset="-122"/>
                <a:ea typeface="微软雅黑" panose="020B0503020204020204" pitchFamily="34" charset="-122"/>
                <a:cs typeface="+mn-ea"/>
              </a:rPr>
              <a:t>个用户对系统进行负载测试，查看不同并发时系统各项指标是否符合需求。</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9" name="圆角矩形 8"/>
          <p:cNvSpPr/>
          <p:nvPr/>
        </p:nvSpPr>
        <p:spPr>
          <a:xfrm>
            <a:off x="1043491" y="965665"/>
            <a:ext cx="2709111" cy="664743"/>
          </a:xfrm>
          <a:prstGeom prst="roundRect">
            <a:avLst/>
          </a:prstGeom>
          <a:solidFill>
            <a:srgbClr val="1369B2"/>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a:latin typeface="微软雅黑" panose="020B0503020204020204" pitchFamily="34" charset="-122"/>
                <a:ea typeface="微软雅黑" panose="020B0503020204020204" pitchFamily="34" charset="-122"/>
              </a:rPr>
              <a:t>3.</a:t>
            </a:r>
            <a:r>
              <a:rPr lang="zh-CN" altLang="en-US">
                <a:latin typeface="微软雅黑" panose="020B0503020204020204" pitchFamily="34" charset="-122"/>
                <a:ea typeface="微软雅黑" panose="020B0503020204020204" pitchFamily="34" charset="-122"/>
              </a:rPr>
              <a:t>测试策略</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5.1.3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性能测试指标</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8" name="原创设计师QQ598969553          _4"/>
          <p:cNvSpPr/>
          <p:nvPr/>
        </p:nvSpPr>
        <p:spPr>
          <a:xfrm>
            <a:off x="1887935" y="4112530"/>
            <a:ext cx="7875190" cy="2031325"/>
          </a:xfrm>
          <a:prstGeom prst="rect">
            <a:avLst/>
          </a:prstGeom>
        </p:spPr>
        <p:txBody>
          <a:bodyPr wrap="square">
            <a:spAutoFit/>
          </a:bodyPr>
          <a:lstStyle/>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rPr>
              <a:t>由上图可知</a:t>
            </a:r>
            <a:r>
              <a:rPr lang="zh-CN" altLang="zh-CN" sz="2000" dirty="0">
                <a:solidFill>
                  <a:srgbClr val="595959"/>
                </a:solidFill>
                <a:latin typeface="微软雅黑" panose="020B0503020204020204" pitchFamily="34" charset="-122"/>
                <a:ea typeface="微软雅黑" panose="020B0503020204020204" pitchFamily="34" charset="-122"/>
              </a:rPr>
              <a:t>系统的</a:t>
            </a:r>
            <a:r>
              <a:rPr lang="zh-CN" altLang="zh-CN" sz="2000">
                <a:solidFill>
                  <a:srgbClr val="595959"/>
                </a:solidFill>
                <a:latin typeface="微软雅黑" panose="020B0503020204020204" pitchFamily="34" charset="-122"/>
                <a:ea typeface="微软雅黑" panose="020B0503020204020204" pitchFamily="34" charset="-122"/>
              </a:rPr>
              <a:t>响应时间为</a:t>
            </a:r>
            <a:r>
              <a:rPr lang="en-US" altLang="zh-CN" i="1">
                <a:solidFill>
                  <a:srgbClr val="1369B2"/>
                </a:solidFill>
              </a:rPr>
              <a:t>t</a:t>
            </a:r>
            <a:r>
              <a:rPr lang="en-US" altLang="zh-CN" baseline="-25000">
                <a:solidFill>
                  <a:srgbClr val="1369B2"/>
                </a:solidFill>
              </a:rPr>
              <a:t>1</a:t>
            </a:r>
            <a:r>
              <a:rPr lang="en-US" altLang="zh-CN">
                <a:solidFill>
                  <a:srgbClr val="1369B2"/>
                </a:solidFill>
              </a:rPr>
              <a:t>+</a:t>
            </a:r>
            <a:r>
              <a:rPr lang="en-US" altLang="zh-CN" i="1">
                <a:solidFill>
                  <a:srgbClr val="1369B2"/>
                </a:solidFill>
              </a:rPr>
              <a:t>t</a:t>
            </a:r>
            <a:r>
              <a:rPr lang="en-US" altLang="zh-CN" baseline="-25000">
                <a:solidFill>
                  <a:srgbClr val="1369B2"/>
                </a:solidFill>
              </a:rPr>
              <a:t>2</a:t>
            </a:r>
            <a:r>
              <a:rPr lang="en-US" altLang="zh-CN">
                <a:solidFill>
                  <a:srgbClr val="1369B2"/>
                </a:solidFill>
              </a:rPr>
              <a:t>+</a:t>
            </a:r>
            <a:r>
              <a:rPr lang="en-US" altLang="zh-CN" i="1">
                <a:solidFill>
                  <a:srgbClr val="1369B2"/>
                </a:solidFill>
              </a:rPr>
              <a:t>t</a:t>
            </a:r>
            <a:r>
              <a:rPr lang="en-US" altLang="zh-CN" baseline="-25000">
                <a:solidFill>
                  <a:srgbClr val="1369B2"/>
                </a:solidFill>
              </a:rPr>
              <a:t>3</a:t>
            </a:r>
            <a:r>
              <a:rPr lang="en-US" altLang="zh-CN">
                <a:solidFill>
                  <a:srgbClr val="1369B2"/>
                </a:solidFill>
              </a:rPr>
              <a:t>+</a:t>
            </a:r>
            <a:r>
              <a:rPr lang="en-US" altLang="zh-CN" i="1">
                <a:solidFill>
                  <a:srgbClr val="1369B2"/>
                </a:solidFill>
              </a:rPr>
              <a:t>t</a:t>
            </a:r>
            <a:r>
              <a:rPr lang="en-US" altLang="zh-CN" baseline="-25000">
                <a:solidFill>
                  <a:srgbClr val="1369B2"/>
                </a:solidFill>
              </a:rPr>
              <a:t>4</a:t>
            </a:r>
            <a:r>
              <a:rPr lang="en-US" altLang="zh-CN">
                <a:solidFill>
                  <a:srgbClr val="1369B2"/>
                </a:solidFill>
              </a:rPr>
              <a:t>+</a:t>
            </a:r>
            <a:r>
              <a:rPr lang="en-US" altLang="zh-CN" i="1">
                <a:solidFill>
                  <a:srgbClr val="1369B2"/>
                </a:solidFill>
              </a:rPr>
              <a:t>t</a:t>
            </a:r>
            <a:r>
              <a:rPr lang="en-US" altLang="zh-CN" baseline="-25000">
                <a:solidFill>
                  <a:srgbClr val="1369B2"/>
                </a:solidFill>
              </a:rPr>
              <a:t>5</a:t>
            </a:r>
            <a:r>
              <a:rPr lang="en-US" altLang="zh-CN">
                <a:solidFill>
                  <a:srgbClr val="1369B2"/>
                </a:solidFill>
              </a:rPr>
              <a:t>+</a:t>
            </a:r>
            <a:r>
              <a:rPr lang="en-US" altLang="zh-CN" i="1">
                <a:solidFill>
                  <a:srgbClr val="1369B2"/>
                </a:solidFill>
              </a:rPr>
              <a:t>t</a:t>
            </a:r>
            <a:r>
              <a:rPr lang="en-US" altLang="zh-CN" baseline="-25000">
                <a:solidFill>
                  <a:srgbClr val="1369B2"/>
                </a:solidFill>
              </a:rPr>
              <a:t>6</a:t>
            </a:r>
            <a:r>
              <a:rPr lang="zh-CN" altLang="zh-CN" sz="2000">
                <a:solidFill>
                  <a:srgbClr val="595959"/>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响应时间越短，说明软件的响应速度越快，性能越好。</a:t>
            </a:r>
            <a:r>
              <a:rPr lang="zh-CN" altLang="zh-CN" sz="2000" dirty="0">
                <a:solidFill>
                  <a:srgbClr val="595959"/>
                </a:solidFill>
                <a:latin typeface="微软雅黑" panose="020B0503020204020204" pitchFamily="34" charset="-122"/>
                <a:ea typeface="微软雅黑" panose="020B0503020204020204" pitchFamily="34" charset="-122"/>
              </a:rPr>
              <a:t>但是响应时间需要与用户的具体需求相结合，例如火车订票查询功能</a:t>
            </a:r>
            <a:r>
              <a:rPr lang="zh-CN" altLang="zh-CN" sz="2000">
                <a:solidFill>
                  <a:srgbClr val="595959"/>
                </a:solidFill>
                <a:latin typeface="微软雅黑" panose="020B0503020204020204" pitchFamily="34" charset="-122"/>
                <a:ea typeface="微软雅黑" panose="020B0503020204020204" pitchFamily="34" charset="-122"/>
              </a:rPr>
              <a:t>响应时间通常</a:t>
            </a:r>
            <a:r>
              <a:rPr lang="zh-CN" altLang="en-US" sz="2000">
                <a:solidFill>
                  <a:srgbClr val="595959"/>
                </a:solidFill>
                <a:latin typeface="微软雅黑" panose="020B0503020204020204" pitchFamily="34" charset="-122"/>
                <a:ea typeface="微软雅黑" panose="020B0503020204020204" pitchFamily="34" charset="-122"/>
              </a:rPr>
              <a:t>在</a:t>
            </a:r>
            <a:r>
              <a:rPr lang="en-US" altLang="zh-CN" sz="2000">
                <a:solidFill>
                  <a:srgbClr val="595959"/>
                </a:solidFill>
                <a:latin typeface="微软雅黑" panose="020B0503020204020204" pitchFamily="34" charset="-122"/>
                <a:ea typeface="微软雅黑" panose="020B0503020204020204" pitchFamily="34" charset="-122"/>
              </a:rPr>
              <a:t>2</a:t>
            </a:r>
            <a:r>
              <a:rPr lang="zh-CN" altLang="en-US" sz="2000">
                <a:solidFill>
                  <a:srgbClr val="595959"/>
                </a:solidFill>
                <a:latin typeface="微软雅黑" panose="020B0503020204020204" pitchFamily="34" charset="-122"/>
                <a:ea typeface="微软雅黑" panose="020B0503020204020204" pitchFamily="34" charset="-122"/>
              </a:rPr>
              <a:t>秒</a:t>
            </a:r>
            <a:r>
              <a:rPr lang="zh-CN" altLang="zh-CN" sz="2000">
                <a:solidFill>
                  <a:srgbClr val="595959"/>
                </a:solidFill>
                <a:latin typeface="微软雅黑" panose="020B0503020204020204" pitchFamily="34" charset="-122"/>
                <a:ea typeface="微软雅黑" panose="020B0503020204020204" pitchFamily="34" charset="-122"/>
              </a:rPr>
              <a:t>内</a:t>
            </a:r>
            <a:r>
              <a:rPr lang="zh-CN" altLang="zh-CN" sz="2000" dirty="0">
                <a:solidFill>
                  <a:srgbClr val="595959"/>
                </a:solidFill>
                <a:latin typeface="微软雅黑" panose="020B0503020204020204" pitchFamily="34" charset="-122"/>
                <a:ea typeface="微软雅黑" panose="020B0503020204020204" pitchFamily="34" charset="-122"/>
              </a:rPr>
              <a:t>，而在网站下载电影时，通过以分钟计时。</a:t>
            </a:r>
            <a:endParaRPr lang="zh-CN" altLang="zh-CN" sz="2000" dirty="0">
              <a:solidFill>
                <a:srgbClr val="595959"/>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2929370" y="2255155"/>
          <a:ext cx="5309755" cy="1466850"/>
        </p:xfrm>
        <a:graphic>
          <a:graphicData uri="http://schemas.openxmlformats.org/presentationml/2006/ole">
            <mc:AlternateContent xmlns:mc="http://schemas.openxmlformats.org/markup-compatibility/2006">
              <mc:Choice xmlns:v="urn:schemas-microsoft-com:vml" Requires="v">
                <p:oleObj spid="_x0000_s1038" name="Visio" r:id="rId1" imgW="6972300" imgH="1943100" progId="Visio.Drawing.11">
                  <p:embed/>
                </p:oleObj>
              </mc:Choice>
              <mc:Fallback>
                <p:oleObj name="Visio" r:id="rId1" imgW="6972300" imgH="1943100" progId="Visio.Drawing.11">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9370" y="2255155"/>
                        <a:ext cx="5309755" cy="1466850"/>
                      </a:xfrm>
                      <a:prstGeom prst="rect">
                        <a:avLst/>
                      </a:prstGeom>
                      <a:noFill/>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5.5.6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制定性能测试计划</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graphicFrame>
        <p:nvGraphicFramePr>
          <p:cNvPr id="9" name="表格 8"/>
          <p:cNvGraphicFramePr>
            <a:graphicFrameLocks noGrp="1"/>
          </p:cNvGraphicFramePr>
          <p:nvPr>
            <p:custDataLst>
              <p:tags r:id="rId1"/>
            </p:custDataLst>
          </p:nvPr>
        </p:nvGraphicFramePr>
        <p:xfrm>
          <a:off x="2420292" y="1996554"/>
          <a:ext cx="7332980" cy="4571682"/>
        </p:xfrm>
        <a:graphic>
          <a:graphicData uri="http://schemas.openxmlformats.org/drawingml/2006/table">
            <a:tbl>
              <a:tblPr firstRow="1" firstCol="1" bandRow="1">
                <a:tableStyleId>{5C22544A-7EE6-4342-B048-85BDC9FD1C3A}</a:tableStyleId>
              </a:tblPr>
              <a:tblGrid>
                <a:gridCol w="960755"/>
                <a:gridCol w="1438275"/>
                <a:gridCol w="1228725"/>
                <a:gridCol w="1304925"/>
                <a:gridCol w="838200"/>
                <a:gridCol w="1562100"/>
              </a:tblGrid>
              <a:tr h="381530">
                <a:tc>
                  <a:txBody>
                    <a:bodyPr/>
                    <a:lstStyle/>
                    <a:p>
                      <a:pPr algn="ctr">
                        <a:spcAft>
                          <a:spcPts val="0"/>
                        </a:spcAft>
                      </a:pPr>
                      <a:r>
                        <a:rPr lang="zh-CN" altLang="en-US" sz="1800" kern="100" dirty="0">
                          <a:effectLst/>
                          <a:latin typeface="微软雅黑" panose="020B0503020204020204" pitchFamily="34" charset="-122"/>
                          <a:ea typeface="微软雅黑" panose="020B0503020204020204" pitchFamily="34" charset="-122"/>
                        </a:rPr>
                        <a:t>阶段</a:t>
                      </a:r>
                      <a:endParaRPr lang="zh-CN" sz="1800" kern="100" dirty="0">
                        <a:effectLst/>
                        <a:latin typeface="微软雅黑" panose="020B0503020204020204" pitchFamily="34" charset="-122"/>
                        <a:ea typeface="微软雅黑" panose="020B0503020204020204" pitchFamily="34" charset="-122"/>
                      </a:endParaRPr>
                    </a:p>
                  </a:txBody>
                  <a:tcPr marL="68580" marR="68580" marT="0" marB="0" anchor="ctr">
                    <a:solidFill>
                      <a:srgbClr val="0075CC"/>
                    </a:solidFill>
                  </a:tcPr>
                </a:tc>
                <a:tc>
                  <a:txBody>
                    <a:bodyPr/>
                    <a:lstStyle/>
                    <a:p>
                      <a:pPr algn="ctr">
                        <a:spcAft>
                          <a:spcPts val="0"/>
                        </a:spcAft>
                      </a:pPr>
                      <a:r>
                        <a:rPr lang="zh-CN" altLang="en-US" sz="1800" kern="100" dirty="0">
                          <a:effectLst/>
                          <a:latin typeface="微软雅黑" panose="020B0503020204020204" pitchFamily="34" charset="-122"/>
                          <a:ea typeface="微软雅黑" panose="020B0503020204020204" pitchFamily="34" charset="-122"/>
                        </a:rPr>
                        <a:t>事项</a:t>
                      </a:r>
                      <a:endParaRPr lang="zh-CN" sz="1800" kern="100" dirty="0">
                        <a:effectLst/>
                        <a:latin typeface="微软雅黑" panose="020B0503020204020204" pitchFamily="34" charset="-122"/>
                        <a:ea typeface="微软雅黑" panose="020B0503020204020204" pitchFamily="34" charset="-122"/>
                      </a:endParaRPr>
                    </a:p>
                  </a:txBody>
                  <a:tcPr marL="68580" marR="68580" marT="0" marB="0" anchor="ctr">
                    <a:solidFill>
                      <a:srgbClr val="0075CC"/>
                    </a:solidFill>
                  </a:tcPr>
                </a:tc>
                <a:tc>
                  <a:txBody>
                    <a:bodyPr/>
                    <a:lstStyle/>
                    <a:p>
                      <a:pPr algn="ctr">
                        <a:spcAft>
                          <a:spcPts val="0"/>
                        </a:spcAft>
                      </a:pPr>
                      <a:r>
                        <a:rPr lang="zh-CN" altLang="en-US" sz="1800" kern="100" dirty="0">
                          <a:effectLst/>
                          <a:latin typeface="微软雅黑" panose="020B0503020204020204" pitchFamily="34" charset="-122"/>
                          <a:ea typeface="微软雅黑" panose="020B0503020204020204" pitchFamily="34" charset="-122"/>
                        </a:rPr>
                        <a:t>开始时间</a:t>
                      </a:r>
                      <a:endParaRPr lang="zh-CN" sz="1800" kern="100" dirty="0">
                        <a:effectLst/>
                        <a:latin typeface="微软雅黑" panose="020B0503020204020204" pitchFamily="34" charset="-122"/>
                        <a:ea typeface="微软雅黑" panose="020B0503020204020204" pitchFamily="34" charset="-122"/>
                      </a:endParaRPr>
                    </a:p>
                  </a:txBody>
                  <a:tcPr marL="68580" marR="68580" marT="0" marB="0" anchor="ctr">
                    <a:solidFill>
                      <a:srgbClr val="0075CC"/>
                    </a:solidFill>
                  </a:tcPr>
                </a:tc>
                <a:tc>
                  <a:txBody>
                    <a:bodyPr/>
                    <a:lstStyle/>
                    <a:p>
                      <a:pPr algn="ctr">
                        <a:spcAft>
                          <a:spcPts val="0"/>
                        </a:spcAft>
                      </a:pPr>
                      <a:r>
                        <a:rPr lang="zh-CN" altLang="en-US" sz="1800" kern="100" dirty="0">
                          <a:effectLst/>
                          <a:latin typeface="微软雅黑" panose="020B0503020204020204" pitchFamily="34" charset="-122"/>
                          <a:ea typeface="微软雅黑" panose="020B0503020204020204" pitchFamily="34" charset="-122"/>
                        </a:rPr>
                        <a:t>结束时间</a:t>
                      </a:r>
                      <a:endParaRPr lang="zh-CN" sz="1800" kern="100" dirty="0">
                        <a:effectLst/>
                        <a:latin typeface="微软雅黑" panose="020B0503020204020204" pitchFamily="34" charset="-122"/>
                        <a:ea typeface="微软雅黑" panose="020B0503020204020204" pitchFamily="34" charset="-122"/>
                      </a:endParaRPr>
                    </a:p>
                  </a:txBody>
                  <a:tcPr marL="68580" marR="68580" marT="0" marB="0" anchor="ctr">
                    <a:solidFill>
                      <a:srgbClr val="0075CC"/>
                    </a:solidFill>
                  </a:tcPr>
                </a:tc>
                <a:tc>
                  <a:txBody>
                    <a:bodyPr/>
                    <a:lstStyle/>
                    <a:p>
                      <a:pPr algn="ctr">
                        <a:spcAft>
                          <a:spcPts val="0"/>
                        </a:spcAft>
                      </a:pPr>
                      <a:r>
                        <a:rPr lang="zh-CN" altLang="en-US" sz="1800" kern="100" dirty="0">
                          <a:effectLst/>
                          <a:latin typeface="微软雅黑" panose="020B0503020204020204" pitchFamily="34" charset="-122"/>
                          <a:ea typeface="微软雅黑" panose="020B0503020204020204" pitchFamily="34" charset="-122"/>
                        </a:rPr>
                        <a:t>状态</a:t>
                      </a:r>
                      <a:endParaRPr lang="zh-CN" sz="1800" kern="100" dirty="0">
                        <a:effectLst/>
                        <a:latin typeface="微软雅黑" panose="020B0503020204020204" pitchFamily="34" charset="-122"/>
                        <a:ea typeface="微软雅黑" panose="020B0503020204020204" pitchFamily="34" charset="-122"/>
                      </a:endParaRPr>
                    </a:p>
                  </a:txBody>
                  <a:tcPr marL="68580" marR="68580" marT="0" marB="0" anchor="ctr">
                    <a:solidFill>
                      <a:srgbClr val="0075CC"/>
                    </a:solidFill>
                  </a:tcPr>
                </a:tc>
                <a:tc>
                  <a:txBody>
                    <a:bodyPr/>
                    <a:lstStyle/>
                    <a:p>
                      <a:pPr algn="ctr">
                        <a:spcAft>
                          <a:spcPts val="0"/>
                        </a:spcAft>
                      </a:pPr>
                      <a:r>
                        <a:rPr lang="zh-CN" altLang="en-US" sz="1800" kern="100" dirty="0">
                          <a:effectLst/>
                          <a:latin typeface="微软雅黑" panose="020B0503020204020204" pitchFamily="34" charset="-122"/>
                          <a:ea typeface="微软雅黑" panose="020B0503020204020204" pitchFamily="34" charset="-122"/>
                        </a:rPr>
                        <a:t>负责人</a:t>
                      </a:r>
                      <a:endParaRPr lang="zh-CN" sz="1800" kern="100" dirty="0">
                        <a:effectLst/>
                        <a:latin typeface="微软雅黑" panose="020B0503020204020204" pitchFamily="34" charset="-122"/>
                        <a:ea typeface="微软雅黑" panose="020B0503020204020204" pitchFamily="34" charset="-122"/>
                      </a:endParaRPr>
                    </a:p>
                  </a:txBody>
                  <a:tcPr marL="68580" marR="68580" marT="0" marB="0" anchor="ctr">
                    <a:solidFill>
                      <a:srgbClr val="0075CC"/>
                    </a:solidFill>
                  </a:tcPr>
                </a:tc>
              </a:tr>
              <a:tr h="380893">
                <a:tc rowSpan="3">
                  <a:txBody>
                    <a:bodyPr/>
                    <a:lstStyle/>
                    <a:p>
                      <a:pPr algn="ctr">
                        <a:spcAft>
                          <a:spcPts val="0"/>
                        </a:spcAft>
                      </a:pPr>
                      <a:r>
                        <a:rPr lang="zh-CN" altLang="en-US" sz="1600" kern="100" dirty="0">
                          <a:effectLst/>
                          <a:latin typeface="微软雅黑" panose="020B0503020204020204" pitchFamily="34" charset="-122"/>
                          <a:ea typeface="微软雅黑" panose="020B0503020204020204" pitchFamily="34" charset="-122"/>
                        </a:rPr>
                        <a:t>需求阶段</a:t>
                      </a:r>
                      <a:endParaRPr lang="en-US" sz="1600" kern="100" dirty="0">
                        <a:effectLst/>
                        <a:latin typeface="微软雅黑" panose="020B0503020204020204" pitchFamily="34" charset="-122"/>
                        <a:ea typeface="微软雅黑" panose="020B0503020204020204" pitchFamily="34" charset="-122"/>
                      </a:endParaRPr>
                    </a:p>
                  </a:txBody>
                  <a:tcPr marL="68580" marR="68580" marT="0" marB="0" anchor="ctr">
                    <a:solidFill>
                      <a:srgbClr val="0075CC"/>
                    </a:solidFill>
                  </a:tcPr>
                </a:tc>
                <a:tc>
                  <a:txBody>
                    <a:bodyPr/>
                    <a:lstStyle/>
                    <a:p>
                      <a:pPr marL="0" marR="0" indent="0" algn="ctr" defTabSz="1219200" rtl="0" eaLnBrk="1" fontAlgn="auto" latinLnBrk="0" hangingPunct="1">
                        <a:lnSpc>
                          <a:spcPct val="100000"/>
                        </a:lnSpc>
                        <a:spcBef>
                          <a:spcPts val="0"/>
                        </a:spcBef>
                        <a:spcAft>
                          <a:spcPts val="0"/>
                        </a:spcAft>
                        <a:buClrTx/>
                        <a:buSzTx/>
                        <a:buFontTx/>
                        <a:buNone/>
                        <a:defRPr/>
                      </a:pPr>
                      <a:r>
                        <a:rPr lang="zh-CN" altLang="en-US" sz="1800" kern="1200" dirty="0">
                          <a:solidFill>
                            <a:srgbClr val="595959"/>
                          </a:solidFill>
                          <a:latin typeface="微软雅黑" panose="020B0503020204020204" pitchFamily="34" charset="-122"/>
                          <a:ea typeface="微软雅黑" panose="020B0503020204020204" pitchFamily="34" charset="-122"/>
                          <a:cs typeface="+mn-ea"/>
                        </a:rPr>
                        <a:t>需求评审</a:t>
                      </a:r>
                      <a:endParaRPr lang="zh-CN" altLang="zh-CN" sz="18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marL="0" marR="0" indent="0" algn="ctr" defTabSz="1219200" rtl="0" eaLnBrk="1" fontAlgn="auto" latinLnBrk="0" hangingPunct="1">
                        <a:lnSpc>
                          <a:spcPct val="100000"/>
                        </a:lnSpc>
                        <a:spcBef>
                          <a:spcPts val="0"/>
                        </a:spcBef>
                        <a:spcAft>
                          <a:spcPts val="0"/>
                        </a:spcAft>
                        <a:buClrTx/>
                        <a:buSzTx/>
                        <a:buFontTx/>
                        <a:buNone/>
                        <a:defRPr/>
                      </a:pPr>
                      <a:endParaRPr lang="zh-CN" altLang="zh-CN" sz="18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spcAft>
                          <a:spcPts val="0"/>
                        </a:spcAft>
                      </a:pPr>
                      <a:r>
                        <a:rPr lang="en-US" sz="1800" kern="1200" dirty="0">
                          <a:solidFill>
                            <a:srgbClr val="595959"/>
                          </a:solidFill>
                          <a:latin typeface="微软雅黑" panose="020B0503020204020204" pitchFamily="34" charset="-122"/>
                          <a:ea typeface="微软雅黑" panose="020B0503020204020204" pitchFamily="34" charset="-122"/>
                          <a:cs typeface="+mn-ea"/>
                        </a:rPr>
                        <a:t> </a:t>
                      </a:r>
                      <a:endParaRPr lang="en-US" sz="18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spcAft>
                          <a:spcPts val="0"/>
                        </a:spcAft>
                      </a:pPr>
                      <a:endParaRPr lang="en-US" sz="18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spcAft>
                          <a:spcPts val="0"/>
                        </a:spcAft>
                      </a:pPr>
                      <a:r>
                        <a:rPr lang="zh-CN" altLang="en-US" sz="1800" kern="1200" dirty="0">
                          <a:solidFill>
                            <a:srgbClr val="595959"/>
                          </a:solidFill>
                          <a:latin typeface="微软雅黑" panose="020B0503020204020204" pitchFamily="34" charset="-122"/>
                          <a:ea typeface="微软雅黑" panose="020B0503020204020204" pitchFamily="34" charset="-122"/>
                          <a:cs typeface="+mn-ea"/>
                        </a:rPr>
                        <a:t>多方参与</a:t>
                      </a:r>
                      <a:endParaRPr lang="en-US" sz="18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r>
              <a:tr h="381530">
                <a:tc vMerge="1">
                  <a:tcPr marL="68580" marR="68580" marT="0" marB="0" anchor="ctr">
                    <a:solidFill>
                      <a:srgbClr val="0075CC"/>
                    </a:solidFill>
                  </a:tcPr>
                </a:tc>
                <a:tc>
                  <a:txBody>
                    <a:bodyPr/>
                    <a:lstStyle/>
                    <a:p>
                      <a:pPr algn="ctr"/>
                      <a:r>
                        <a:rPr lang="zh-CN" altLang="zh-CN" sz="1800" kern="1200" dirty="0">
                          <a:solidFill>
                            <a:srgbClr val="595959"/>
                          </a:solidFill>
                          <a:latin typeface="微软雅黑" panose="020B0503020204020204" pitchFamily="34" charset="-122"/>
                          <a:ea typeface="微软雅黑" panose="020B0503020204020204" pitchFamily="34" charset="-122"/>
                          <a:cs typeface="+mn-ea"/>
                        </a:rPr>
                        <a:t>系统架构图</a:t>
                      </a:r>
                      <a:endParaRPr lang="zh-CN" altLang="en-US" sz="18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endParaRPr lang="zh-CN" altLang="en-US" sz="18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spcAft>
                          <a:spcPts val="0"/>
                        </a:spcAft>
                      </a:pPr>
                      <a:r>
                        <a:rPr lang="en-US" sz="1800" kern="1200" dirty="0">
                          <a:solidFill>
                            <a:srgbClr val="595959"/>
                          </a:solidFill>
                          <a:latin typeface="微软雅黑" panose="020B0503020204020204" pitchFamily="34" charset="-122"/>
                          <a:ea typeface="微软雅黑" panose="020B0503020204020204" pitchFamily="34" charset="-122"/>
                          <a:cs typeface="+mn-ea"/>
                        </a:rPr>
                        <a:t> </a:t>
                      </a:r>
                      <a:endParaRPr lang="en-US" sz="18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spcAft>
                          <a:spcPts val="0"/>
                        </a:spcAft>
                      </a:pPr>
                      <a:endParaRPr lang="en-US" sz="18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spcAft>
                          <a:spcPts val="0"/>
                        </a:spcAft>
                      </a:pPr>
                      <a:r>
                        <a:rPr lang="zh-CN" altLang="en-US" sz="1800" kern="1200" dirty="0">
                          <a:solidFill>
                            <a:srgbClr val="595959"/>
                          </a:solidFill>
                          <a:latin typeface="微软雅黑" panose="020B0503020204020204" pitchFamily="34" charset="-122"/>
                          <a:ea typeface="微软雅黑" panose="020B0503020204020204" pitchFamily="34" charset="-122"/>
                          <a:cs typeface="+mn-ea"/>
                        </a:rPr>
                        <a:t>开发人员</a:t>
                      </a:r>
                      <a:endParaRPr lang="en-US" sz="18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r>
              <a:tr h="380893">
                <a:tc vMerge="1">
                  <a:tcPr marL="68580" marR="68580" marT="0" marB="0" anchor="ctr">
                    <a:solidFill>
                      <a:srgbClr val="0075CC"/>
                    </a:solidFill>
                  </a:tcPr>
                </a:tc>
                <a:tc>
                  <a:txBody>
                    <a:bodyPr/>
                    <a:lstStyle/>
                    <a:p>
                      <a:pPr marL="0" algn="ctr" defTabSz="1219200" rtl="0" eaLnBrk="1" latinLnBrk="0" hangingPunct="1">
                        <a:spcAft>
                          <a:spcPts val="0"/>
                        </a:spcAft>
                      </a:pPr>
                      <a:r>
                        <a:rPr lang="zh-CN" altLang="zh-CN" sz="1800" kern="1200" dirty="0">
                          <a:solidFill>
                            <a:srgbClr val="595959"/>
                          </a:solidFill>
                          <a:latin typeface="微软雅黑" panose="020B0503020204020204" pitchFamily="34" charset="-122"/>
                          <a:ea typeface="微软雅黑" panose="020B0503020204020204" pitchFamily="34" charset="-122"/>
                          <a:cs typeface="+mn-ea"/>
                        </a:rPr>
                        <a:t>需求调研</a:t>
                      </a:r>
                      <a:endParaRPr lang="zh-CN" sz="18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spcAft>
                          <a:spcPts val="0"/>
                        </a:spcAft>
                      </a:pPr>
                      <a:endParaRPr lang="zh-CN" sz="18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spcAft>
                          <a:spcPts val="0"/>
                        </a:spcAft>
                      </a:pPr>
                      <a:r>
                        <a:rPr lang="en-US" sz="1800" kern="1200" dirty="0">
                          <a:solidFill>
                            <a:srgbClr val="595959"/>
                          </a:solidFill>
                          <a:latin typeface="微软雅黑" panose="020B0503020204020204" pitchFamily="34" charset="-122"/>
                          <a:ea typeface="微软雅黑" panose="020B0503020204020204" pitchFamily="34" charset="-122"/>
                          <a:cs typeface="+mn-ea"/>
                        </a:rPr>
                        <a:t> </a:t>
                      </a:r>
                      <a:endParaRPr lang="en-US" sz="18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spcAft>
                          <a:spcPts val="0"/>
                        </a:spcAft>
                      </a:pPr>
                      <a:endParaRPr lang="en-US" sz="18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marL="0" algn="ctr" defTabSz="1219200" rtl="0" eaLnBrk="1" latinLnBrk="0" hangingPunct="1">
                        <a:spcAft>
                          <a:spcPts val="0"/>
                        </a:spcAft>
                      </a:pPr>
                      <a:r>
                        <a:rPr lang="zh-CN" altLang="zh-CN" sz="1800" kern="1200" dirty="0">
                          <a:solidFill>
                            <a:srgbClr val="595959"/>
                          </a:solidFill>
                          <a:latin typeface="微软雅黑" panose="020B0503020204020204" pitchFamily="34" charset="-122"/>
                          <a:ea typeface="微软雅黑" panose="020B0503020204020204" pitchFamily="34" charset="-122"/>
                          <a:cs typeface="+mn-ea"/>
                        </a:rPr>
                        <a:t>性能测试人员</a:t>
                      </a:r>
                      <a:endParaRPr lang="en-US" sz="18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r>
              <a:tr h="371369">
                <a:tc rowSpan="4">
                  <a:txBody>
                    <a:bodyPr/>
                    <a:lstStyle/>
                    <a:p>
                      <a:pPr algn="ctr">
                        <a:spcAft>
                          <a:spcPts val="0"/>
                        </a:spcAft>
                      </a:pPr>
                      <a:r>
                        <a:rPr lang="zh-CN" altLang="en-US" sz="1600" kern="100" dirty="0">
                          <a:effectLst/>
                          <a:latin typeface="微软雅黑" panose="020B0503020204020204" pitchFamily="34" charset="-122"/>
                          <a:ea typeface="微软雅黑" panose="020B0503020204020204" pitchFamily="34" charset="-122"/>
                        </a:rPr>
                        <a:t>准备阶段</a:t>
                      </a:r>
                      <a:endParaRPr lang="en-US" sz="1600" kern="100" dirty="0">
                        <a:effectLst/>
                        <a:latin typeface="微软雅黑" panose="020B0503020204020204" pitchFamily="34" charset="-122"/>
                        <a:ea typeface="微软雅黑" panose="020B0503020204020204" pitchFamily="34" charset="-122"/>
                      </a:endParaRPr>
                    </a:p>
                  </a:txBody>
                  <a:tcPr marL="68580" marR="68580" marT="0" marB="0" anchor="ctr">
                    <a:solidFill>
                      <a:srgbClr val="0075CC"/>
                    </a:solidFill>
                  </a:tcPr>
                </a:tc>
                <a:tc>
                  <a:txBody>
                    <a:bodyPr/>
                    <a:lstStyle/>
                    <a:p>
                      <a:pPr marL="0" algn="ctr" defTabSz="1219200" rtl="0" eaLnBrk="1" latinLnBrk="0" hangingPunct="1">
                        <a:spcAft>
                          <a:spcPts val="0"/>
                        </a:spcAft>
                      </a:pPr>
                      <a:r>
                        <a:rPr lang="zh-CN" altLang="zh-CN" sz="1800" kern="1200" dirty="0">
                          <a:solidFill>
                            <a:srgbClr val="595959"/>
                          </a:solidFill>
                          <a:latin typeface="微软雅黑" panose="020B0503020204020204" pitchFamily="34" charset="-122"/>
                          <a:ea typeface="微软雅黑" panose="020B0503020204020204" pitchFamily="34" charset="-122"/>
                          <a:cs typeface="+mn-ea"/>
                        </a:rPr>
                        <a:t>环境交付</a:t>
                      </a:r>
                      <a:endParaRPr lang="zh-CN" sz="18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spcAft>
                          <a:spcPts val="0"/>
                        </a:spcAft>
                      </a:pPr>
                      <a:endParaRPr lang="zh-CN" sz="18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spcAft>
                          <a:spcPts val="0"/>
                        </a:spcAft>
                      </a:pPr>
                      <a:r>
                        <a:rPr lang="en-US" sz="1800" kern="1200" dirty="0">
                          <a:solidFill>
                            <a:srgbClr val="595959"/>
                          </a:solidFill>
                          <a:latin typeface="微软雅黑" panose="020B0503020204020204" pitchFamily="34" charset="-122"/>
                          <a:ea typeface="微软雅黑" panose="020B0503020204020204" pitchFamily="34" charset="-122"/>
                          <a:cs typeface="+mn-ea"/>
                        </a:rPr>
                        <a:t> </a:t>
                      </a:r>
                      <a:endParaRPr lang="en-US" sz="18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spcAft>
                          <a:spcPts val="0"/>
                        </a:spcAft>
                      </a:pPr>
                      <a:endParaRPr lang="en-US" sz="18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spcAft>
                          <a:spcPts val="0"/>
                        </a:spcAft>
                      </a:pPr>
                      <a:r>
                        <a:rPr lang="zh-CN" altLang="zh-CN" sz="1800" kern="1200" dirty="0">
                          <a:solidFill>
                            <a:srgbClr val="595959"/>
                          </a:solidFill>
                          <a:latin typeface="微软雅黑" panose="020B0503020204020204" pitchFamily="34" charset="-122"/>
                          <a:ea typeface="微软雅黑" panose="020B0503020204020204" pitchFamily="34" charset="-122"/>
                          <a:cs typeface="+mn-ea"/>
                        </a:rPr>
                        <a:t>运维、开发</a:t>
                      </a:r>
                      <a:endParaRPr lang="en-US" sz="18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r>
              <a:tr h="380893">
                <a:tc vMerge="1">
                  <a:tcPr marL="68580" marR="68580" marT="0" marB="0" anchor="ctr">
                    <a:solidFill>
                      <a:srgbClr val="0075CC"/>
                    </a:solidFill>
                  </a:tcPr>
                </a:tc>
                <a:tc>
                  <a:txBody>
                    <a:bodyPr/>
                    <a:lstStyle/>
                    <a:p>
                      <a:pPr marL="0" algn="ctr" defTabSz="1219200" rtl="0" eaLnBrk="1" latinLnBrk="0" hangingPunct="1">
                        <a:spcAft>
                          <a:spcPts val="0"/>
                        </a:spcAft>
                      </a:pPr>
                      <a:r>
                        <a:rPr lang="zh-CN" altLang="zh-CN" sz="1800" kern="1200" dirty="0">
                          <a:solidFill>
                            <a:srgbClr val="595959"/>
                          </a:solidFill>
                          <a:latin typeface="微软雅黑" panose="020B0503020204020204" pitchFamily="34" charset="-122"/>
                          <a:ea typeface="微软雅黑" panose="020B0503020204020204" pitchFamily="34" charset="-122"/>
                          <a:cs typeface="+mn-ea"/>
                        </a:rPr>
                        <a:t>应用部署</a:t>
                      </a:r>
                      <a:endParaRPr lang="zh-CN" sz="18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spcAft>
                          <a:spcPts val="0"/>
                        </a:spcAft>
                      </a:pPr>
                      <a:endParaRPr lang="zh-CN" sz="18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spcAft>
                          <a:spcPts val="0"/>
                        </a:spcAft>
                      </a:pPr>
                      <a:r>
                        <a:rPr lang="en-US" sz="1800" kern="1200" dirty="0">
                          <a:solidFill>
                            <a:srgbClr val="595959"/>
                          </a:solidFill>
                          <a:latin typeface="微软雅黑" panose="020B0503020204020204" pitchFamily="34" charset="-122"/>
                          <a:ea typeface="微软雅黑" panose="020B0503020204020204" pitchFamily="34" charset="-122"/>
                          <a:cs typeface="+mn-ea"/>
                        </a:rPr>
                        <a:t> </a:t>
                      </a:r>
                      <a:endParaRPr lang="en-US" sz="18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spcAft>
                          <a:spcPts val="0"/>
                        </a:spcAft>
                      </a:pPr>
                      <a:endParaRPr lang="en-US" sz="18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spcAft>
                          <a:spcPts val="0"/>
                        </a:spcAft>
                      </a:pPr>
                      <a:r>
                        <a:rPr lang="zh-CN" altLang="zh-CN" sz="1800" kern="1200" dirty="0">
                          <a:solidFill>
                            <a:srgbClr val="595959"/>
                          </a:solidFill>
                          <a:latin typeface="微软雅黑" panose="020B0503020204020204" pitchFamily="34" charset="-122"/>
                          <a:ea typeface="微软雅黑" panose="020B0503020204020204" pitchFamily="34" charset="-122"/>
                          <a:cs typeface="+mn-ea"/>
                        </a:rPr>
                        <a:t>运维、开发</a:t>
                      </a:r>
                      <a:endParaRPr lang="en-US" sz="18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r>
              <a:tr h="381530">
                <a:tc vMerge="1">
                  <a:tcPr marL="68580" marR="68580" marT="0" marB="0" anchor="ctr">
                    <a:solidFill>
                      <a:srgbClr val="0075CC"/>
                    </a:solidFill>
                  </a:tcPr>
                </a:tc>
                <a:tc>
                  <a:txBody>
                    <a:bodyPr/>
                    <a:lstStyle/>
                    <a:p>
                      <a:pPr marL="0" algn="ctr" defTabSz="1219200" rtl="0" eaLnBrk="1" latinLnBrk="0" hangingPunct="1">
                        <a:spcAft>
                          <a:spcPts val="0"/>
                        </a:spcAft>
                      </a:pPr>
                      <a:r>
                        <a:rPr lang="zh-CN" altLang="zh-CN" sz="1800" kern="1200" dirty="0">
                          <a:solidFill>
                            <a:srgbClr val="595959"/>
                          </a:solidFill>
                          <a:latin typeface="微软雅黑" panose="020B0503020204020204" pitchFamily="34" charset="-122"/>
                          <a:ea typeface="微软雅黑" panose="020B0503020204020204" pitchFamily="34" charset="-122"/>
                          <a:cs typeface="+mn-ea"/>
                        </a:rPr>
                        <a:t>数据准备</a:t>
                      </a:r>
                      <a:endParaRPr lang="zh-CN" sz="18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spcAft>
                          <a:spcPts val="0"/>
                        </a:spcAft>
                      </a:pPr>
                      <a:endParaRPr lang="zh-CN" sz="18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spcAft>
                          <a:spcPts val="0"/>
                        </a:spcAft>
                      </a:pPr>
                      <a:r>
                        <a:rPr lang="en-US" sz="1800" kern="1200" dirty="0">
                          <a:solidFill>
                            <a:srgbClr val="595959"/>
                          </a:solidFill>
                          <a:latin typeface="微软雅黑" panose="020B0503020204020204" pitchFamily="34" charset="-122"/>
                          <a:ea typeface="微软雅黑" panose="020B0503020204020204" pitchFamily="34" charset="-122"/>
                          <a:cs typeface="+mn-ea"/>
                        </a:rPr>
                        <a:t> </a:t>
                      </a:r>
                      <a:endParaRPr lang="en-US" sz="18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spcAft>
                          <a:spcPts val="0"/>
                        </a:spcAft>
                      </a:pPr>
                      <a:endParaRPr lang="en-US" sz="18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spcAft>
                          <a:spcPts val="0"/>
                        </a:spcAft>
                      </a:pPr>
                      <a:r>
                        <a:rPr lang="zh-CN" altLang="zh-CN" sz="1800" kern="1200" dirty="0">
                          <a:solidFill>
                            <a:srgbClr val="595959"/>
                          </a:solidFill>
                          <a:latin typeface="微软雅黑" panose="020B0503020204020204" pitchFamily="34" charset="-122"/>
                          <a:ea typeface="微软雅黑" panose="020B0503020204020204" pitchFamily="34" charset="-122"/>
                          <a:cs typeface="+mn-ea"/>
                        </a:rPr>
                        <a:t>开发、测试</a:t>
                      </a:r>
                      <a:endParaRPr lang="en-US" sz="18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r>
              <a:tr h="473816">
                <a:tc vMerge="1">
                  <a:tcPr marL="68580" marR="68580" marT="0" marB="0" anchor="ctr">
                    <a:solidFill>
                      <a:srgbClr val="0075CC"/>
                    </a:solidFill>
                  </a:tcPr>
                </a:tc>
                <a:tc>
                  <a:txBody>
                    <a:bodyPr/>
                    <a:lstStyle/>
                    <a:p>
                      <a:pPr marL="0" algn="ctr" defTabSz="1219200" rtl="0" eaLnBrk="1" latinLnBrk="0" hangingPunct="1">
                        <a:spcAft>
                          <a:spcPts val="0"/>
                        </a:spcAft>
                      </a:pPr>
                      <a:r>
                        <a:rPr lang="zh-CN" altLang="zh-CN" sz="1800" kern="1200" dirty="0">
                          <a:solidFill>
                            <a:srgbClr val="595959"/>
                          </a:solidFill>
                          <a:latin typeface="微软雅黑" panose="020B0503020204020204" pitchFamily="34" charset="-122"/>
                          <a:ea typeface="微软雅黑" panose="020B0503020204020204" pitchFamily="34" charset="-122"/>
                          <a:cs typeface="+mn-ea"/>
                        </a:rPr>
                        <a:t>脚本开发</a:t>
                      </a:r>
                      <a:endParaRPr lang="zh-CN" sz="18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spcAft>
                          <a:spcPts val="0"/>
                        </a:spcAft>
                      </a:pPr>
                      <a:endParaRPr lang="zh-CN" sz="18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spcAft>
                          <a:spcPts val="0"/>
                        </a:spcAft>
                      </a:pPr>
                      <a:r>
                        <a:rPr lang="en-US" sz="1800" kern="1200" dirty="0">
                          <a:solidFill>
                            <a:srgbClr val="595959"/>
                          </a:solidFill>
                          <a:latin typeface="微软雅黑" panose="020B0503020204020204" pitchFamily="34" charset="-122"/>
                          <a:ea typeface="微软雅黑" panose="020B0503020204020204" pitchFamily="34" charset="-122"/>
                          <a:cs typeface="+mn-ea"/>
                        </a:rPr>
                        <a:t> </a:t>
                      </a:r>
                      <a:endParaRPr lang="en-US" sz="18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spcAft>
                          <a:spcPts val="0"/>
                        </a:spcAft>
                      </a:pPr>
                      <a:endParaRPr lang="en-US" sz="18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spcAft>
                          <a:spcPts val="0"/>
                        </a:spcAft>
                      </a:pPr>
                      <a:r>
                        <a:rPr lang="zh-CN" altLang="zh-CN" sz="1800" kern="1200" dirty="0">
                          <a:solidFill>
                            <a:srgbClr val="595959"/>
                          </a:solidFill>
                          <a:latin typeface="微软雅黑" panose="020B0503020204020204" pitchFamily="34" charset="-122"/>
                          <a:ea typeface="微软雅黑" panose="020B0503020204020204" pitchFamily="34" charset="-122"/>
                          <a:cs typeface="+mn-ea"/>
                        </a:rPr>
                        <a:t>性能测试人员</a:t>
                      </a:r>
                      <a:endParaRPr lang="en-US" sz="18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r>
              <a:tr h="213959">
                <a:tc rowSpan="3">
                  <a:txBody>
                    <a:bodyPr/>
                    <a:lstStyle/>
                    <a:p>
                      <a:pPr algn="ctr">
                        <a:spcAft>
                          <a:spcPts val="0"/>
                        </a:spcAft>
                      </a:pPr>
                      <a:r>
                        <a:rPr lang="zh-CN" altLang="en-US" sz="1600" kern="100" dirty="0">
                          <a:effectLst/>
                          <a:latin typeface="微软雅黑" panose="020B0503020204020204" pitchFamily="34" charset="-122"/>
                          <a:ea typeface="微软雅黑" panose="020B0503020204020204" pitchFamily="34" charset="-122"/>
                        </a:rPr>
                        <a:t>实施阶段</a:t>
                      </a:r>
                      <a:endParaRPr lang="en-US" sz="1600" kern="100" dirty="0">
                        <a:effectLst/>
                        <a:latin typeface="微软雅黑" panose="020B0503020204020204" pitchFamily="34" charset="-122"/>
                        <a:ea typeface="微软雅黑" panose="020B0503020204020204" pitchFamily="34" charset="-122"/>
                      </a:endParaRPr>
                    </a:p>
                  </a:txBody>
                  <a:tcPr marL="68580" marR="68580" marT="0" marB="0" anchor="ctr">
                    <a:solidFill>
                      <a:srgbClr val="0075CC"/>
                    </a:solidFill>
                  </a:tcPr>
                </a:tc>
                <a:tc>
                  <a:txBody>
                    <a:bodyPr/>
                    <a:lstStyle/>
                    <a:p>
                      <a:pPr marL="0" algn="ctr" defTabSz="1219200" rtl="0" eaLnBrk="1" latinLnBrk="0" hangingPunct="1">
                        <a:spcAft>
                          <a:spcPts val="0"/>
                        </a:spcAft>
                      </a:pPr>
                      <a:r>
                        <a:rPr lang="zh-CN" altLang="zh-CN" sz="1800" kern="1200" dirty="0">
                          <a:solidFill>
                            <a:srgbClr val="595959"/>
                          </a:solidFill>
                          <a:latin typeface="微软雅黑" panose="020B0503020204020204" pitchFamily="34" charset="-122"/>
                          <a:ea typeface="微软雅黑" panose="020B0503020204020204" pitchFamily="34" charset="-122"/>
                          <a:cs typeface="+mn-ea"/>
                        </a:rPr>
                        <a:t>压力测试</a:t>
                      </a:r>
                      <a:endParaRPr lang="zh-CN" altLang="en-US" sz="18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marL="0" algn="ctr" defTabSz="1219200" rtl="0" eaLnBrk="1" latinLnBrk="0" hangingPunct="1">
                        <a:spcAft>
                          <a:spcPts val="0"/>
                        </a:spcAft>
                      </a:pPr>
                      <a:endParaRPr lang="zh-CN" altLang="en-US" sz="18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spcAft>
                          <a:spcPts val="0"/>
                        </a:spcAft>
                      </a:pPr>
                      <a:r>
                        <a:rPr lang="en-US" sz="1800" kern="1200" dirty="0">
                          <a:solidFill>
                            <a:srgbClr val="595959"/>
                          </a:solidFill>
                          <a:latin typeface="微软雅黑" panose="020B0503020204020204" pitchFamily="34" charset="-122"/>
                          <a:ea typeface="微软雅黑" panose="020B0503020204020204" pitchFamily="34" charset="-122"/>
                          <a:cs typeface="+mn-ea"/>
                        </a:rPr>
                        <a:t> </a:t>
                      </a:r>
                      <a:endParaRPr lang="en-US" sz="18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marL="0" algn="ctr" defTabSz="1219200" rtl="0" eaLnBrk="1" latinLnBrk="0" hangingPunct="1">
                        <a:spcAft>
                          <a:spcPts val="0"/>
                        </a:spcAft>
                      </a:pPr>
                      <a:endParaRPr lang="zh-CN" altLang="en-US" sz="18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r>
                        <a:rPr lang="zh-CN" altLang="zh-CN" sz="1800" kern="1200" dirty="0">
                          <a:solidFill>
                            <a:srgbClr val="595959"/>
                          </a:solidFill>
                          <a:latin typeface="微软雅黑" panose="020B0503020204020204" pitchFamily="34" charset="-122"/>
                          <a:ea typeface="微软雅黑" panose="020B0503020204020204" pitchFamily="34" charset="-122"/>
                          <a:cs typeface="+mn-ea"/>
                        </a:rPr>
                        <a:t>性能测试人员</a:t>
                      </a:r>
                      <a:endParaRPr lang="zh-CN" altLang="en-US" sz="18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r>
              <a:tr h="390525">
                <a:tc vMerge="1">
                  <a:tcPr/>
                </a:tc>
                <a:tc>
                  <a:txBody>
                    <a:bodyPr/>
                    <a:lstStyle/>
                    <a:p>
                      <a:pPr marL="0" algn="ctr" defTabSz="1219200" rtl="0" eaLnBrk="1" latinLnBrk="0" hangingPunct="1">
                        <a:spcAft>
                          <a:spcPts val="0"/>
                        </a:spcAft>
                      </a:pPr>
                      <a:r>
                        <a:rPr lang="zh-CN" altLang="zh-CN" sz="1800" kern="1200" dirty="0">
                          <a:solidFill>
                            <a:srgbClr val="595959"/>
                          </a:solidFill>
                          <a:latin typeface="微软雅黑" panose="020B0503020204020204" pitchFamily="34" charset="-122"/>
                          <a:ea typeface="微软雅黑" panose="020B0503020204020204" pitchFamily="34" charset="-122"/>
                          <a:cs typeface="+mn-ea"/>
                        </a:rPr>
                        <a:t>服务监控</a:t>
                      </a:r>
                      <a:endParaRPr lang="zh-CN" altLang="en-US" sz="18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marL="0" algn="ctr" defTabSz="1219200" rtl="0" eaLnBrk="1" latinLnBrk="0" hangingPunct="1">
                        <a:spcAft>
                          <a:spcPts val="0"/>
                        </a:spcAft>
                      </a:pPr>
                      <a:endParaRPr lang="zh-CN" altLang="en-US" sz="18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spcAft>
                          <a:spcPts val="0"/>
                        </a:spcAft>
                      </a:pPr>
                      <a:r>
                        <a:rPr lang="en-US" sz="1800" kern="1200" dirty="0">
                          <a:solidFill>
                            <a:srgbClr val="595959"/>
                          </a:solidFill>
                          <a:latin typeface="微软雅黑" panose="020B0503020204020204" pitchFamily="34" charset="-122"/>
                          <a:ea typeface="微软雅黑" panose="020B0503020204020204" pitchFamily="34" charset="-122"/>
                          <a:cs typeface="+mn-ea"/>
                        </a:rPr>
                        <a:t> </a:t>
                      </a:r>
                      <a:endParaRPr lang="en-US" sz="18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marL="0" algn="ctr" defTabSz="1219200" rtl="0" eaLnBrk="1" latinLnBrk="0" hangingPunct="1">
                        <a:spcAft>
                          <a:spcPts val="0"/>
                        </a:spcAft>
                      </a:pPr>
                      <a:endParaRPr lang="zh-CN" altLang="en-US" sz="18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marL="0" algn="ctr" defTabSz="1219200" rtl="0" eaLnBrk="1" latinLnBrk="0" hangingPunct="1">
                        <a:spcAft>
                          <a:spcPts val="0"/>
                        </a:spcAft>
                      </a:pPr>
                      <a:r>
                        <a:rPr lang="zh-CN" altLang="en-US" sz="1800" kern="1200" dirty="0">
                          <a:solidFill>
                            <a:srgbClr val="595959"/>
                          </a:solidFill>
                          <a:latin typeface="微软雅黑" panose="020B0503020204020204" pitchFamily="34" charset="-122"/>
                          <a:ea typeface="微软雅黑" panose="020B0503020204020204" pitchFamily="34" charset="-122"/>
                          <a:cs typeface="+mn-ea"/>
                        </a:rPr>
                        <a:t>运维、测试</a:t>
                      </a:r>
                      <a:endParaRPr lang="zh-CN" altLang="en-US" sz="18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r>
              <a:tr h="367665">
                <a:tc vMerge="1">
                  <a:tcPr marL="68580" marR="68580" marT="0" marB="0" anchor="ctr">
                    <a:solidFill>
                      <a:srgbClr val="0075CC"/>
                    </a:solidFill>
                  </a:tcPr>
                </a:tc>
                <a:tc>
                  <a:txBody>
                    <a:bodyPr/>
                    <a:lstStyle/>
                    <a:p>
                      <a:pPr marL="0" algn="ctr" defTabSz="1219200" rtl="0" eaLnBrk="1" latinLnBrk="0" hangingPunct="1">
                        <a:spcAft>
                          <a:spcPts val="0"/>
                        </a:spcAft>
                      </a:pPr>
                      <a:r>
                        <a:rPr lang="zh-CN" altLang="zh-CN" sz="1800" kern="1200" dirty="0">
                          <a:solidFill>
                            <a:srgbClr val="595959"/>
                          </a:solidFill>
                          <a:latin typeface="微软雅黑" panose="020B0503020204020204" pitchFamily="34" charset="-122"/>
                          <a:ea typeface="微软雅黑" panose="020B0503020204020204" pitchFamily="34" charset="-122"/>
                          <a:cs typeface="+mn-ea"/>
                        </a:rPr>
                        <a:t>数据收集</a:t>
                      </a:r>
                      <a:endParaRPr lang="zh-CN" altLang="en-US" sz="18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marL="0" algn="ctr" defTabSz="1219200" rtl="0" eaLnBrk="1" latinLnBrk="0" hangingPunct="1">
                        <a:spcAft>
                          <a:spcPts val="0"/>
                        </a:spcAft>
                      </a:pPr>
                      <a:endParaRPr lang="zh-CN" altLang="en-US" sz="18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spcAft>
                          <a:spcPts val="0"/>
                        </a:spcAft>
                      </a:pPr>
                      <a:endParaRPr lang="en-US" sz="18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marL="0" algn="ctr" defTabSz="1219200" rtl="0" eaLnBrk="1" latinLnBrk="0" hangingPunct="1">
                        <a:spcAft>
                          <a:spcPts val="0"/>
                        </a:spcAft>
                      </a:pPr>
                      <a:endParaRPr lang="zh-CN" altLang="en-US" sz="18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marL="0" marR="0" indent="0" algn="ctr" defTabSz="1219200" rtl="0" eaLnBrk="1" fontAlgn="auto" latinLnBrk="0" hangingPunct="1">
                        <a:lnSpc>
                          <a:spcPct val="100000"/>
                        </a:lnSpc>
                        <a:spcBef>
                          <a:spcPts val="0"/>
                        </a:spcBef>
                        <a:spcAft>
                          <a:spcPts val="0"/>
                        </a:spcAft>
                        <a:buClrTx/>
                        <a:buSzTx/>
                        <a:buFontTx/>
                        <a:buNone/>
                        <a:defRPr/>
                      </a:pPr>
                      <a:r>
                        <a:rPr lang="zh-CN" altLang="zh-CN" sz="1800" kern="1200" dirty="0">
                          <a:solidFill>
                            <a:srgbClr val="595959"/>
                          </a:solidFill>
                          <a:latin typeface="微软雅黑" panose="020B0503020204020204" pitchFamily="34" charset="-122"/>
                          <a:ea typeface="微软雅黑" panose="020B0503020204020204" pitchFamily="34" charset="-122"/>
                          <a:cs typeface="+mn-ea"/>
                        </a:rPr>
                        <a:t>性能测试人员</a:t>
                      </a:r>
                      <a:endParaRPr lang="en-US" altLang="zh-CN" sz="18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r>
              <a:tr h="406718">
                <a:tc>
                  <a:txBody>
                    <a:bodyPr/>
                    <a:lstStyle/>
                    <a:p>
                      <a:pPr algn="ctr">
                        <a:spcAft>
                          <a:spcPts val="0"/>
                        </a:spcAft>
                      </a:pPr>
                      <a:r>
                        <a:rPr lang="zh-CN" altLang="en-US" sz="1600" kern="100" dirty="0">
                          <a:effectLst/>
                          <a:latin typeface="微软雅黑" panose="020B0503020204020204" pitchFamily="34" charset="-122"/>
                          <a:ea typeface="微软雅黑" panose="020B0503020204020204" pitchFamily="34" charset="-122"/>
                        </a:rPr>
                        <a:t>结束阶段</a:t>
                      </a:r>
                      <a:endParaRPr lang="en-US" sz="1600" kern="100" dirty="0">
                        <a:effectLst/>
                        <a:latin typeface="微软雅黑" panose="020B0503020204020204" pitchFamily="34" charset="-122"/>
                        <a:ea typeface="微软雅黑" panose="020B0503020204020204" pitchFamily="34" charset="-122"/>
                      </a:endParaRPr>
                    </a:p>
                  </a:txBody>
                  <a:tcPr marL="68580" marR="68580" marT="0" marB="0" anchor="ctr">
                    <a:solidFill>
                      <a:srgbClr val="0075CC"/>
                    </a:solidFill>
                  </a:tcPr>
                </a:tc>
                <a:tc>
                  <a:txBody>
                    <a:bodyPr/>
                    <a:lstStyle/>
                    <a:p>
                      <a:pPr marL="0" algn="ctr" defTabSz="1219200" rtl="0" eaLnBrk="1" latinLnBrk="0" hangingPunct="1">
                        <a:spcAft>
                          <a:spcPts val="0"/>
                        </a:spcAft>
                      </a:pPr>
                      <a:r>
                        <a:rPr lang="zh-CN" altLang="zh-CN" sz="1800" kern="1200" dirty="0">
                          <a:solidFill>
                            <a:srgbClr val="595959"/>
                          </a:solidFill>
                          <a:latin typeface="微软雅黑" panose="020B0503020204020204" pitchFamily="34" charset="-122"/>
                          <a:ea typeface="微软雅黑" panose="020B0503020204020204" pitchFamily="34" charset="-122"/>
                          <a:cs typeface="+mn-ea"/>
                        </a:rPr>
                        <a:t>报告评审</a:t>
                      </a:r>
                      <a:endParaRPr lang="zh-CN" altLang="en-US" sz="18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marL="0" algn="ctr" defTabSz="1219200" rtl="0" eaLnBrk="1" latinLnBrk="0" hangingPunct="1">
                        <a:spcAft>
                          <a:spcPts val="0"/>
                        </a:spcAft>
                      </a:pPr>
                      <a:endParaRPr lang="zh-CN" altLang="en-US" sz="18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spcAft>
                          <a:spcPts val="0"/>
                        </a:spcAft>
                      </a:pPr>
                      <a:endParaRPr lang="en-US" sz="18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marL="0" algn="ctr" defTabSz="1219200" rtl="0" eaLnBrk="1" latinLnBrk="0" hangingPunct="1">
                        <a:spcAft>
                          <a:spcPts val="0"/>
                        </a:spcAft>
                      </a:pPr>
                      <a:endParaRPr lang="zh-CN" altLang="en-US" sz="18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marL="0" algn="ctr" defTabSz="1219200" rtl="0" eaLnBrk="1" latinLnBrk="0" hangingPunct="1">
                        <a:spcAft>
                          <a:spcPts val="0"/>
                        </a:spcAft>
                      </a:pPr>
                      <a:r>
                        <a:rPr lang="zh-CN" altLang="en-US" sz="1800" kern="1200" dirty="0">
                          <a:solidFill>
                            <a:srgbClr val="595959"/>
                          </a:solidFill>
                          <a:latin typeface="微软雅黑" panose="020B0503020204020204" pitchFamily="34" charset="-122"/>
                          <a:ea typeface="微软雅黑" panose="020B0503020204020204" pitchFamily="34" charset="-122"/>
                          <a:cs typeface="+mn-ea"/>
                        </a:rPr>
                        <a:t>多方评审</a:t>
                      </a:r>
                      <a:endParaRPr lang="zh-CN" altLang="en-US" sz="1800" kern="1200" dirty="0">
                        <a:solidFill>
                          <a:srgbClr val="595959"/>
                        </a:solidFill>
                        <a:latin typeface="微软雅黑" panose="020B0503020204020204" pitchFamily="34" charset="-122"/>
                        <a:ea typeface="微软雅黑" panose="020B0503020204020204" pitchFamily="34" charset="-122"/>
                        <a:cs typeface="+mn-ea"/>
                      </a:endParaRPr>
                    </a:p>
                  </a:txBody>
                  <a:tcPr marL="68580" marR="68580" marT="0" marB="0" anchor="ctr"/>
                </a:tc>
              </a:tr>
            </a:tbl>
          </a:graphicData>
        </a:graphic>
      </p:graphicFrame>
      <p:sp>
        <p:nvSpPr>
          <p:cNvPr id="6" name="圆角矩形 5"/>
          <p:cNvSpPr/>
          <p:nvPr/>
        </p:nvSpPr>
        <p:spPr>
          <a:xfrm>
            <a:off x="1043491" y="965665"/>
            <a:ext cx="2709111" cy="664743"/>
          </a:xfrm>
          <a:prstGeom prst="roundRect">
            <a:avLst/>
          </a:prstGeom>
          <a:solidFill>
            <a:srgbClr val="1369B2"/>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a:latin typeface="微软雅黑" panose="020B0503020204020204" pitchFamily="34" charset="-122"/>
                <a:ea typeface="微软雅黑" panose="020B0503020204020204" pitchFamily="34" charset="-122"/>
              </a:rPr>
              <a:t>4.</a:t>
            </a:r>
            <a:r>
              <a:rPr lang="zh-CN" altLang="en-US">
                <a:latin typeface="微软雅黑" panose="020B0503020204020204" pitchFamily="34" charset="-122"/>
                <a:ea typeface="微软雅黑" panose="020B0503020204020204" pitchFamily="34" charset="-122"/>
              </a:rPr>
              <a:t>测试进度与分工</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5.5.7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设计性能测试用例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8" name="图片 7"/>
          <p:cNvPicPr>
            <a:picLocks noChangeAspect="1"/>
          </p:cNvPicPr>
          <p:nvPr/>
        </p:nvPicPr>
        <p:blipFill>
          <a:blip r:embed="rId1"/>
          <a:stretch>
            <a:fillRect/>
          </a:stretch>
        </p:blipFill>
        <p:spPr>
          <a:xfrm>
            <a:off x="944880" y="2215515"/>
            <a:ext cx="2797810" cy="3898265"/>
          </a:xfrm>
          <a:prstGeom prst="rect">
            <a:avLst/>
          </a:prstGeom>
        </p:spPr>
      </p:pic>
      <p:sp>
        <p:nvSpPr>
          <p:cNvPr id="9"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en-US" altLang="zh-CN"/>
          </a:p>
        </p:txBody>
      </p:sp>
      <p:sp>
        <p:nvSpPr>
          <p:cNvPr id="10" name="TextBox 35"/>
          <p:cNvSpPr txBox="1">
            <a:spLocks noChangeArrowheads="1"/>
          </p:cNvSpPr>
          <p:nvPr/>
        </p:nvSpPr>
        <p:spPr bwMode="auto">
          <a:xfrm>
            <a:off x="3201035" y="1706408"/>
            <a:ext cx="1606550" cy="123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595959"/>
                </a:solidFill>
                <a:latin typeface="微软雅黑" panose="020B0503020204020204" pitchFamily="34" charset="-122"/>
                <a:ea typeface="微软雅黑" panose="020B0503020204020204" pitchFamily="34" charset="-122"/>
              </a:rPr>
              <a:t>先定一个小目标！</a:t>
            </a:r>
            <a:endParaRPr lang="zh-CN" altLang="en-US" dirty="0">
              <a:solidFill>
                <a:srgbClr val="595959"/>
              </a:solidFill>
              <a:latin typeface="微软雅黑" panose="020B0503020204020204" pitchFamily="34" charset="-122"/>
              <a:ea typeface="微软雅黑" panose="020B0503020204020204" pitchFamily="34" charset="-122"/>
            </a:endParaRPr>
          </a:p>
        </p:txBody>
      </p:sp>
      <p:sp>
        <p:nvSpPr>
          <p:cNvPr id="13" name="TextBox 35"/>
          <p:cNvSpPr txBox="1">
            <a:spLocks noChangeArrowheads="1"/>
          </p:cNvSpPr>
          <p:nvPr/>
        </p:nvSpPr>
        <p:spPr bwMode="auto">
          <a:xfrm>
            <a:off x="5815965" y="3576722"/>
            <a:ext cx="5429568" cy="104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掌握性能测试用例的设计</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，能够</a:t>
            </a:r>
            <a:r>
              <a:rPr lang="zh-CN" altLang="zh-CN" sz="2000" dirty="0">
                <a:solidFill>
                  <a:srgbClr val="1369B2"/>
                </a:solidFill>
                <a:latin typeface="微软雅黑" panose="020B0503020204020204" pitchFamily="34" charset="-122"/>
                <a:ea typeface="微软雅黑" panose="020B0503020204020204" pitchFamily="34" charset="-122"/>
                <a:cs typeface="+mn-ea"/>
              </a:rPr>
              <a:t>按照测试计划的要求</a:t>
            </a:r>
            <a:r>
              <a:rPr lang="zh-CN" altLang="en-US" sz="2000" dirty="0">
                <a:solidFill>
                  <a:srgbClr val="1369B2"/>
                </a:solidFill>
                <a:latin typeface="微软雅黑" panose="020B0503020204020204" pitchFamily="34" charset="-122"/>
                <a:ea typeface="微软雅黑" panose="020B0503020204020204" pitchFamily="34" charset="-122"/>
                <a:cs typeface="+mn-ea"/>
              </a:rPr>
              <a:t>设计性能测试用例</a:t>
            </a:r>
            <a:endParaRPr lang="zh-CN" altLang="zh-CN" sz="2000" dirty="0">
              <a:solidFill>
                <a:srgbClr val="1369B2"/>
              </a:solidFill>
              <a:latin typeface="微软雅黑" panose="020B0503020204020204" pitchFamily="34" charset="-122"/>
              <a:ea typeface="微软雅黑" panose="020B0503020204020204" pitchFamily="34" charset="-122"/>
              <a:cs typeface="+mn-ea"/>
            </a:endParaRPr>
          </a:p>
        </p:txBody>
      </p:sp>
      <p:grpSp>
        <p:nvGrpSpPr>
          <p:cNvPr id="11" name="组合 10"/>
          <p:cNvGrpSpPr/>
          <p:nvPr/>
        </p:nvGrpSpPr>
        <p:grpSpPr>
          <a:xfrm>
            <a:off x="5328285" y="3787143"/>
            <a:ext cx="405130" cy="405130"/>
            <a:chOff x="8881" y="4685"/>
            <a:chExt cx="638" cy="638"/>
          </a:xfrm>
        </p:grpSpPr>
        <p:sp>
          <p:nvSpPr>
            <p:cNvPr id="12" name="椭圆 11"/>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5.5.7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设计性能测试用例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graphicFrame>
        <p:nvGraphicFramePr>
          <p:cNvPr id="17" name="表格 16"/>
          <p:cNvGraphicFramePr>
            <a:graphicFrameLocks noGrp="1"/>
          </p:cNvGraphicFramePr>
          <p:nvPr>
            <p:custDataLst>
              <p:tags r:id="rId1"/>
            </p:custDataLst>
          </p:nvPr>
        </p:nvGraphicFramePr>
        <p:xfrm>
          <a:off x="1828462" y="1517486"/>
          <a:ext cx="8809355" cy="3882178"/>
        </p:xfrm>
        <a:graphic>
          <a:graphicData uri="http://schemas.openxmlformats.org/drawingml/2006/table">
            <a:tbl>
              <a:tblPr firstRow="1" firstCol="1" bandRow="1">
                <a:tableStyleId>{5C22544A-7EE6-4342-B048-85BDC9FD1C3A}</a:tableStyleId>
              </a:tblPr>
              <a:tblGrid>
                <a:gridCol w="1122680"/>
                <a:gridCol w="3810000"/>
                <a:gridCol w="3876675"/>
              </a:tblGrid>
              <a:tr h="380893">
                <a:tc>
                  <a:txBody>
                    <a:bodyPr/>
                    <a:lstStyle/>
                    <a:p>
                      <a:pPr algn="ctr">
                        <a:spcAft>
                          <a:spcPts val="0"/>
                        </a:spcAft>
                      </a:pPr>
                      <a:r>
                        <a:rPr lang="zh-CN" altLang="en-US" sz="1600" kern="100" dirty="0">
                          <a:effectLst/>
                          <a:latin typeface="微软雅黑" panose="020B0503020204020204" pitchFamily="34" charset="-122"/>
                          <a:ea typeface="微软雅黑" panose="020B0503020204020204" pitchFamily="34" charset="-122"/>
                        </a:rPr>
                        <a:t>用例名称</a:t>
                      </a:r>
                      <a:endParaRPr lang="en-US" sz="1600" kern="100" dirty="0">
                        <a:effectLst/>
                        <a:latin typeface="微软雅黑" panose="020B0503020204020204" pitchFamily="34" charset="-122"/>
                        <a:ea typeface="微软雅黑" panose="020B0503020204020204" pitchFamily="34" charset="-122"/>
                      </a:endParaRPr>
                    </a:p>
                  </a:txBody>
                  <a:tcPr marL="68580" marR="68580" marT="0" marB="0" anchor="ctr">
                    <a:solidFill>
                      <a:srgbClr val="0075CC"/>
                    </a:solidFill>
                  </a:tcPr>
                </a:tc>
                <a:tc gridSpan="2">
                  <a:txBody>
                    <a:bodyPr/>
                    <a:lstStyle/>
                    <a:p>
                      <a:pPr marL="0" marR="0" indent="0" algn="l" defTabSz="1219200" rtl="0" eaLnBrk="1" fontAlgn="auto" latinLnBrk="0" hangingPunct="1">
                        <a:lnSpc>
                          <a:spcPct val="100000"/>
                        </a:lnSpc>
                        <a:spcBef>
                          <a:spcPts val="0"/>
                        </a:spcBef>
                        <a:spcAft>
                          <a:spcPts val="0"/>
                        </a:spcAft>
                        <a:buClrTx/>
                        <a:buSzTx/>
                        <a:buFontTx/>
                        <a:buNone/>
                        <a:defRPr/>
                      </a:pPr>
                      <a:r>
                        <a:rPr lang="zh-CN" altLang="en-US" sz="1600" kern="1200">
                          <a:solidFill>
                            <a:schemeClr val="tx1">
                              <a:lumMod val="65000"/>
                              <a:lumOff val="35000"/>
                            </a:schemeClr>
                          </a:solidFill>
                          <a:latin typeface="微软雅黑" panose="020B0503020204020204" pitchFamily="34" charset="-122"/>
                          <a:ea typeface="微软雅黑" panose="020B0503020204020204" pitchFamily="34" charset="-122"/>
                          <a:cs typeface="+mn-ea"/>
                        </a:rPr>
                        <a:t>购物业务</a:t>
                      </a:r>
                      <a:r>
                        <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流程</a:t>
                      </a:r>
                      <a:endPar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txBody>
                  <a:tcPr marL="68580" marR="68580" marT="0" marB="0" anchor="ctr">
                    <a:solidFill>
                      <a:schemeClr val="bg1">
                        <a:lumMod val="95000"/>
                      </a:schemeClr>
                    </a:solidFill>
                  </a:tcPr>
                </a:tc>
                <a:tc hMerge="1">
                  <a:tcPr marL="68580" marR="68580" marT="0" marB="0" anchor="ctr"/>
                </a:tc>
              </a:tr>
              <a:tr h="380893">
                <a:tc>
                  <a:txBody>
                    <a:bodyPr/>
                    <a:lstStyle/>
                    <a:p>
                      <a:pPr algn="ctr">
                        <a:spcAft>
                          <a:spcPts val="0"/>
                        </a:spcAft>
                      </a:pPr>
                      <a:r>
                        <a:rPr lang="zh-CN" altLang="en-US" sz="1600" kern="100" dirty="0">
                          <a:effectLst/>
                          <a:latin typeface="微软雅黑" panose="020B0503020204020204" pitchFamily="34" charset="-122"/>
                          <a:ea typeface="微软雅黑" panose="020B0503020204020204" pitchFamily="34" charset="-122"/>
                        </a:rPr>
                        <a:t>用例编号</a:t>
                      </a:r>
                      <a:endParaRPr lang="en-US" sz="1600" kern="100" dirty="0">
                        <a:effectLst/>
                        <a:latin typeface="微软雅黑" panose="020B0503020204020204" pitchFamily="34" charset="-122"/>
                        <a:ea typeface="微软雅黑" panose="020B0503020204020204" pitchFamily="34" charset="-122"/>
                      </a:endParaRPr>
                    </a:p>
                  </a:txBody>
                  <a:tcPr marL="68580" marR="68580" marT="0" marB="0" anchor="ctr">
                    <a:solidFill>
                      <a:srgbClr val="0075CC"/>
                    </a:solidFill>
                  </a:tcPr>
                </a:tc>
                <a:tc gridSpan="2">
                  <a:txBody>
                    <a:bodyPr/>
                    <a:lstStyle/>
                    <a:p>
                      <a:r>
                        <a:rPr lang="en-US" altLang="zh-CN"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index001</a:t>
                      </a:r>
                      <a:endPar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txBody>
                  <a:tcPr marL="68580" marR="68580" marT="0" marB="0" anchor="ctr"/>
                </a:tc>
                <a:tc hMerge="1">
                  <a:tcPr marL="68580" marR="68580" marT="0" marB="0" anchor="ctr"/>
                </a:tc>
              </a:tr>
              <a:tr h="371369">
                <a:tc>
                  <a:txBody>
                    <a:bodyPr/>
                    <a:lstStyle/>
                    <a:p>
                      <a:pPr algn="ctr">
                        <a:spcAft>
                          <a:spcPts val="0"/>
                        </a:spcAft>
                      </a:pPr>
                      <a:r>
                        <a:rPr lang="zh-CN" altLang="en-US" sz="1600" kern="100" dirty="0">
                          <a:effectLst/>
                          <a:latin typeface="微软雅黑" panose="020B0503020204020204" pitchFamily="34" charset="-122"/>
                          <a:ea typeface="微软雅黑" panose="020B0503020204020204" pitchFamily="34" charset="-122"/>
                        </a:rPr>
                        <a:t>用例描述</a:t>
                      </a:r>
                      <a:endParaRPr lang="en-US" sz="1600" kern="100" dirty="0">
                        <a:effectLst/>
                        <a:latin typeface="微软雅黑" panose="020B0503020204020204" pitchFamily="34" charset="-122"/>
                        <a:ea typeface="微软雅黑" panose="020B0503020204020204" pitchFamily="34" charset="-122"/>
                      </a:endParaRPr>
                    </a:p>
                  </a:txBody>
                  <a:tcPr marL="68580" marR="68580" marT="0" marB="0" anchor="ctr">
                    <a:solidFill>
                      <a:srgbClr val="0075CC"/>
                    </a:solidFill>
                  </a:tcPr>
                </a:tc>
                <a:tc gridSpan="2">
                  <a:txBody>
                    <a:bodyPr/>
                    <a:lstStyle/>
                    <a:p>
                      <a:pPr marL="0" marR="0" indent="0" algn="l" defTabSz="1219200" rtl="0" eaLnBrk="1" fontAlgn="auto" latinLnBrk="0" hangingPunct="1">
                        <a:lnSpc>
                          <a:spcPct val="100000"/>
                        </a:lnSpc>
                        <a:spcBef>
                          <a:spcPts val="0"/>
                        </a:spcBef>
                        <a:spcAft>
                          <a:spcPts val="0"/>
                        </a:spcAft>
                        <a:buClrTx/>
                        <a:buSzTx/>
                        <a:buFontTx/>
                        <a:buNone/>
                        <a:defRPr/>
                      </a:pPr>
                      <a:r>
                        <a:rPr lang="en-US" altLang="zh-CN" sz="1600" kern="1200">
                          <a:solidFill>
                            <a:schemeClr val="tx1">
                              <a:lumMod val="65000"/>
                              <a:lumOff val="35000"/>
                            </a:schemeClr>
                          </a:solidFill>
                          <a:latin typeface="微软雅黑" panose="020B0503020204020204" pitchFamily="34" charset="-122"/>
                          <a:ea typeface="微软雅黑" panose="020B0503020204020204" pitchFamily="34" charset="-122"/>
                          <a:cs typeface="+mn-ea"/>
                        </a:rPr>
                        <a:t>TPS</a:t>
                      </a:r>
                      <a:r>
                        <a:rPr lang="zh-CN" altLang="zh-CN" sz="1600" kern="1200">
                          <a:solidFill>
                            <a:schemeClr val="tx1">
                              <a:lumMod val="65000"/>
                              <a:lumOff val="35000"/>
                            </a:schemeClr>
                          </a:solidFill>
                          <a:latin typeface="微软雅黑" panose="020B0503020204020204" pitchFamily="34" charset="-122"/>
                          <a:ea typeface="微软雅黑" panose="020B0503020204020204" pitchFamily="34" charset="-122"/>
                          <a:cs typeface="+mn-ea"/>
                        </a:rPr>
                        <a:t>达到</a:t>
                      </a:r>
                      <a:r>
                        <a:rPr lang="en-US" altLang="zh-CN" sz="1600" kern="1200">
                          <a:solidFill>
                            <a:schemeClr val="tx1">
                              <a:lumMod val="65000"/>
                              <a:lumOff val="35000"/>
                            </a:schemeClr>
                          </a:solidFill>
                          <a:latin typeface="微软雅黑" panose="020B0503020204020204" pitchFamily="34" charset="-122"/>
                          <a:ea typeface="微软雅黑" panose="020B0503020204020204" pitchFamily="34" charset="-122"/>
                          <a:cs typeface="+mn-ea"/>
                        </a:rPr>
                        <a:t>20</a:t>
                      </a:r>
                      <a:r>
                        <a:rPr lang="zh-CN" altLang="zh-CN" sz="1600" kern="1200">
                          <a:solidFill>
                            <a:schemeClr val="tx1">
                              <a:lumMod val="65000"/>
                              <a:lumOff val="35000"/>
                            </a:schemeClr>
                          </a:solidFill>
                          <a:latin typeface="微软雅黑" panose="020B0503020204020204" pitchFamily="34" charset="-122"/>
                          <a:ea typeface="微软雅黑" panose="020B0503020204020204" pitchFamily="34" charset="-122"/>
                          <a:cs typeface="+mn-ea"/>
                        </a:rPr>
                        <a:t>的情况下，响应时间达到要求</a:t>
                      </a:r>
                      <a:endPar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txBody>
                  <a:tcPr marL="68580" marR="68580" marT="0" marB="0" anchor="ctr"/>
                </a:tc>
                <a:tc hMerge="1">
                  <a:tcPr marL="68580" marR="68580" marT="0" marB="0" anchor="ctr"/>
                </a:tc>
              </a:tr>
              <a:tr h="391585">
                <a:tc>
                  <a:txBody>
                    <a:bodyPr/>
                    <a:lstStyle/>
                    <a:p>
                      <a:pPr algn="ctr">
                        <a:spcAft>
                          <a:spcPts val="0"/>
                        </a:spcAft>
                      </a:pPr>
                      <a:r>
                        <a:rPr lang="zh-CN" altLang="en-US" sz="1600" kern="100" dirty="0">
                          <a:effectLst/>
                          <a:latin typeface="微软雅黑" panose="020B0503020204020204" pitchFamily="34" charset="-122"/>
                          <a:ea typeface="微软雅黑" panose="020B0503020204020204" pitchFamily="34" charset="-122"/>
                        </a:rPr>
                        <a:t>前置条件</a:t>
                      </a:r>
                      <a:endParaRPr lang="en-US" sz="1600" kern="100" dirty="0">
                        <a:effectLst/>
                        <a:latin typeface="微软雅黑" panose="020B0503020204020204" pitchFamily="34" charset="-122"/>
                        <a:ea typeface="微软雅黑" panose="020B0503020204020204" pitchFamily="34" charset="-122"/>
                      </a:endParaRPr>
                    </a:p>
                  </a:txBody>
                  <a:tcPr marL="68580" marR="68580" marT="0" marB="0" anchor="ctr">
                    <a:solidFill>
                      <a:srgbClr val="0075CC"/>
                    </a:solidFill>
                  </a:tcPr>
                </a:tc>
                <a:tc gridSpan="2">
                  <a:txBody>
                    <a:bodyPr/>
                    <a:lstStyle/>
                    <a:p>
                      <a:r>
                        <a:rPr lang="zh-CN" altLang="zh-CN"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准备</a:t>
                      </a:r>
                      <a:r>
                        <a:rPr lang="en-US" altLang="zh-CN"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10</a:t>
                      </a:r>
                      <a:r>
                        <a:rPr lang="zh-CN" altLang="zh-CN"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万条商品数据，</a:t>
                      </a:r>
                      <a:r>
                        <a:rPr lang="en-US" altLang="zh-CN"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1</a:t>
                      </a:r>
                      <a:r>
                        <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万条用户信息以及</a:t>
                      </a:r>
                      <a:r>
                        <a:rPr lang="zh-CN" altLang="zh-CN"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用户</a:t>
                      </a:r>
                      <a:r>
                        <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收获</a:t>
                      </a:r>
                      <a:r>
                        <a:rPr lang="zh-CN" altLang="zh-CN"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地址</a:t>
                      </a:r>
                      <a:r>
                        <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信息</a:t>
                      </a:r>
                      <a:endPar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txBody>
                  <a:tcPr marL="68580" marR="68580" marT="0" marB="0" anchor="ctr"/>
                </a:tc>
                <a:tc hMerge="1">
                  <a:tcPr marL="68580" marR="68580" marT="0" marB="0" anchor="ctr"/>
                </a:tc>
              </a:tr>
              <a:tr h="406718">
                <a:tc>
                  <a:txBody>
                    <a:bodyPr/>
                    <a:lstStyle/>
                    <a:p>
                      <a:pPr algn="ctr">
                        <a:spcAft>
                          <a:spcPts val="0"/>
                        </a:spcAft>
                      </a:pPr>
                      <a:r>
                        <a:rPr lang="zh-CN" altLang="en-US" sz="1600" kern="100" dirty="0">
                          <a:effectLst/>
                          <a:latin typeface="微软雅黑" panose="020B0503020204020204" pitchFamily="34" charset="-122"/>
                          <a:ea typeface="微软雅黑" panose="020B0503020204020204" pitchFamily="34" charset="-122"/>
                        </a:rPr>
                        <a:t>用例步骤</a:t>
                      </a:r>
                      <a:endParaRPr lang="en-US" sz="1600" kern="100" dirty="0">
                        <a:effectLst/>
                        <a:latin typeface="微软雅黑" panose="020B0503020204020204" pitchFamily="34" charset="-122"/>
                        <a:ea typeface="微软雅黑" panose="020B0503020204020204" pitchFamily="34" charset="-122"/>
                      </a:endParaRPr>
                    </a:p>
                  </a:txBody>
                  <a:tcPr marL="68580" marR="68580" marT="0" marB="0" anchor="ctr">
                    <a:solidFill>
                      <a:srgbClr val="0075CC"/>
                    </a:solidFill>
                  </a:tcPr>
                </a:tc>
                <a:tc>
                  <a:txBody>
                    <a:bodyPr/>
                    <a:lstStyle/>
                    <a:p>
                      <a:pPr algn="ctr"/>
                      <a:r>
                        <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操作步骤</a:t>
                      </a:r>
                      <a:endPar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marL="0" algn="ctr" defTabSz="1219200" rtl="0" eaLnBrk="1" latinLnBrk="0" hangingPunct="1"/>
                      <a:r>
                        <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期望的性能</a:t>
                      </a:r>
                      <a:endPar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txBody>
                  <a:tcPr marL="68580" marR="68580" marT="0" marB="0" anchor="ctr"/>
                </a:tc>
              </a:tr>
              <a:tr h="406718">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rPr>
                        <a:t>1</a:t>
                      </a:r>
                      <a:endParaRPr lang="en-US" sz="1600" kern="100" dirty="0">
                        <a:effectLst/>
                        <a:latin typeface="微软雅黑" panose="020B0503020204020204" pitchFamily="34" charset="-122"/>
                        <a:ea typeface="微软雅黑" panose="020B0503020204020204" pitchFamily="34" charset="-122"/>
                      </a:endParaRPr>
                    </a:p>
                  </a:txBody>
                  <a:tcPr marL="68580" marR="68580" marT="0" marB="0" anchor="ctr">
                    <a:solidFill>
                      <a:srgbClr val="0075CC"/>
                    </a:solidFill>
                  </a:tcPr>
                </a:tc>
                <a:tc>
                  <a:txBody>
                    <a:bodyPr/>
                    <a:lstStyle/>
                    <a:p>
                      <a:r>
                        <a:rPr lang="en-US" altLang="zh-CN" sz="1600" kern="1200" smtClean="0">
                          <a:solidFill>
                            <a:schemeClr val="tx1">
                              <a:lumMod val="65000"/>
                              <a:lumOff val="35000"/>
                            </a:schemeClr>
                          </a:solidFill>
                          <a:latin typeface="微软雅黑" panose="020B0503020204020204" pitchFamily="34" charset="-122"/>
                          <a:ea typeface="微软雅黑" panose="020B0503020204020204" pitchFamily="34" charset="-122"/>
                          <a:cs typeface="+mn-ea"/>
                        </a:rPr>
                        <a:t>1.</a:t>
                      </a:r>
                      <a:r>
                        <a:rPr lang="zh-CN" altLang="en-US" sz="1600" kern="1200" smtClean="0">
                          <a:solidFill>
                            <a:schemeClr val="tx1">
                              <a:lumMod val="65000"/>
                              <a:lumOff val="35000"/>
                            </a:schemeClr>
                          </a:solidFill>
                          <a:latin typeface="微软雅黑" panose="020B0503020204020204" pitchFamily="34" charset="-122"/>
                          <a:ea typeface="微软雅黑" panose="020B0503020204020204" pitchFamily="34" charset="-122"/>
                          <a:cs typeface="+mn-ea"/>
                        </a:rPr>
                        <a:t>准备</a:t>
                      </a:r>
                      <a:r>
                        <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用户名和密码，发送登录请求</a:t>
                      </a:r>
                      <a:endPar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p>
                      <a:r>
                        <a:rPr lang="en-US" altLang="zh-CN" sz="1600" kern="1200" smtClean="0">
                          <a:solidFill>
                            <a:schemeClr val="tx1">
                              <a:lumMod val="65000"/>
                              <a:lumOff val="35000"/>
                            </a:schemeClr>
                          </a:solidFill>
                          <a:latin typeface="微软雅黑" panose="020B0503020204020204" pitchFamily="34" charset="-122"/>
                          <a:ea typeface="微软雅黑" panose="020B0503020204020204" pitchFamily="34" charset="-122"/>
                          <a:cs typeface="+mn-ea"/>
                        </a:rPr>
                        <a:t>2.</a:t>
                      </a:r>
                      <a:r>
                        <a:rPr lang="zh-CN" altLang="en-US" sz="1600" kern="1200" smtClean="0">
                          <a:solidFill>
                            <a:schemeClr val="tx1">
                              <a:lumMod val="65000"/>
                              <a:lumOff val="35000"/>
                            </a:schemeClr>
                          </a:solidFill>
                          <a:latin typeface="微软雅黑" panose="020B0503020204020204" pitchFamily="34" charset="-122"/>
                          <a:ea typeface="微软雅黑" panose="020B0503020204020204" pitchFamily="34" charset="-122"/>
                          <a:cs typeface="+mn-ea"/>
                        </a:rPr>
                        <a:t>发送</a:t>
                      </a:r>
                      <a:r>
                        <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查看首页数据的请求</a:t>
                      </a:r>
                      <a:endPar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p>
                      <a:r>
                        <a:rPr lang="en-US" altLang="zh-CN" sz="1600" kern="1200" smtClean="0">
                          <a:solidFill>
                            <a:schemeClr val="tx1">
                              <a:lumMod val="65000"/>
                              <a:lumOff val="35000"/>
                            </a:schemeClr>
                          </a:solidFill>
                          <a:latin typeface="微软雅黑" panose="020B0503020204020204" pitchFamily="34" charset="-122"/>
                          <a:ea typeface="微软雅黑" panose="020B0503020204020204" pitchFamily="34" charset="-122"/>
                          <a:cs typeface="+mn-ea"/>
                        </a:rPr>
                        <a:t>3.</a:t>
                      </a:r>
                      <a:r>
                        <a:rPr lang="zh-CN" altLang="en-US" sz="1600" kern="1200" smtClean="0">
                          <a:solidFill>
                            <a:schemeClr val="tx1">
                              <a:lumMod val="65000"/>
                              <a:lumOff val="35000"/>
                            </a:schemeClr>
                          </a:solidFill>
                          <a:latin typeface="微软雅黑" panose="020B0503020204020204" pitchFamily="34" charset="-122"/>
                          <a:ea typeface="微软雅黑" panose="020B0503020204020204" pitchFamily="34" charset="-122"/>
                          <a:cs typeface="+mn-ea"/>
                        </a:rPr>
                        <a:t>发送</a:t>
                      </a:r>
                      <a:r>
                        <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搜索商品的请求</a:t>
                      </a:r>
                      <a:endPar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p>
                      <a:r>
                        <a:rPr lang="en-US" altLang="zh-CN" sz="1600" kern="1200" smtClean="0">
                          <a:solidFill>
                            <a:schemeClr val="tx1">
                              <a:lumMod val="65000"/>
                              <a:lumOff val="35000"/>
                            </a:schemeClr>
                          </a:solidFill>
                          <a:latin typeface="微软雅黑" panose="020B0503020204020204" pitchFamily="34" charset="-122"/>
                          <a:ea typeface="微软雅黑" panose="020B0503020204020204" pitchFamily="34" charset="-122"/>
                          <a:cs typeface="+mn-ea"/>
                        </a:rPr>
                        <a:t>4.</a:t>
                      </a:r>
                      <a:r>
                        <a:rPr lang="zh-CN" altLang="en-US" sz="1600" kern="1200" smtClean="0">
                          <a:solidFill>
                            <a:schemeClr val="tx1">
                              <a:lumMod val="65000"/>
                              <a:lumOff val="35000"/>
                            </a:schemeClr>
                          </a:solidFill>
                          <a:latin typeface="微软雅黑" panose="020B0503020204020204" pitchFamily="34" charset="-122"/>
                          <a:ea typeface="微软雅黑" panose="020B0503020204020204" pitchFamily="34" charset="-122"/>
                          <a:cs typeface="+mn-ea"/>
                        </a:rPr>
                        <a:t>发送</a:t>
                      </a:r>
                      <a:r>
                        <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查看商品详情的请求</a:t>
                      </a:r>
                      <a:endPar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p>
                      <a:r>
                        <a:rPr lang="en-US" altLang="zh-CN" sz="1600" kern="1200" smtClean="0">
                          <a:solidFill>
                            <a:schemeClr val="tx1">
                              <a:lumMod val="65000"/>
                              <a:lumOff val="35000"/>
                            </a:schemeClr>
                          </a:solidFill>
                          <a:latin typeface="微软雅黑" panose="020B0503020204020204" pitchFamily="34" charset="-122"/>
                          <a:ea typeface="微软雅黑" panose="020B0503020204020204" pitchFamily="34" charset="-122"/>
                          <a:cs typeface="+mn-ea"/>
                        </a:rPr>
                        <a:t>5.</a:t>
                      </a:r>
                      <a:r>
                        <a:rPr lang="zh-CN" altLang="en-US" sz="1600" kern="1200" smtClean="0">
                          <a:solidFill>
                            <a:schemeClr val="tx1">
                              <a:lumMod val="65000"/>
                              <a:lumOff val="35000"/>
                            </a:schemeClr>
                          </a:solidFill>
                          <a:latin typeface="微软雅黑" panose="020B0503020204020204" pitchFamily="34" charset="-122"/>
                          <a:ea typeface="微软雅黑" panose="020B0503020204020204" pitchFamily="34" charset="-122"/>
                          <a:cs typeface="+mn-ea"/>
                        </a:rPr>
                        <a:t>发送</a:t>
                      </a:r>
                      <a:r>
                        <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将商品加入购物车的请求</a:t>
                      </a:r>
                      <a:endPar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p>
                      <a:r>
                        <a:rPr lang="en-US" altLang="zh-CN" sz="1600" kern="1200" smtClean="0">
                          <a:solidFill>
                            <a:schemeClr val="tx1">
                              <a:lumMod val="65000"/>
                              <a:lumOff val="35000"/>
                            </a:schemeClr>
                          </a:solidFill>
                          <a:latin typeface="微软雅黑" panose="020B0503020204020204" pitchFamily="34" charset="-122"/>
                          <a:ea typeface="微软雅黑" panose="020B0503020204020204" pitchFamily="34" charset="-122"/>
                          <a:cs typeface="+mn-ea"/>
                        </a:rPr>
                        <a:t>6.</a:t>
                      </a:r>
                      <a:r>
                        <a:rPr lang="zh-CN" altLang="en-US" sz="1600" kern="1200" smtClean="0">
                          <a:solidFill>
                            <a:schemeClr val="tx1">
                              <a:lumMod val="65000"/>
                              <a:lumOff val="35000"/>
                            </a:schemeClr>
                          </a:solidFill>
                          <a:latin typeface="微软雅黑" panose="020B0503020204020204" pitchFamily="34" charset="-122"/>
                          <a:ea typeface="微软雅黑" panose="020B0503020204020204" pitchFamily="34" charset="-122"/>
                          <a:cs typeface="+mn-ea"/>
                        </a:rPr>
                        <a:t>发送</a:t>
                      </a:r>
                      <a:r>
                        <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结算的请求</a:t>
                      </a:r>
                      <a:endPar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p>
                      <a:r>
                        <a:rPr lang="en-US" altLang="zh-CN" sz="1600" kern="1200" smtClean="0">
                          <a:solidFill>
                            <a:schemeClr val="tx1">
                              <a:lumMod val="65000"/>
                              <a:lumOff val="35000"/>
                            </a:schemeClr>
                          </a:solidFill>
                          <a:latin typeface="微软雅黑" panose="020B0503020204020204" pitchFamily="34" charset="-122"/>
                          <a:ea typeface="微软雅黑" panose="020B0503020204020204" pitchFamily="34" charset="-122"/>
                          <a:cs typeface="+mn-ea"/>
                        </a:rPr>
                        <a:t>7.</a:t>
                      </a:r>
                      <a:r>
                        <a:rPr lang="zh-CN" altLang="en-US" sz="1600" kern="1200" smtClean="0">
                          <a:solidFill>
                            <a:schemeClr val="tx1">
                              <a:lumMod val="65000"/>
                              <a:lumOff val="35000"/>
                            </a:schemeClr>
                          </a:solidFill>
                          <a:latin typeface="微软雅黑" panose="020B0503020204020204" pitchFamily="34" charset="-122"/>
                          <a:ea typeface="微软雅黑" panose="020B0503020204020204" pitchFamily="34" charset="-122"/>
                          <a:cs typeface="+mn-ea"/>
                        </a:rPr>
                        <a:t>发送</a:t>
                      </a:r>
                      <a:r>
                        <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下订单的请求</a:t>
                      </a:r>
                      <a:endPar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p>
                      <a:r>
                        <a:rPr lang="en-US" altLang="zh-CN" sz="1600" kern="1200" smtClean="0">
                          <a:solidFill>
                            <a:schemeClr val="tx1">
                              <a:lumMod val="65000"/>
                              <a:lumOff val="35000"/>
                            </a:schemeClr>
                          </a:solidFill>
                          <a:latin typeface="微软雅黑" panose="020B0503020204020204" pitchFamily="34" charset="-122"/>
                          <a:ea typeface="微软雅黑" panose="020B0503020204020204" pitchFamily="34" charset="-122"/>
                          <a:cs typeface="+mn-ea"/>
                        </a:rPr>
                        <a:t>8.</a:t>
                      </a:r>
                      <a:r>
                        <a:rPr lang="zh-CN" altLang="en-US" sz="1600" kern="1200" smtClean="0">
                          <a:solidFill>
                            <a:schemeClr val="tx1">
                              <a:lumMod val="65000"/>
                              <a:lumOff val="35000"/>
                            </a:schemeClr>
                          </a:solidFill>
                          <a:latin typeface="微软雅黑" panose="020B0503020204020204" pitchFamily="34" charset="-122"/>
                          <a:ea typeface="微软雅黑" panose="020B0503020204020204" pitchFamily="34" charset="-122"/>
                          <a:cs typeface="+mn-ea"/>
                        </a:rPr>
                        <a:t>发送</a:t>
                      </a:r>
                      <a:r>
                        <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查看订单的请求</a:t>
                      </a:r>
                      <a:endPar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r>
                        <a:rPr lang="en-US" altLang="zh-CN"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ea"/>
                        </a:rPr>
                        <a:t>&lt;15s</a:t>
                      </a:r>
                      <a:endPar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txBody>
                  <a:tcPr marL="68580" marR="68580" marT="0" marB="0" anchor="ctr"/>
                </a:tc>
              </a:tr>
            </a:tbl>
          </a:graphicData>
        </a:graphic>
      </p:graphicFrame>
      <p:sp>
        <p:nvSpPr>
          <p:cNvPr id="2" name="矩形 1"/>
          <p:cNvSpPr/>
          <p:nvPr/>
        </p:nvSpPr>
        <p:spPr>
          <a:xfrm>
            <a:off x="1143690" y="945228"/>
            <a:ext cx="8071944" cy="400110"/>
          </a:xfrm>
          <a:prstGeom prst="rect">
            <a:avLst/>
          </a:prstGeom>
        </p:spPr>
        <p:txBody>
          <a:bodyPr wrap="square">
            <a:spAutoFit/>
          </a:bodyPr>
          <a:lstStyle/>
          <a:p>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按照测试计划的要求，设计</a:t>
            </a:r>
            <a:r>
              <a:rPr lang="zh-CN" altLang="zh-CN" sz="2000" dirty="0">
                <a:solidFill>
                  <a:srgbClr val="1369B2"/>
                </a:solidFill>
                <a:latin typeface="微软雅黑" panose="020B0503020204020204" pitchFamily="34" charset="-122"/>
                <a:ea typeface="微软雅黑" panose="020B0503020204020204" pitchFamily="34" charset="-122"/>
                <a:cs typeface="+mn-ea"/>
              </a:rPr>
              <a:t>轻商城项目的性能测试用例</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，如下表所示。</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5.5.7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设计性能测试用例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722425" y="945228"/>
            <a:ext cx="8071944" cy="400110"/>
          </a:xfrm>
          <a:prstGeom prst="rect">
            <a:avLst/>
          </a:prstGeom>
        </p:spPr>
        <p:txBody>
          <a:bodyPr wrap="square">
            <a:spAutoFit/>
          </a:bodyPr>
          <a:lstStyle/>
          <a:p>
            <a:r>
              <a:rPr lang="zh-CN" altLang="zh-CN" sz="2000">
                <a:solidFill>
                  <a:srgbClr val="1369B2"/>
                </a:solidFill>
                <a:latin typeface="微软雅黑" panose="020B0503020204020204" pitchFamily="34" charset="-122"/>
                <a:ea typeface="微软雅黑" panose="020B0503020204020204" pitchFamily="34" charset="-122"/>
                <a:cs typeface="+mn-ea"/>
              </a:rPr>
              <a:t>并发用户数与事务响应</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mn-ea"/>
              </a:rPr>
              <a:t>如下</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表所示。</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graphicFrame>
        <p:nvGraphicFramePr>
          <p:cNvPr id="3" name="表格 2"/>
          <p:cNvGraphicFramePr>
            <a:graphicFrameLocks noGrp="1"/>
          </p:cNvGraphicFramePr>
          <p:nvPr/>
        </p:nvGraphicFramePr>
        <p:xfrm>
          <a:off x="1342663" y="1724628"/>
          <a:ext cx="9363920" cy="4328932"/>
        </p:xfrm>
        <a:graphic>
          <a:graphicData uri="http://schemas.openxmlformats.org/drawingml/2006/table">
            <a:tbl>
              <a:tblPr firstRow="1" firstCol="1" bandRow="1">
                <a:tableStyleId>{5C22544A-7EE6-4342-B048-85BDC9FD1C3A}</a:tableStyleId>
              </a:tblPr>
              <a:tblGrid>
                <a:gridCol w="1458410"/>
                <a:gridCol w="2176041"/>
                <a:gridCol w="1666754"/>
                <a:gridCol w="1828800"/>
                <a:gridCol w="2233915"/>
              </a:tblGrid>
              <a:tr h="795500">
                <a:tc>
                  <a:txBody>
                    <a:bodyPr/>
                    <a:lstStyle/>
                    <a:p>
                      <a:pPr algn="ctr">
                        <a:spcAft>
                          <a:spcPts val="0"/>
                        </a:spcAft>
                      </a:pPr>
                      <a:r>
                        <a:rPr lang="zh-CN" sz="2000" kern="1200">
                          <a:solidFill>
                            <a:schemeClr val="bg1"/>
                          </a:solidFill>
                          <a:latin typeface="微软雅黑" panose="020B0503020204020204" pitchFamily="34" charset="-122"/>
                          <a:ea typeface="微软雅黑" panose="020B0503020204020204" pitchFamily="34" charset="-122"/>
                          <a:cs typeface="+mn-ea"/>
                        </a:rPr>
                        <a:t>并发用户数</a:t>
                      </a:r>
                      <a:endParaRPr lang="zh-CN" sz="2000" kern="1200">
                        <a:solidFill>
                          <a:schemeClr val="bg1"/>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spcAft>
                          <a:spcPts val="0"/>
                        </a:spcAft>
                      </a:pPr>
                      <a:r>
                        <a:rPr lang="zh-CN" sz="2000" kern="1200">
                          <a:solidFill>
                            <a:schemeClr val="bg1"/>
                          </a:solidFill>
                          <a:latin typeface="微软雅黑" panose="020B0503020204020204" pitchFamily="34" charset="-122"/>
                          <a:ea typeface="微软雅黑" panose="020B0503020204020204" pitchFamily="34" charset="-122"/>
                          <a:cs typeface="+mn-ea"/>
                        </a:rPr>
                        <a:t>事务平均响应时间</a:t>
                      </a:r>
                      <a:endParaRPr lang="zh-CN" sz="2000" kern="1200">
                        <a:solidFill>
                          <a:schemeClr val="bg1"/>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spcAft>
                          <a:spcPts val="0"/>
                        </a:spcAft>
                      </a:pPr>
                      <a:r>
                        <a:rPr lang="zh-CN" sz="2000" kern="1200">
                          <a:solidFill>
                            <a:schemeClr val="bg1"/>
                          </a:solidFill>
                          <a:latin typeface="微软雅黑" panose="020B0503020204020204" pitchFamily="34" charset="-122"/>
                          <a:ea typeface="微软雅黑" panose="020B0503020204020204" pitchFamily="34" charset="-122"/>
                          <a:cs typeface="+mn-ea"/>
                        </a:rPr>
                        <a:t>事务最大响应时间</a:t>
                      </a:r>
                      <a:endParaRPr lang="zh-CN" sz="2000" kern="1200">
                        <a:solidFill>
                          <a:schemeClr val="bg1"/>
                        </a:solidFill>
                        <a:latin typeface="微软雅黑" panose="020B0503020204020204" pitchFamily="34" charset="-122"/>
                        <a:ea typeface="微软雅黑" panose="020B0503020204020204" pitchFamily="34" charset="-122"/>
                        <a:cs typeface="+mn-ea"/>
                      </a:endParaRPr>
                    </a:p>
                  </a:txBody>
                  <a:tcPr marL="68580" marR="68580" marT="0" marB="0"/>
                </a:tc>
                <a:tc>
                  <a:txBody>
                    <a:bodyPr/>
                    <a:lstStyle/>
                    <a:p>
                      <a:pPr algn="ctr">
                        <a:spcAft>
                          <a:spcPts val="0"/>
                        </a:spcAft>
                      </a:pPr>
                      <a:r>
                        <a:rPr lang="zh-CN" sz="2000" kern="1200">
                          <a:solidFill>
                            <a:schemeClr val="bg1"/>
                          </a:solidFill>
                          <a:latin typeface="微软雅黑" panose="020B0503020204020204" pitchFamily="34" charset="-122"/>
                          <a:ea typeface="微软雅黑" panose="020B0503020204020204" pitchFamily="34" charset="-122"/>
                          <a:cs typeface="+mn-ea"/>
                        </a:rPr>
                        <a:t>平均每秒处理事务数</a:t>
                      </a:r>
                      <a:endParaRPr lang="zh-CN" sz="2000" kern="1200">
                        <a:solidFill>
                          <a:schemeClr val="bg1"/>
                        </a:solidFill>
                        <a:latin typeface="微软雅黑" panose="020B0503020204020204" pitchFamily="34" charset="-122"/>
                        <a:ea typeface="微软雅黑" panose="020B0503020204020204" pitchFamily="34" charset="-122"/>
                        <a:cs typeface="+mn-ea"/>
                      </a:endParaRPr>
                    </a:p>
                  </a:txBody>
                  <a:tcPr marL="68580" marR="68580" marT="0" marB="0"/>
                </a:tc>
                <a:tc>
                  <a:txBody>
                    <a:bodyPr/>
                    <a:lstStyle/>
                    <a:p>
                      <a:pPr algn="ctr">
                        <a:spcAft>
                          <a:spcPts val="0"/>
                        </a:spcAft>
                      </a:pPr>
                      <a:r>
                        <a:rPr lang="zh-CN" sz="2000" kern="1200">
                          <a:solidFill>
                            <a:schemeClr val="bg1"/>
                          </a:solidFill>
                          <a:latin typeface="微软雅黑" panose="020B0503020204020204" pitchFamily="34" charset="-122"/>
                          <a:ea typeface="微软雅黑" panose="020B0503020204020204" pitchFamily="34" charset="-122"/>
                          <a:cs typeface="+mn-ea"/>
                        </a:rPr>
                        <a:t>事务成功率</a:t>
                      </a:r>
                      <a:endParaRPr lang="zh-CN" sz="2000" kern="1200">
                        <a:solidFill>
                          <a:schemeClr val="bg1"/>
                        </a:solidFill>
                        <a:latin typeface="微软雅黑" panose="020B0503020204020204" pitchFamily="34" charset="-122"/>
                        <a:ea typeface="微软雅黑" panose="020B0503020204020204" pitchFamily="34" charset="-122"/>
                        <a:cs typeface="+mn-ea"/>
                      </a:endParaRPr>
                    </a:p>
                  </a:txBody>
                  <a:tcPr marL="68580" marR="68580" marT="0" marB="0"/>
                </a:tc>
              </a:tr>
              <a:tr h="689250">
                <a:tc>
                  <a:txBody>
                    <a:bodyPr/>
                    <a:lstStyle/>
                    <a:p>
                      <a:pPr marL="0" algn="ctr" defTabSz="1219200" rtl="0" eaLnBrk="1" latinLnBrk="0" hangingPunct="1">
                        <a:spcAft>
                          <a:spcPts val="0"/>
                        </a:spcAft>
                      </a:pPr>
                      <a:r>
                        <a:rPr lang="en-US" sz="2000" b="1" kern="1200">
                          <a:solidFill>
                            <a:schemeClr val="bg1"/>
                          </a:solidFill>
                          <a:latin typeface="微软雅黑" panose="020B0503020204020204" pitchFamily="34" charset="-122"/>
                          <a:ea typeface="微软雅黑" panose="020B0503020204020204" pitchFamily="34" charset="-122"/>
                          <a:cs typeface="+mn-ea"/>
                        </a:rPr>
                        <a:t>5</a:t>
                      </a:r>
                      <a:endParaRPr lang="zh-CN" sz="2000" b="1" kern="1200">
                        <a:solidFill>
                          <a:schemeClr val="bg1"/>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spcAft>
                          <a:spcPts val="0"/>
                        </a:spcAft>
                      </a:pPr>
                      <a:r>
                        <a:rPr lang="en-US" sz="1050" kern="100">
                          <a:effectLst/>
                        </a:rPr>
                        <a:t> </a:t>
                      </a:r>
                      <a:endParaRPr lang="zh-CN" sz="1050" kern="100">
                        <a:effectLst/>
                        <a:latin typeface="Times New Roman" panose="02020603050405020304" charset="0"/>
                        <a:ea typeface="宋体" panose="02010600030101010101" pitchFamily="2" charset="-122"/>
                        <a:cs typeface="Times New Roman" panose="02020603050405020304" charset="0"/>
                      </a:endParaRPr>
                    </a:p>
                  </a:txBody>
                  <a:tcPr marL="68580" marR="68580" marT="0" marB="0" anchor="ctr"/>
                </a:tc>
                <a:tc>
                  <a:txBody>
                    <a:bodyPr/>
                    <a:lstStyle/>
                    <a:p>
                      <a:pPr algn="ctr">
                        <a:spcAft>
                          <a:spcPts val="0"/>
                        </a:spcAft>
                      </a:pPr>
                      <a:r>
                        <a:rPr lang="en-US" sz="1050" kern="100">
                          <a:effectLst/>
                        </a:rPr>
                        <a:t> </a:t>
                      </a:r>
                      <a:endParaRPr lang="zh-CN" sz="1050" kern="100">
                        <a:effectLst/>
                        <a:latin typeface="Times New Roman" panose="02020603050405020304" charset="0"/>
                        <a:ea typeface="宋体" panose="02010600030101010101" pitchFamily="2" charset="-122"/>
                        <a:cs typeface="Times New Roman" panose="02020603050405020304" charset="0"/>
                      </a:endParaRPr>
                    </a:p>
                  </a:txBody>
                  <a:tcPr marL="68580" marR="68580" marT="0" marB="0"/>
                </a:tc>
                <a:tc>
                  <a:txBody>
                    <a:bodyPr/>
                    <a:lstStyle/>
                    <a:p>
                      <a:pPr algn="ctr">
                        <a:spcAft>
                          <a:spcPts val="0"/>
                        </a:spcAft>
                      </a:pPr>
                      <a:r>
                        <a:rPr lang="en-US" sz="1050" kern="100">
                          <a:effectLst/>
                        </a:rPr>
                        <a:t> </a:t>
                      </a:r>
                      <a:endParaRPr lang="zh-CN" sz="1050" kern="100">
                        <a:effectLst/>
                        <a:latin typeface="Times New Roman" panose="02020603050405020304" charset="0"/>
                        <a:ea typeface="宋体" panose="02010600030101010101" pitchFamily="2" charset="-122"/>
                        <a:cs typeface="Times New Roman" panose="02020603050405020304" charset="0"/>
                      </a:endParaRPr>
                    </a:p>
                  </a:txBody>
                  <a:tcPr marL="68580" marR="68580" marT="0" marB="0" anchor="ctr"/>
                </a:tc>
                <a:tc>
                  <a:txBody>
                    <a:bodyPr/>
                    <a:lstStyle/>
                    <a:p>
                      <a:pPr algn="ctr">
                        <a:spcAft>
                          <a:spcPts val="0"/>
                        </a:spcAft>
                      </a:pPr>
                      <a:r>
                        <a:rPr lang="en-US" sz="1050" kern="100">
                          <a:effectLst/>
                        </a:rPr>
                        <a:t> </a:t>
                      </a:r>
                      <a:endParaRPr lang="zh-CN" sz="1050" kern="100">
                        <a:effectLst/>
                        <a:latin typeface="Times New Roman" panose="02020603050405020304" charset="0"/>
                        <a:ea typeface="宋体" panose="02010600030101010101" pitchFamily="2" charset="-122"/>
                        <a:cs typeface="Times New Roman" panose="02020603050405020304" charset="0"/>
                      </a:endParaRPr>
                    </a:p>
                  </a:txBody>
                  <a:tcPr marL="68580" marR="68580" marT="0" marB="0" anchor="ctr"/>
                </a:tc>
              </a:tr>
              <a:tr h="686527">
                <a:tc>
                  <a:txBody>
                    <a:bodyPr/>
                    <a:lstStyle/>
                    <a:p>
                      <a:pPr marL="0" algn="ctr" defTabSz="1219200" rtl="0" eaLnBrk="1" latinLnBrk="0" hangingPunct="1">
                        <a:spcAft>
                          <a:spcPts val="0"/>
                        </a:spcAft>
                      </a:pPr>
                      <a:r>
                        <a:rPr lang="en-US" sz="2000" b="1" kern="1200">
                          <a:solidFill>
                            <a:schemeClr val="bg1"/>
                          </a:solidFill>
                          <a:latin typeface="微软雅黑" panose="020B0503020204020204" pitchFamily="34" charset="-122"/>
                          <a:ea typeface="微软雅黑" panose="020B0503020204020204" pitchFamily="34" charset="-122"/>
                          <a:cs typeface="+mn-ea"/>
                        </a:rPr>
                        <a:t>10</a:t>
                      </a:r>
                      <a:endParaRPr lang="zh-CN" sz="2000" b="1" kern="1200">
                        <a:solidFill>
                          <a:schemeClr val="bg1"/>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spcAft>
                          <a:spcPts val="0"/>
                        </a:spcAft>
                      </a:pPr>
                      <a:r>
                        <a:rPr lang="en-US" sz="1050" kern="100">
                          <a:effectLst/>
                        </a:rPr>
                        <a:t> </a:t>
                      </a:r>
                      <a:endParaRPr lang="zh-CN" sz="1050" kern="100">
                        <a:effectLst/>
                        <a:latin typeface="Times New Roman" panose="02020603050405020304" charset="0"/>
                        <a:ea typeface="宋体" panose="02010600030101010101" pitchFamily="2" charset="-122"/>
                        <a:cs typeface="Times New Roman" panose="02020603050405020304" charset="0"/>
                      </a:endParaRPr>
                    </a:p>
                  </a:txBody>
                  <a:tcPr marL="68580" marR="68580" marT="0" marB="0" anchor="ctr"/>
                </a:tc>
                <a:tc>
                  <a:txBody>
                    <a:bodyPr/>
                    <a:lstStyle/>
                    <a:p>
                      <a:pPr algn="ctr">
                        <a:spcAft>
                          <a:spcPts val="0"/>
                        </a:spcAft>
                      </a:pPr>
                      <a:r>
                        <a:rPr lang="en-US" sz="1050" kern="100">
                          <a:effectLst/>
                        </a:rPr>
                        <a:t> </a:t>
                      </a:r>
                      <a:endParaRPr lang="zh-CN" sz="1050" kern="100">
                        <a:effectLst/>
                        <a:latin typeface="Times New Roman" panose="02020603050405020304" charset="0"/>
                        <a:ea typeface="宋体" panose="02010600030101010101" pitchFamily="2" charset="-122"/>
                        <a:cs typeface="Times New Roman" panose="02020603050405020304" charset="0"/>
                      </a:endParaRPr>
                    </a:p>
                  </a:txBody>
                  <a:tcPr marL="68580" marR="68580" marT="0" marB="0"/>
                </a:tc>
                <a:tc>
                  <a:txBody>
                    <a:bodyPr/>
                    <a:lstStyle/>
                    <a:p>
                      <a:pPr algn="ctr">
                        <a:spcAft>
                          <a:spcPts val="0"/>
                        </a:spcAft>
                      </a:pPr>
                      <a:r>
                        <a:rPr lang="en-US" sz="1050" kern="100">
                          <a:effectLst/>
                        </a:rPr>
                        <a:t> </a:t>
                      </a:r>
                      <a:endParaRPr lang="zh-CN" sz="1050" kern="100">
                        <a:effectLst/>
                        <a:latin typeface="Times New Roman" panose="02020603050405020304" charset="0"/>
                        <a:ea typeface="宋体" panose="02010600030101010101" pitchFamily="2" charset="-122"/>
                        <a:cs typeface="Times New Roman" panose="02020603050405020304" charset="0"/>
                      </a:endParaRPr>
                    </a:p>
                  </a:txBody>
                  <a:tcPr marL="68580" marR="68580" marT="0" marB="0"/>
                </a:tc>
                <a:tc>
                  <a:txBody>
                    <a:bodyPr/>
                    <a:lstStyle/>
                    <a:p>
                      <a:pPr algn="ctr">
                        <a:spcAft>
                          <a:spcPts val="0"/>
                        </a:spcAft>
                      </a:pPr>
                      <a:r>
                        <a:rPr lang="en-US" sz="1050" kern="100">
                          <a:effectLst/>
                        </a:rPr>
                        <a:t> </a:t>
                      </a:r>
                      <a:endParaRPr lang="zh-CN" sz="1050" kern="100">
                        <a:effectLst/>
                        <a:latin typeface="Times New Roman" panose="02020603050405020304" charset="0"/>
                        <a:ea typeface="宋体" panose="02010600030101010101" pitchFamily="2" charset="-122"/>
                        <a:cs typeface="Times New Roman" panose="02020603050405020304" charset="0"/>
                      </a:endParaRPr>
                    </a:p>
                  </a:txBody>
                  <a:tcPr marL="68580" marR="68580" marT="0" marB="0"/>
                </a:tc>
              </a:tr>
              <a:tr h="686527">
                <a:tc>
                  <a:txBody>
                    <a:bodyPr/>
                    <a:lstStyle/>
                    <a:p>
                      <a:pPr marL="0" algn="ctr" defTabSz="1219200" rtl="0" eaLnBrk="1" latinLnBrk="0" hangingPunct="1">
                        <a:spcAft>
                          <a:spcPts val="0"/>
                        </a:spcAft>
                      </a:pPr>
                      <a:r>
                        <a:rPr lang="en-US" sz="2000" b="1" kern="1200">
                          <a:solidFill>
                            <a:schemeClr val="bg1"/>
                          </a:solidFill>
                          <a:latin typeface="微软雅黑" panose="020B0503020204020204" pitchFamily="34" charset="-122"/>
                          <a:ea typeface="微软雅黑" panose="020B0503020204020204" pitchFamily="34" charset="-122"/>
                          <a:cs typeface="+mn-ea"/>
                        </a:rPr>
                        <a:t>30</a:t>
                      </a:r>
                      <a:endParaRPr lang="zh-CN" sz="2000" b="1" kern="1200">
                        <a:solidFill>
                          <a:schemeClr val="bg1"/>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spcAft>
                          <a:spcPts val="0"/>
                        </a:spcAft>
                      </a:pPr>
                      <a:r>
                        <a:rPr lang="en-US" sz="1050" kern="100">
                          <a:effectLst/>
                        </a:rPr>
                        <a:t> </a:t>
                      </a:r>
                      <a:endParaRPr lang="zh-CN" sz="1050" kern="100">
                        <a:effectLst/>
                        <a:latin typeface="Times New Roman" panose="02020603050405020304" charset="0"/>
                        <a:ea typeface="宋体" panose="02010600030101010101" pitchFamily="2" charset="-122"/>
                        <a:cs typeface="Times New Roman" panose="02020603050405020304" charset="0"/>
                      </a:endParaRPr>
                    </a:p>
                  </a:txBody>
                  <a:tcPr marL="68580" marR="68580" marT="0" marB="0" anchor="ctr"/>
                </a:tc>
                <a:tc>
                  <a:txBody>
                    <a:bodyPr/>
                    <a:lstStyle/>
                    <a:p>
                      <a:pPr algn="ctr">
                        <a:spcAft>
                          <a:spcPts val="0"/>
                        </a:spcAft>
                      </a:pPr>
                      <a:r>
                        <a:rPr lang="en-US" sz="1050" kern="100">
                          <a:effectLst/>
                        </a:rPr>
                        <a:t> </a:t>
                      </a:r>
                      <a:endParaRPr lang="zh-CN" sz="1050" kern="100">
                        <a:effectLst/>
                        <a:latin typeface="Times New Roman" panose="02020603050405020304" charset="0"/>
                        <a:ea typeface="宋体" panose="02010600030101010101" pitchFamily="2" charset="-122"/>
                        <a:cs typeface="Times New Roman" panose="02020603050405020304" charset="0"/>
                      </a:endParaRPr>
                    </a:p>
                  </a:txBody>
                  <a:tcPr marL="68580" marR="68580" marT="0" marB="0"/>
                </a:tc>
                <a:tc>
                  <a:txBody>
                    <a:bodyPr/>
                    <a:lstStyle/>
                    <a:p>
                      <a:pPr algn="ctr">
                        <a:spcAft>
                          <a:spcPts val="0"/>
                        </a:spcAft>
                      </a:pPr>
                      <a:r>
                        <a:rPr lang="en-US" sz="1050" kern="100">
                          <a:effectLst/>
                        </a:rPr>
                        <a:t> </a:t>
                      </a:r>
                      <a:endParaRPr lang="zh-CN" sz="1050" kern="100">
                        <a:effectLst/>
                        <a:latin typeface="Times New Roman" panose="02020603050405020304" charset="0"/>
                        <a:ea typeface="宋体" panose="02010600030101010101" pitchFamily="2" charset="-122"/>
                        <a:cs typeface="Times New Roman" panose="02020603050405020304" charset="0"/>
                      </a:endParaRPr>
                    </a:p>
                  </a:txBody>
                  <a:tcPr marL="68580" marR="68580" marT="0" marB="0"/>
                </a:tc>
                <a:tc>
                  <a:txBody>
                    <a:bodyPr/>
                    <a:lstStyle/>
                    <a:p>
                      <a:pPr algn="ctr">
                        <a:spcAft>
                          <a:spcPts val="0"/>
                        </a:spcAft>
                      </a:pPr>
                      <a:r>
                        <a:rPr lang="en-US" sz="1050" kern="100">
                          <a:effectLst/>
                        </a:rPr>
                        <a:t> </a:t>
                      </a:r>
                      <a:endParaRPr lang="zh-CN" sz="1050" kern="100">
                        <a:effectLst/>
                        <a:latin typeface="Times New Roman" panose="02020603050405020304" charset="0"/>
                        <a:ea typeface="宋体" panose="02010600030101010101" pitchFamily="2" charset="-122"/>
                        <a:cs typeface="Times New Roman" panose="02020603050405020304" charset="0"/>
                      </a:endParaRPr>
                    </a:p>
                  </a:txBody>
                  <a:tcPr marL="68580" marR="68580" marT="0" marB="0"/>
                </a:tc>
              </a:tr>
              <a:tr h="784601">
                <a:tc>
                  <a:txBody>
                    <a:bodyPr/>
                    <a:lstStyle/>
                    <a:p>
                      <a:pPr marL="0" algn="ctr" defTabSz="1219200" rtl="0" eaLnBrk="1" latinLnBrk="0" hangingPunct="1">
                        <a:spcAft>
                          <a:spcPts val="0"/>
                        </a:spcAft>
                      </a:pPr>
                      <a:r>
                        <a:rPr lang="en-US" sz="2000" b="1" kern="1200">
                          <a:solidFill>
                            <a:schemeClr val="bg1"/>
                          </a:solidFill>
                          <a:latin typeface="微软雅黑" panose="020B0503020204020204" pitchFamily="34" charset="-122"/>
                          <a:ea typeface="微软雅黑" panose="020B0503020204020204" pitchFamily="34" charset="-122"/>
                          <a:cs typeface="+mn-ea"/>
                        </a:rPr>
                        <a:t>50</a:t>
                      </a:r>
                      <a:endParaRPr lang="zh-CN" sz="2000" b="1" kern="1200">
                        <a:solidFill>
                          <a:schemeClr val="bg1"/>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spcAft>
                          <a:spcPts val="0"/>
                        </a:spcAft>
                      </a:pPr>
                      <a:r>
                        <a:rPr lang="en-US" sz="1050" kern="100">
                          <a:effectLst/>
                        </a:rPr>
                        <a:t> </a:t>
                      </a:r>
                      <a:endParaRPr lang="zh-CN" sz="1050" kern="100">
                        <a:effectLst/>
                        <a:latin typeface="Times New Roman" panose="02020603050405020304" charset="0"/>
                        <a:ea typeface="宋体" panose="02010600030101010101" pitchFamily="2" charset="-122"/>
                        <a:cs typeface="Times New Roman" panose="02020603050405020304" charset="0"/>
                      </a:endParaRPr>
                    </a:p>
                  </a:txBody>
                  <a:tcPr marL="68580" marR="68580" marT="0" marB="0" anchor="ctr"/>
                </a:tc>
                <a:tc>
                  <a:txBody>
                    <a:bodyPr/>
                    <a:lstStyle/>
                    <a:p>
                      <a:pPr algn="ctr">
                        <a:spcAft>
                          <a:spcPts val="0"/>
                        </a:spcAft>
                      </a:pPr>
                      <a:r>
                        <a:rPr lang="en-US" sz="1050" kern="100">
                          <a:effectLst/>
                        </a:rPr>
                        <a:t> </a:t>
                      </a:r>
                      <a:endParaRPr lang="zh-CN" sz="1050" kern="100">
                        <a:effectLst/>
                        <a:latin typeface="Times New Roman" panose="02020603050405020304" charset="0"/>
                        <a:ea typeface="宋体" panose="02010600030101010101" pitchFamily="2" charset="-122"/>
                        <a:cs typeface="Times New Roman" panose="02020603050405020304" charset="0"/>
                      </a:endParaRPr>
                    </a:p>
                  </a:txBody>
                  <a:tcPr marL="68580" marR="68580" marT="0" marB="0"/>
                </a:tc>
                <a:tc>
                  <a:txBody>
                    <a:bodyPr/>
                    <a:lstStyle/>
                    <a:p>
                      <a:pPr algn="ctr">
                        <a:spcAft>
                          <a:spcPts val="0"/>
                        </a:spcAft>
                      </a:pPr>
                      <a:r>
                        <a:rPr lang="en-US" sz="1050" kern="100">
                          <a:effectLst/>
                        </a:rPr>
                        <a:t> </a:t>
                      </a:r>
                      <a:endParaRPr lang="zh-CN" sz="1050" kern="100">
                        <a:effectLst/>
                        <a:latin typeface="Times New Roman" panose="02020603050405020304" charset="0"/>
                        <a:ea typeface="宋体" panose="02010600030101010101" pitchFamily="2" charset="-122"/>
                        <a:cs typeface="Times New Roman" panose="02020603050405020304" charset="0"/>
                      </a:endParaRPr>
                    </a:p>
                  </a:txBody>
                  <a:tcPr marL="68580" marR="68580" marT="0" marB="0"/>
                </a:tc>
                <a:tc>
                  <a:txBody>
                    <a:bodyPr/>
                    <a:lstStyle/>
                    <a:p>
                      <a:pPr algn="ctr">
                        <a:spcAft>
                          <a:spcPts val="0"/>
                        </a:spcAft>
                      </a:pPr>
                      <a:r>
                        <a:rPr lang="en-US" sz="1050" kern="100">
                          <a:effectLst/>
                        </a:rPr>
                        <a:t> </a:t>
                      </a:r>
                      <a:endParaRPr lang="zh-CN" sz="1050" kern="100">
                        <a:effectLst/>
                        <a:latin typeface="Times New Roman" panose="02020603050405020304" charset="0"/>
                        <a:ea typeface="宋体" panose="02010600030101010101" pitchFamily="2" charset="-122"/>
                        <a:cs typeface="Times New Roman" panose="02020603050405020304" charset="0"/>
                      </a:endParaRPr>
                    </a:p>
                  </a:txBody>
                  <a:tcPr marL="68580" marR="68580" marT="0" marB="0"/>
                </a:tc>
              </a:tr>
              <a:tr h="686527">
                <a:tc>
                  <a:txBody>
                    <a:bodyPr/>
                    <a:lstStyle/>
                    <a:p>
                      <a:pPr marL="0" algn="ctr" defTabSz="1219200" rtl="0" eaLnBrk="1" latinLnBrk="0" hangingPunct="1">
                        <a:spcAft>
                          <a:spcPts val="0"/>
                        </a:spcAft>
                      </a:pPr>
                      <a:r>
                        <a:rPr lang="en-US" sz="2000" b="1" kern="1200">
                          <a:solidFill>
                            <a:schemeClr val="bg1"/>
                          </a:solidFill>
                          <a:latin typeface="微软雅黑" panose="020B0503020204020204" pitchFamily="34" charset="-122"/>
                          <a:ea typeface="微软雅黑" panose="020B0503020204020204" pitchFamily="34" charset="-122"/>
                          <a:cs typeface="+mn-ea"/>
                        </a:rPr>
                        <a:t>100</a:t>
                      </a:r>
                      <a:endParaRPr lang="zh-CN" sz="2000" b="1" kern="1200">
                        <a:solidFill>
                          <a:schemeClr val="bg1"/>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spcAft>
                          <a:spcPts val="0"/>
                        </a:spcAft>
                      </a:pPr>
                      <a:r>
                        <a:rPr lang="en-US" sz="1050" kern="100">
                          <a:effectLst/>
                        </a:rPr>
                        <a:t> </a:t>
                      </a:r>
                      <a:endParaRPr lang="zh-CN" sz="1050" kern="100">
                        <a:effectLst/>
                        <a:latin typeface="Times New Roman" panose="02020603050405020304" charset="0"/>
                        <a:ea typeface="宋体" panose="02010600030101010101" pitchFamily="2" charset="-122"/>
                        <a:cs typeface="Times New Roman" panose="02020603050405020304" charset="0"/>
                      </a:endParaRPr>
                    </a:p>
                  </a:txBody>
                  <a:tcPr marL="68580" marR="68580" marT="0" marB="0" anchor="ctr"/>
                </a:tc>
                <a:tc>
                  <a:txBody>
                    <a:bodyPr/>
                    <a:lstStyle/>
                    <a:p>
                      <a:pPr algn="ctr">
                        <a:spcAft>
                          <a:spcPts val="0"/>
                        </a:spcAft>
                      </a:pPr>
                      <a:r>
                        <a:rPr lang="en-US" sz="1050" kern="100">
                          <a:effectLst/>
                        </a:rPr>
                        <a:t> </a:t>
                      </a:r>
                      <a:endParaRPr lang="zh-CN" sz="1050" kern="100">
                        <a:effectLst/>
                        <a:latin typeface="Times New Roman" panose="02020603050405020304" charset="0"/>
                        <a:ea typeface="宋体" panose="02010600030101010101" pitchFamily="2" charset="-122"/>
                        <a:cs typeface="Times New Roman" panose="02020603050405020304" charset="0"/>
                      </a:endParaRPr>
                    </a:p>
                  </a:txBody>
                  <a:tcPr marL="68580" marR="68580" marT="0" marB="0"/>
                </a:tc>
                <a:tc>
                  <a:txBody>
                    <a:bodyPr/>
                    <a:lstStyle/>
                    <a:p>
                      <a:pPr algn="ctr">
                        <a:spcAft>
                          <a:spcPts val="0"/>
                        </a:spcAft>
                      </a:pPr>
                      <a:r>
                        <a:rPr lang="en-US" sz="1050" kern="100">
                          <a:effectLst/>
                        </a:rPr>
                        <a:t> </a:t>
                      </a:r>
                      <a:endParaRPr lang="zh-CN" sz="1050" kern="100">
                        <a:effectLst/>
                        <a:latin typeface="Times New Roman" panose="02020603050405020304" charset="0"/>
                        <a:ea typeface="宋体" panose="02010600030101010101" pitchFamily="2" charset="-122"/>
                        <a:cs typeface="Times New Roman" panose="02020603050405020304" charset="0"/>
                      </a:endParaRPr>
                    </a:p>
                  </a:txBody>
                  <a:tcPr marL="68580" marR="68580" marT="0" marB="0"/>
                </a:tc>
                <a:tc>
                  <a:txBody>
                    <a:bodyPr/>
                    <a:lstStyle/>
                    <a:p>
                      <a:pPr algn="ctr">
                        <a:spcAft>
                          <a:spcPts val="0"/>
                        </a:spcAft>
                      </a:pPr>
                      <a:r>
                        <a:rPr lang="en-US" sz="1050" kern="100">
                          <a:effectLst/>
                        </a:rPr>
                        <a:t> </a:t>
                      </a:r>
                      <a:endParaRPr lang="zh-CN" sz="1050" kern="100">
                        <a:effectLst/>
                        <a:latin typeface="Times New Roman" panose="02020603050405020304" charset="0"/>
                        <a:ea typeface="宋体" panose="02010600030101010101" pitchFamily="2" charset="-122"/>
                        <a:cs typeface="Times New Roman" panose="02020603050405020304" charset="0"/>
                      </a:endParaRPr>
                    </a:p>
                  </a:txBody>
                  <a:tcPr marL="68580" marR="68580" marT="0" marB="0"/>
                </a:tc>
              </a:tr>
            </a:tbl>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5.5.7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设计性能测试用例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722425" y="945228"/>
            <a:ext cx="8071944" cy="400110"/>
          </a:xfrm>
          <a:prstGeom prst="rect">
            <a:avLst/>
          </a:prstGeom>
        </p:spPr>
        <p:txBody>
          <a:bodyPr wrap="square">
            <a:spAutoFit/>
          </a:bodyPr>
          <a:lstStyle/>
          <a:p>
            <a:r>
              <a:rPr lang="zh-CN" altLang="zh-CN" sz="2000">
                <a:solidFill>
                  <a:srgbClr val="1369B2"/>
                </a:solidFill>
                <a:latin typeface="微软雅黑" panose="020B0503020204020204" pitchFamily="34" charset="-122"/>
                <a:ea typeface="微软雅黑" panose="020B0503020204020204" pitchFamily="34" charset="-122"/>
                <a:cs typeface="+mn-ea"/>
              </a:rPr>
              <a:t>并发用户数与应用服务器性能</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mn-ea"/>
              </a:rPr>
              <a:t>如下</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表所示。</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graphicFrame>
        <p:nvGraphicFramePr>
          <p:cNvPr id="4" name="表格 3"/>
          <p:cNvGraphicFramePr>
            <a:graphicFrameLocks noGrp="1"/>
          </p:cNvGraphicFramePr>
          <p:nvPr/>
        </p:nvGraphicFramePr>
        <p:xfrm>
          <a:off x="1840376" y="1736203"/>
          <a:ext cx="8762035" cy="3958540"/>
        </p:xfrm>
        <a:graphic>
          <a:graphicData uri="http://schemas.openxmlformats.org/drawingml/2006/table">
            <a:tbl>
              <a:tblPr firstRow="1" firstCol="1" bandRow="1">
                <a:tableStyleId>{5C22544A-7EE6-4342-B048-85BDC9FD1C3A}</a:tableStyleId>
              </a:tblPr>
              <a:tblGrid>
                <a:gridCol w="1713052"/>
                <a:gridCol w="1608881"/>
                <a:gridCol w="1740038"/>
                <a:gridCol w="1972995"/>
                <a:gridCol w="1727069"/>
              </a:tblGrid>
              <a:tr h="727434">
                <a:tc>
                  <a:txBody>
                    <a:bodyPr/>
                    <a:lstStyle/>
                    <a:p>
                      <a:pPr algn="ctr">
                        <a:spcAft>
                          <a:spcPts val="0"/>
                        </a:spcAft>
                      </a:pPr>
                      <a:r>
                        <a:rPr lang="zh-CN" sz="2000" b="1" kern="1200">
                          <a:solidFill>
                            <a:schemeClr val="bg1"/>
                          </a:solidFill>
                          <a:latin typeface="微软雅黑" panose="020B0503020204020204" pitchFamily="34" charset="-122"/>
                          <a:ea typeface="微软雅黑" panose="020B0503020204020204" pitchFamily="34" charset="-122"/>
                          <a:cs typeface="+mn-ea"/>
                        </a:rPr>
                        <a:t>并发用户数</a:t>
                      </a:r>
                      <a:endParaRPr lang="zh-CN" sz="2000" b="1" kern="1200">
                        <a:solidFill>
                          <a:schemeClr val="bg1"/>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spcAft>
                          <a:spcPts val="0"/>
                        </a:spcAft>
                      </a:pPr>
                      <a:r>
                        <a:rPr lang="en-US" sz="2000" b="1" kern="1200">
                          <a:solidFill>
                            <a:schemeClr val="bg1"/>
                          </a:solidFill>
                          <a:latin typeface="微软雅黑" panose="020B0503020204020204" pitchFamily="34" charset="-122"/>
                          <a:ea typeface="微软雅黑" panose="020B0503020204020204" pitchFamily="34" charset="-122"/>
                          <a:cs typeface="+mn-ea"/>
                        </a:rPr>
                        <a:t>CPU</a:t>
                      </a:r>
                      <a:r>
                        <a:rPr lang="zh-CN" sz="2000" b="1" kern="1200">
                          <a:solidFill>
                            <a:schemeClr val="bg1"/>
                          </a:solidFill>
                          <a:latin typeface="微软雅黑" panose="020B0503020204020204" pitchFamily="34" charset="-122"/>
                          <a:ea typeface="微软雅黑" panose="020B0503020204020204" pitchFamily="34" charset="-122"/>
                          <a:cs typeface="+mn-ea"/>
                        </a:rPr>
                        <a:t>利用率</a:t>
                      </a:r>
                      <a:endParaRPr lang="zh-CN" sz="2000" b="1" kern="1200">
                        <a:solidFill>
                          <a:schemeClr val="bg1"/>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marL="0" algn="ctr" defTabSz="1219200" rtl="0" eaLnBrk="1" latinLnBrk="0" hangingPunct="1">
                        <a:spcAft>
                          <a:spcPts val="0"/>
                        </a:spcAft>
                      </a:pPr>
                      <a:r>
                        <a:rPr lang="zh-CN" sz="2000" b="1" kern="1200">
                          <a:solidFill>
                            <a:schemeClr val="bg1"/>
                          </a:solidFill>
                          <a:latin typeface="微软雅黑" panose="020B0503020204020204" pitchFamily="34" charset="-122"/>
                          <a:ea typeface="微软雅黑" panose="020B0503020204020204" pitchFamily="34" charset="-122"/>
                          <a:cs typeface="+mn-ea"/>
                        </a:rPr>
                        <a:t>内存利用率</a:t>
                      </a:r>
                      <a:endParaRPr lang="zh-CN" sz="2000" b="1" kern="1200">
                        <a:solidFill>
                          <a:schemeClr val="bg1"/>
                        </a:solidFill>
                        <a:latin typeface="微软雅黑" panose="020B0503020204020204" pitchFamily="34" charset="-122"/>
                        <a:ea typeface="微软雅黑" panose="020B0503020204020204" pitchFamily="34" charset="-122"/>
                        <a:cs typeface="+mn-ea"/>
                      </a:endParaRPr>
                    </a:p>
                  </a:txBody>
                  <a:tcPr marL="68580" marR="68580" marT="0" marB="0"/>
                </a:tc>
                <a:tc>
                  <a:txBody>
                    <a:bodyPr/>
                    <a:lstStyle/>
                    <a:p>
                      <a:pPr marL="0" algn="ctr" defTabSz="1219200" rtl="0" eaLnBrk="1" latinLnBrk="0" hangingPunct="1">
                        <a:spcAft>
                          <a:spcPts val="0"/>
                        </a:spcAft>
                      </a:pPr>
                      <a:r>
                        <a:rPr lang="zh-CN" sz="2000" b="1" kern="1200">
                          <a:solidFill>
                            <a:schemeClr val="bg1"/>
                          </a:solidFill>
                          <a:latin typeface="微软雅黑" panose="020B0503020204020204" pitchFamily="34" charset="-122"/>
                          <a:ea typeface="微软雅黑" panose="020B0503020204020204" pitchFamily="34" charset="-122"/>
                          <a:cs typeface="+mn-ea"/>
                        </a:rPr>
                        <a:t>磁盘</a:t>
                      </a:r>
                      <a:r>
                        <a:rPr lang="en-US" sz="2000" b="1" kern="1200">
                          <a:solidFill>
                            <a:schemeClr val="bg1"/>
                          </a:solidFill>
                          <a:latin typeface="微软雅黑" panose="020B0503020204020204" pitchFamily="34" charset="-122"/>
                          <a:ea typeface="微软雅黑" panose="020B0503020204020204" pitchFamily="34" charset="-122"/>
                          <a:cs typeface="+mn-ea"/>
                        </a:rPr>
                        <a:t>IO</a:t>
                      </a:r>
                      <a:r>
                        <a:rPr lang="zh-CN" sz="2000" b="1" kern="1200">
                          <a:solidFill>
                            <a:schemeClr val="bg1"/>
                          </a:solidFill>
                          <a:latin typeface="微软雅黑" panose="020B0503020204020204" pitchFamily="34" charset="-122"/>
                          <a:ea typeface="微软雅黑" panose="020B0503020204020204" pitchFamily="34" charset="-122"/>
                          <a:cs typeface="+mn-ea"/>
                        </a:rPr>
                        <a:t>情况</a:t>
                      </a:r>
                      <a:endParaRPr lang="zh-CN" sz="2000" b="1" kern="1200">
                        <a:solidFill>
                          <a:schemeClr val="bg1"/>
                        </a:solidFill>
                        <a:latin typeface="微软雅黑" panose="020B0503020204020204" pitchFamily="34" charset="-122"/>
                        <a:ea typeface="微软雅黑" panose="020B0503020204020204" pitchFamily="34" charset="-122"/>
                        <a:cs typeface="+mn-ea"/>
                      </a:endParaRPr>
                    </a:p>
                  </a:txBody>
                  <a:tcPr marL="68580" marR="68580" marT="0" marB="0"/>
                </a:tc>
                <a:tc>
                  <a:txBody>
                    <a:bodyPr/>
                    <a:lstStyle/>
                    <a:p>
                      <a:pPr marL="0" algn="ctr" defTabSz="1219200" rtl="0" eaLnBrk="1" latinLnBrk="0" hangingPunct="1">
                        <a:spcAft>
                          <a:spcPts val="0"/>
                        </a:spcAft>
                      </a:pPr>
                      <a:r>
                        <a:rPr lang="zh-CN" sz="2000" b="1" kern="1200">
                          <a:solidFill>
                            <a:schemeClr val="bg1"/>
                          </a:solidFill>
                          <a:latin typeface="微软雅黑" panose="020B0503020204020204" pitchFamily="34" charset="-122"/>
                          <a:ea typeface="微软雅黑" panose="020B0503020204020204" pitchFamily="34" charset="-122"/>
                          <a:cs typeface="+mn-ea"/>
                        </a:rPr>
                        <a:t>其他参数</a:t>
                      </a:r>
                      <a:endParaRPr lang="zh-CN" sz="2000" b="1" kern="1200">
                        <a:solidFill>
                          <a:schemeClr val="bg1"/>
                        </a:solidFill>
                        <a:latin typeface="微软雅黑" panose="020B0503020204020204" pitchFamily="34" charset="-122"/>
                        <a:ea typeface="微软雅黑" panose="020B0503020204020204" pitchFamily="34" charset="-122"/>
                        <a:cs typeface="+mn-ea"/>
                      </a:endParaRPr>
                    </a:p>
                  </a:txBody>
                  <a:tcPr marL="68580" marR="68580" marT="0" marB="0"/>
                </a:tc>
              </a:tr>
              <a:tr h="630278">
                <a:tc>
                  <a:txBody>
                    <a:bodyPr/>
                    <a:lstStyle/>
                    <a:p>
                      <a:pPr marL="0" algn="ctr" defTabSz="1219200" rtl="0" eaLnBrk="1" latinLnBrk="0" hangingPunct="1">
                        <a:spcAft>
                          <a:spcPts val="0"/>
                        </a:spcAft>
                      </a:pPr>
                      <a:r>
                        <a:rPr lang="en-US" sz="2000" b="1" kern="1200">
                          <a:solidFill>
                            <a:schemeClr val="bg1"/>
                          </a:solidFill>
                          <a:latin typeface="微软雅黑" panose="020B0503020204020204" pitchFamily="34" charset="-122"/>
                          <a:ea typeface="微软雅黑" panose="020B0503020204020204" pitchFamily="34" charset="-122"/>
                          <a:cs typeface="+mn-ea"/>
                        </a:rPr>
                        <a:t>5</a:t>
                      </a:r>
                      <a:endParaRPr lang="zh-CN" sz="2000" b="1" kern="1200">
                        <a:solidFill>
                          <a:schemeClr val="bg1"/>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spcAft>
                          <a:spcPts val="0"/>
                        </a:spcAft>
                      </a:pPr>
                      <a:r>
                        <a:rPr lang="en-US" sz="1050" kern="100">
                          <a:effectLst/>
                        </a:rPr>
                        <a:t> </a:t>
                      </a:r>
                      <a:endParaRPr lang="zh-CN" sz="1050" kern="100">
                        <a:effectLst/>
                        <a:latin typeface="Times New Roman" panose="02020603050405020304" charset="0"/>
                        <a:ea typeface="宋体" panose="02010600030101010101" pitchFamily="2" charset="-122"/>
                        <a:cs typeface="Times New Roman" panose="02020603050405020304" charset="0"/>
                      </a:endParaRPr>
                    </a:p>
                  </a:txBody>
                  <a:tcPr marL="68580" marR="68580" marT="0" marB="0" anchor="ctr"/>
                </a:tc>
                <a:tc>
                  <a:txBody>
                    <a:bodyPr/>
                    <a:lstStyle/>
                    <a:p>
                      <a:pPr algn="ctr">
                        <a:spcAft>
                          <a:spcPts val="0"/>
                        </a:spcAft>
                      </a:pPr>
                      <a:r>
                        <a:rPr lang="en-US" sz="1050" kern="100">
                          <a:effectLst/>
                        </a:rPr>
                        <a:t> </a:t>
                      </a:r>
                      <a:endParaRPr lang="zh-CN" sz="1050" kern="100">
                        <a:effectLst/>
                        <a:latin typeface="Times New Roman" panose="02020603050405020304" charset="0"/>
                        <a:ea typeface="宋体" panose="02010600030101010101" pitchFamily="2" charset="-122"/>
                        <a:cs typeface="Times New Roman" panose="02020603050405020304" charset="0"/>
                      </a:endParaRPr>
                    </a:p>
                  </a:txBody>
                  <a:tcPr marL="68580" marR="68580" marT="0" marB="0"/>
                </a:tc>
                <a:tc>
                  <a:txBody>
                    <a:bodyPr/>
                    <a:lstStyle/>
                    <a:p>
                      <a:pPr algn="ctr">
                        <a:spcAft>
                          <a:spcPts val="0"/>
                        </a:spcAft>
                      </a:pPr>
                      <a:r>
                        <a:rPr lang="en-US" sz="1050" kern="100">
                          <a:effectLst/>
                        </a:rPr>
                        <a:t> </a:t>
                      </a:r>
                      <a:endParaRPr lang="zh-CN" sz="1050" kern="100">
                        <a:effectLst/>
                        <a:latin typeface="Times New Roman" panose="02020603050405020304" charset="0"/>
                        <a:ea typeface="宋体" panose="02010600030101010101" pitchFamily="2" charset="-122"/>
                        <a:cs typeface="Times New Roman" panose="02020603050405020304" charset="0"/>
                      </a:endParaRPr>
                    </a:p>
                  </a:txBody>
                  <a:tcPr marL="68580" marR="68580" marT="0" marB="0" anchor="ctr"/>
                </a:tc>
                <a:tc>
                  <a:txBody>
                    <a:bodyPr/>
                    <a:lstStyle/>
                    <a:p>
                      <a:pPr algn="ctr">
                        <a:spcAft>
                          <a:spcPts val="0"/>
                        </a:spcAft>
                      </a:pPr>
                      <a:r>
                        <a:rPr lang="en-US" sz="1050" kern="100">
                          <a:effectLst/>
                        </a:rPr>
                        <a:t> </a:t>
                      </a:r>
                      <a:endParaRPr lang="zh-CN" sz="1050" kern="100">
                        <a:effectLst/>
                        <a:latin typeface="Times New Roman" panose="02020603050405020304" charset="0"/>
                        <a:ea typeface="宋体" panose="02010600030101010101" pitchFamily="2" charset="-122"/>
                        <a:cs typeface="Times New Roman" panose="02020603050405020304" charset="0"/>
                      </a:endParaRPr>
                    </a:p>
                  </a:txBody>
                  <a:tcPr marL="68580" marR="68580" marT="0" marB="0" anchor="ctr"/>
                </a:tc>
              </a:tr>
              <a:tr h="627786">
                <a:tc>
                  <a:txBody>
                    <a:bodyPr/>
                    <a:lstStyle/>
                    <a:p>
                      <a:pPr marL="0" algn="ctr" defTabSz="1219200" rtl="0" eaLnBrk="1" latinLnBrk="0" hangingPunct="1">
                        <a:spcAft>
                          <a:spcPts val="0"/>
                        </a:spcAft>
                      </a:pPr>
                      <a:r>
                        <a:rPr lang="en-US" sz="2000" b="1" kern="1200">
                          <a:solidFill>
                            <a:schemeClr val="bg1"/>
                          </a:solidFill>
                          <a:latin typeface="微软雅黑" panose="020B0503020204020204" pitchFamily="34" charset="-122"/>
                          <a:ea typeface="微软雅黑" panose="020B0503020204020204" pitchFamily="34" charset="-122"/>
                          <a:cs typeface="+mn-ea"/>
                        </a:rPr>
                        <a:t>10</a:t>
                      </a:r>
                      <a:endParaRPr lang="zh-CN" sz="2000" b="1" kern="1200">
                        <a:solidFill>
                          <a:schemeClr val="bg1"/>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spcAft>
                          <a:spcPts val="0"/>
                        </a:spcAft>
                      </a:pPr>
                      <a:r>
                        <a:rPr lang="en-US" sz="1050" kern="100">
                          <a:effectLst/>
                        </a:rPr>
                        <a:t> </a:t>
                      </a:r>
                      <a:endParaRPr lang="zh-CN" sz="1050" kern="100">
                        <a:effectLst/>
                        <a:latin typeface="Times New Roman" panose="02020603050405020304" charset="0"/>
                        <a:ea typeface="宋体" panose="02010600030101010101" pitchFamily="2" charset="-122"/>
                        <a:cs typeface="Times New Roman" panose="02020603050405020304" charset="0"/>
                      </a:endParaRPr>
                    </a:p>
                  </a:txBody>
                  <a:tcPr marL="68580" marR="68580" marT="0" marB="0" anchor="ctr"/>
                </a:tc>
                <a:tc>
                  <a:txBody>
                    <a:bodyPr/>
                    <a:lstStyle/>
                    <a:p>
                      <a:pPr algn="ctr">
                        <a:spcAft>
                          <a:spcPts val="0"/>
                        </a:spcAft>
                      </a:pPr>
                      <a:r>
                        <a:rPr lang="en-US" sz="1050" kern="100">
                          <a:effectLst/>
                        </a:rPr>
                        <a:t> </a:t>
                      </a:r>
                      <a:endParaRPr lang="zh-CN" sz="1050" kern="100">
                        <a:effectLst/>
                        <a:latin typeface="Times New Roman" panose="02020603050405020304" charset="0"/>
                        <a:ea typeface="宋体" panose="02010600030101010101" pitchFamily="2" charset="-122"/>
                        <a:cs typeface="Times New Roman" panose="02020603050405020304" charset="0"/>
                      </a:endParaRPr>
                    </a:p>
                  </a:txBody>
                  <a:tcPr marL="68580" marR="68580" marT="0" marB="0"/>
                </a:tc>
                <a:tc>
                  <a:txBody>
                    <a:bodyPr/>
                    <a:lstStyle/>
                    <a:p>
                      <a:pPr algn="ctr">
                        <a:spcAft>
                          <a:spcPts val="0"/>
                        </a:spcAft>
                      </a:pPr>
                      <a:r>
                        <a:rPr lang="en-US" sz="1050" kern="100">
                          <a:effectLst/>
                        </a:rPr>
                        <a:t> </a:t>
                      </a:r>
                      <a:endParaRPr lang="zh-CN" sz="1050" kern="100">
                        <a:effectLst/>
                        <a:latin typeface="Times New Roman" panose="02020603050405020304" charset="0"/>
                        <a:ea typeface="宋体" panose="02010600030101010101" pitchFamily="2" charset="-122"/>
                        <a:cs typeface="Times New Roman" panose="02020603050405020304" charset="0"/>
                      </a:endParaRPr>
                    </a:p>
                  </a:txBody>
                  <a:tcPr marL="68580" marR="68580" marT="0" marB="0"/>
                </a:tc>
                <a:tc>
                  <a:txBody>
                    <a:bodyPr/>
                    <a:lstStyle/>
                    <a:p>
                      <a:pPr algn="ctr">
                        <a:spcAft>
                          <a:spcPts val="0"/>
                        </a:spcAft>
                      </a:pPr>
                      <a:r>
                        <a:rPr lang="en-US" sz="1050" kern="100">
                          <a:effectLst/>
                        </a:rPr>
                        <a:t> </a:t>
                      </a:r>
                      <a:endParaRPr lang="zh-CN" sz="1050" kern="100">
                        <a:effectLst/>
                        <a:latin typeface="Times New Roman" panose="02020603050405020304" charset="0"/>
                        <a:ea typeface="宋体" panose="02010600030101010101" pitchFamily="2" charset="-122"/>
                        <a:cs typeface="Times New Roman" panose="02020603050405020304" charset="0"/>
                      </a:endParaRPr>
                    </a:p>
                  </a:txBody>
                  <a:tcPr marL="68580" marR="68580" marT="0" marB="0"/>
                </a:tc>
              </a:tr>
              <a:tr h="627786">
                <a:tc>
                  <a:txBody>
                    <a:bodyPr/>
                    <a:lstStyle/>
                    <a:p>
                      <a:pPr marL="0" algn="ctr" defTabSz="1219200" rtl="0" eaLnBrk="1" latinLnBrk="0" hangingPunct="1">
                        <a:spcAft>
                          <a:spcPts val="0"/>
                        </a:spcAft>
                      </a:pPr>
                      <a:r>
                        <a:rPr lang="en-US" sz="2000" b="1" kern="1200">
                          <a:solidFill>
                            <a:schemeClr val="bg1"/>
                          </a:solidFill>
                          <a:latin typeface="微软雅黑" panose="020B0503020204020204" pitchFamily="34" charset="-122"/>
                          <a:ea typeface="微软雅黑" panose="020B0503020204020204" pitchFamily="34" charset="-122"/>
                          <a:cs typeface="+mn-ea"/>
                        </a:rPr>
                        <a:t>30</a:t>
                      </a:r>
                      <a:endParaRPr lang="zh-CN" sz="2000" b="1" kern="1200">
                        <a:solidFill>
                          <a:schemeClr val="bg1"/>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spcAft>
                          <a:spcPts val="0"/>
                        </a:spcAft>
                      </a:pPr>
                      <a:r>
                        <a:rPr lang="en-US" sz="1050" kern="100">
                          <a:effectLst/>
                        </a:rPr>
                        <a:t> </a:t>
                      </a:r>
                      <a:endParaRPr lang="zh-CN" sz="1050" kern="100">
                        <a:effectLst/>
                        <a:latin typeface="Times New Roman" panose="02020603050405020304" charset="0"/>
                        <a:ea typeface="宋体" panose="02010600030101010101" pitchFamily="2" charset="-122"/>
                        <a:cs typeface="Times New Roman" panose="02020603050405020304" charset="0"/>
                      </a:endParaRPr>
                    </a:p>
                  </a:txBody>
                  <a:tcPr marL="68580" marR="68580" marT="0" marB="0" anchor="ctr"/>
                </a:tc>
                <a:tc>
                  <a:txBody>
                    <a:bodyPr/>
                    <a:lstStyle/>
                    <a:p>
                      <a:pPr algn="ctr">
                        <a:spcAft>
                          <a:spcPts val="0"/>
                        </a:spcAft>
                      </a:pPr>
                      <a:r>
                        <a:rPr lang="en-US" sz="1050" kern="100">
                          <a:effectLst/>
                        </a:rPr>
                        <a:t> </a:t>
                      </a:r>
                      <a:endParaRPr lang="zh-CN" sz="1050" kern="100">
                        <a:effectLst/>
                        <a:latin typeface="Times New Roman" panose="02020603050405020304" charset="0"/>
                        <a:ea typeface="宋体" panose="02010600030101010101" pitchFamily="2" charset="-122"/>
                        <a:cs typeface="Times New Roman" panose="02020603050405020304" charset="0"/>
                      </a:endParaRPr>
                    </a:p>
                  </a:txBody>
                  <a:tcPr marL="68580" marR="68580" marT="0" marB="0"/>
                </a:tc>
                <a:tc>
                  <a:txBody>
                    <a:bodyPr/>
                    <a:lstStyle/>
                    <a:p>
                      <a:pPr algn="ctr">
                        <a:spcAft>
                          <a:spcPts val="0"/>
                        </a:spcAft>
                      </a:pPr>
                      <a:r>
                        <a:rPr lang="en-US" sz="1050" kern="100">
                          <a:effectLst/>
                        </a:rPr>
                        <a:t> </a:t>
                      </a:r>
                      <a:endParaRPr lang="zh-CN" sz="1050" kern="100">
                        <a:effectLst/>
                        <a:latin typeface="Times New Roman" panose="02020603050405020304" charset="0"/>
                        <a:ea typeface="宋体" panose="02010600030101010101" pitchFamily="2" charset="-122"/>
                        <a:cs typeface="Times New Roman" panose="02020603050405020304" charset="0"/>
                      </a:endParaRPr>
                    </a:p>
                  </a:txBody>
                  <a:tcPr marL="68580" marR="68580" marT="0" marB="0"/>
                </a:tc>
                <a:tc>
                  <a:txBody>
                    <a:bodyPr/>
                    <a:lstStyle/>
                    <a:p>
                      <a:pPr algn="ctr">
                        <a:spcAft>
                          <a:spcPts val="0"/>
                        </a:spcAft>
                      </a:pPr>
                      <a:r>
                        <a:rPr lang="en-US" sz="1050" kern="100">
                          <a:effectLst/>
                        </a:rPr>
                        <a:t> </a:t>
                      </a:r>
                      <a:endParaRPr lang="zh-CN" sz="1050" kern="100">
                        <a:effectLst/>
                        <a:latin typeface="Times New Roman" panose="02020603050405020304" charset="0"/>
                        <a:ea typeface="宋体" panose="02010600030101010101" pitchFamily="2" charset="-122"/>
                        <a:cs typeface="Times New Roman" panose="02020603050405020304" charset="0"/>
                      </a:endParaRPr>
                    </a:p>
                  </a:txBody>
                  <a:tcPr marL="68580" marR="68580" marT="0" marB="0"/>
                </a:tc>
              </a:tr>
              <a:tr h="717470">
                <a:tc>
                  <a:txBody>
                    <a:bodyPr/>
                    <a:lstStyle/>
                    <a:p>
                      <a:pPr marL="0" algn="ctr" defTabSz="1219200" rtl="0" eaLnBrk="1" latinLnBrk="0" hangingPunct="1">
                        <a:spcAft>
                          <a:spcPts val="0"/>
                        </a:spcAft>
                      </a:pPr>
                      <a:r>
                        <a:rPr lang="en-US" sz="2000" b="1" kern="1200">
                          <a:solidFill>
                            <a:schemeClr val="bg1"/>
                          </a:solidFill>
                          <a:latin typeface="微软雅黑" panose="020B0503020204020204" pitchFamily="34" charset="-122"/>
                          <a:ea typeface="微软雅黑" panose="020B0503020204020204" pitchFamily="34" charset="-122"/>
                          <a:cs typeface="+mn-ea"/>
                        </a:rPr>
                        <a:t>50</a:t>
                      </a:r>
                      <a:endParaRPr lang="zh-CN" sz="2000" b="1" kern="1200">
                        <a:solidFill>
                          <a:schemeClr val="bg1"/>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spcAft>
                          <a:spcPts val="0"/>
                        </a:spcAft>
                      </a:pPr>
                      <a:r>
                        <a:rPr lang="en-US" sz="1050" kern="100">
                          <a:effectLst/>
                        </a:rPr>
                        <a:t> </a:t>
                      </a:r>
                      <a:endParaRPr lang="zh-CN" sz="1050" kern="100">
                        <a:effectLst/>
                        <a:latin typeface="Times New Roman" panose="02020603050405020304" charset="0"/>
                        <a:ea typeface="宋体" panose="02010600030101010101" pitchFamily="2" charset="-122"/>
                        <a:cs typeface="Times New Roman" panose="02020603050405020304" charset="0"/>
                      </a:endParaRPr>
                    </a:p>
                  </a:txBody>
                  <a:tcPr marL="68580" marR="68580" marT="0" marB="0" anchor="ctr"/>
                </a:tc>
                <a:tc>
                  <a:txBody>
                    <a:bodyPr/>
                    <a:lstStyle/>
                    <a:p>
                      <a:pPr algn="ctr">
                        <a:spcAft>
                          <a:spcPts val="0"/>
                        </a:spcAft>
                      </a:pPr>
                      <a:r>
                        <a:rPr lang="en-US" sz="1050" kern="100">
                          <a:effectLst/>
                        </a:rPr>
                        <a:t> </a:t>
                      </a:r>
                      <a:endParaRPr lang="zh-CN" sz="1050" kern="100">
                        <a:effectLst/>
                        <a:latin typeface="Times New Roman" panose="02020603050405020304" charset="0"/>
                        <a:ea typeface="宋体" panose="02010600030101010101" pitchFamily="2" charset="-122"/>
                        <a:cs typeface="Times New Roman" panose="02020603050405020304" charset="0"/>
                      </a:endParaRPr>
                    </a:p>
                  </a:txBody>
                  <a:tcPr marL="68580" marR="68580" marT="0" marB="0"/>
                </a:tc>
                <a:tc>
                  <a:txBody>
                    <a:bodyPr/>
                    <a:lstStyle/>
                    <a:p>
                      <a:pPr algn="ctr">
                        <a:spcAft>
                          <a:spcPts val="0"/>
                        </a:spcAft>
                      </a:pPr>
                      <a:r>
                        <a:rPr lang="en-US" sz="1050" kern="100">
                          <a:effectLst/>
                        </a:rPr>
                        <a:t> </a:t>
                      </a:r>
                      <a:endParaRPr lang="zh-CN" sz="1050" kern="100">
                        <a:effectLst/>
                        <a:latin typeface="Times New Roman" panose="02020603050405020304" charset="0"/>
                        <a:ea typeface="宋体" panose="02010600030101010101" pitchFamily="2" charset="-122"/>
                        <a:cs typeface="Times New Roman" panose="02020603050405020304" charset="0"/>
                      </a:endParaRPr>
                    </a:p>
                  </a:txBody>
                  <a:tcPr marL="68580" marR="68580" marT="0" marB="0"/>
                </a:tc>
                <a:tc>
                  <a:txBody>
                    <a:bodyPr/>
                    <a:lstStyle/>
                    <a:p>
                      <a:pPr algn="ctr">
                        <a:spcAft>
                          <a:spcPts val="0"/>
                        </a:spcAft>
                      </a:pPr>
                      <a:r>
                        <a:rPr lang="en-US" sz="1050" kern="100">
                          <a:effectLst/>
                        </a:rPr>
                        <a:t> </a:t>
                      </a:r>
                      <a:endParaRPr lang="zh-CN" sz="1050" kern="100">
                        <a:effectLst/>
                        <a:latin typeface="Times New Roman" panose="02020603050405020304" charset="0"/>
                        <a:ea typeface="宋体" panose="02010600030101010101" pitchFamily="2" charset="-122"/>
                        <a:cs typeface="Times New Roman" panose="02020603050405020304" charset="0"/>
                      </a:endParaRPr>
                    </a:p>
                  </a:txBody>
                  <a:tcPr marL="68580" marR="68580" marT="0" marB="0"/>
                </a:tc>
              </a:tr>
              <a:tr h="627786">
                <a:tc>
                  <a:txBody>
                    <a:bodyPr/>
                    <a:lstStyle/>
                    <a:p>
                      <a:pPr marL="0" algn="ctr" defTabSz="1219200" rtl="0" eaLnBrk="1" latinLnBrk="0" hangingPunct="1">
                        <a:spcAft>
                          <a:spcPts val="0"/>
                        </a:spcAft>
                      </a:pPr>
                      <a:r>
                        <a:rPr lang="en-US" sz="2000" b="1" kern="1200">
                          <a:solidFill>
                            <a:schemeClr val="bg1"/>
                          </a:solidFill>
                          <a:latin typeface="微软雅黑" panose="020B0503020204020204" pitchFamily="34" charset="-122"/>
                          <a:ea typeface="微软雅黑" panose="020B0503020204020204" pitchFamily="34" charset="-122"/>
                          <a:cs typeface="+mn-ea"/>
                        </a:rPr>
                        <a:t>100</a:t>
                      </a:r>
                      <a:endParaRPr lang="zh-CN" sz="2000" b="1" kern="1200">
                        <a:solidFill>
                          <a:schemeClr val="bg1"/>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spcAft>
                          <a:spcPts val="0"/>
                        </a:spcAft>
                      </a:pPr>
                      <a:r>
                        <a:rPr lang="en-US" sz="1050" kern="100">
                          <a:effectLst/>
                        </a:rPr>
                        <a:t> </a:t>
                      </a:r>
                      <a:endParaRPr lang="zh-CN" sz="1050" kern="100">
                        <a:effectLst/>
                        <a:latin typeface="Times New Roman" panose="02020603050405020304" charset="0"/>
                        <a:ea typeface="宋体" panose="02010600030101010101" pitchFamily="2" charset="-122"/>
                        <a:cs typeface="Times New Roman" panose="02020603050405020304" charset="0"/>
                      </a:endParaRPr>
                    </a:p>
                  </a:txBody>
                  <a:tcPr marL="68580" marR="68580" marT="0" marB="0" anchor="ctr"/>
                </a:tc>
                <a:tc>
                  <a:txBody>
                    <a:bodyPr/>
                    <a:lstStyle/>
                    <a:p>
                      <a:pPr algn="ctr">
                        <a:spcAft>
                          <a:spcPts val="0"/>
                        </a:spcAft>
                      </a:pPr>
                      <a:r>
                        <a:rPr lang="en-US" sz="1050" kern="100">
                          <a:effectLst/>
                        </a:rPr>
                        <a:t> </a:t>
                      </a:r>
                      <a:endParaRPr lang="zh-CN" sz="1050" kern="100">
                        <a:effectLst/>
                        <a:latin typeface="Times New Roman" panose="02020603050405020304" charset="0"/>
                        <a:ea typeface="宋体" panose="02010600030101010101" pitchFamily="2" charset="-122"/>
                        <a:cs typeface="Times New Roman" panose="02020603050405020304" charset="0"/>
                      </a:endParaRPr>
                    </a:p>
                  </a:txBody>
                  <a:tcPr marL="68580" marR="68580" marT="0" marB="0"/>
                </a:tc>
                <a:tc>
                  <a:txBody>
                    <a:bodyPr/>
                    <a:lstStyle/>
                    <a:p>
                      <a:pPr algn="ctr">
                        <a:spcAft>
                          <a:spcPts val="0"/>
                        </a:spcAft>
                      </a:pPr>
                      <a:r>
                        <a:rPr lang="en-US" sz="1050" kern="100">
                          <a:effectLst/>
                        </a:rPr>
                        <a:t> </a:t>
                      </a:r>
                      <a:endParaRPr lang="zh-CN" sz="1050" kern="100">
                        <a:effectLst/>
                        <a:latin typeface="Times New Roman" panose="02020603050405020304" charset="0"/>
                        <a:ea typeface="宋体" panose="02010600030101010101" pitchFamily="2" charset="-122"/>
                        <a:cs typeface="Times New Roman" panose="02020603050405020304" charset="0"/>
                      </a:endParaRPr>
                    </a:p>
                  </a:txBody>
                  <a:tcPr marL="68580" marR="68580" marT="0" marB="0"/>
                </a:tc>
                <a:tc>
                  <a:txBody>
                    <a:bodyPr/>
                    <a:lstStyle/>
                    <a:p>
                      <a:pPr algn="ctr">
                        <a:spcAft>
                          <a:spcPts val="0"/>
                        </a:spcAft>
                      </a:pPr>
                      <a:r>
                        <a:rPr lang="en-US" sz="1050" kern="100">
                          <a:effectLst/>
                        </a:rPr>
                        <a:t> </a:t>
                      </a:r>
                      <a:endParaRPr lang="zh-CN" sz="1050" kern="100">
                        <a:effectLst/>
                        <a:latin typeface="Times New Roman" panose="02020603050405020304" charset="0"/>
                        <a:ea typeface="宋体" panose="02010600030101010101" pitchFamily="2" charset="-122"/>
                        <a:cs typeface="Times New Roman" panose="02020603050405020304" charset="0"/>
                      </a:endParaRPr>
                    </a:p>
                  </a:txBody>
                  <a:tcPr marL="68580" marR="68580" marT="0" marB="0"/>
                </a:tc>
              </a:tr>
            </a:tbl>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5.5.7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设计性能测试用例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722425" y="945228"/>
            <a:ext cx="8071944" cy="400110"/>
          </a:xfrm>
          <a:prstGeom prst="rect">
            <a:avLst/>
          </a:prstGeom>
        </p:spPr>
        <p:txBody>
          <a:bodyPr wrap="square">
            <a:spAutoFit/>
          </a:bodyPr>
          <a:lstStyle/>
          <a:p>
            <a:r>
              <a:rPr lang="zh-CN" altLang="zh-CN" sz="2000">
                <a:solidFill>
                  <a:srgbClr val="1369B2"/>
                </a:solidFill>
                <a:latin typeface="微软雅黑" panose="020B0503020204020204" pitchFamily="34" charset="-122"/>
                <a:ea typeface="微软雅黑" panose="020B0503020204020204" pitchFamily="34" charset="-122"/>
                <a:cs typeface="+mn-ea"/>
              </a:rPr>
              <a:t>并发用户数与</a:t>
            </a:r>
            <a:r>
              <a:rPr lang="zh-CN" altLang="en-US" sz="2000">
                <a:solidFill>
                  <a:srgbClr val="1369B2"/>
                </a:solidFill>
                <a:latin typeface="微软雅黑" panose="020B0503020204020204" pitchFamily="34" charset="-122"/>
                <a:ea typeface="微软雅黑" panose="020B0503020204020204" pitchFamily="34" charset="-122"/>
                <a:cs typeface="+mn-ea"/>
              </a:rPr>
              <a:t>数据库</a:t>
            </a:r>
            <a:r>
              <a:rPr lang="zh-CN" altLang="zh-CN" sz="2000">
                <a:solidFill>
                  <a:srgbClr val="1369B2"/>
                </a:solidFill>
                <a:latin typeface="微软雅黑" panose="020B0503020204020204" pitchFamily="34" charset="-122"/>
                <a:ea typeface="微软雅黑" panose="020B0503020204020204" pitchFamily="34" charset="-122"/>
                <a:cs typeface="+mn-ea"/>
              </a:rPr>
              <a:t>性能</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mn-ea"/>
              </a:rPr>
              <a:t>如下</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表所示。</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graphicFrame>
        <p:nvGraphicFramePr>
          <p:cNvPr id="4" name="表格 3"/>
          <p:cNvGraphicFramePr>
            <a:graphicFrameLocks noGrp="1"/>
          </p:cNvGraphicFramePr>
          <p:nvPr/>
        </p:nvGraphicFramePr>
        <p:xfrm>
          <a:off x="1840376" y="1736203"/>
          <a:ext cx="8762035" cy="3958540"/>
        </p:xfrm>
        <a:graphic>
          <a:graphicData uri="http://schemas.openxmlformats.org/drawingml/2006/table">
            <a:tbl>
              <a:tblPr firstRow="1" firstCol="1" bandRow="1">
                <a:tableStyleId>{5C22544A-7EE6-4342-B048-85BDC9FD1C3A}</a:tableStyleId>
              </a:tblPr>
              <a:tblGrid>
                <a:gridCol w="1713052"/>
                <a:gridCol w="1608881"/>
                <a:gridCol w="1740038"/>
                <a:gridCol w="1972995"/>
                <a:gridCol w="1727069"/>
              </a:tblGrid>
              <a:tr h="727434">
                <a:tc>
                  <a:txBody>
                    <a:bodyPr/>
                    <a:lstStyle/>
                    <a:p>
                      <a:pPr algn="ctr">
                        <a:spcAft>
                          <a:spcPts val="0"/>
                        </a:spcAft>
                      </a:pPr>
                      <a:r>
                        <a:rPr lang="zh-CN" sz="2000" b="1" kern="1200">
                          <a:solidFill>
                            <a:schemeClr val="bg1"/>
                          </a:solidFill>
                          <a:latin typeface="微软雅黑" panose="020B0503020204020204" pitchFamily="34" charset="-122"/>
                          <a:ea typeface="微软雅黑" panose="020B0503020204020204" pitchFamily="34" charset="-122"/>
                          <a:cs typeface="+mn-ea"/>
                        </a:rPr>
                        <a:t>并发用户数</a:t>
                      </a:r>
                      <a:endParaRPr lang="zh-CN" sz="2000" b="1" kern="1200">
                        <a:solidFill>
                          <a:schemeClr val="bg1"/>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spcAft>
                          <a:spcPts val="0"/>
                        </a:spcAft>
                      </a:pPr>
                      <a:r>
                        <a:rPr lang="en-US" sz="2000" b="1" kern="1200">
                          <a:solidFill>
                            <a:schemeClr val="bg1"/>
                          </a:solidFill>
                          <a:latin typeface="微软雅黑" panose="020B0503020204020204" pitchFamily="34" charset="-122"/>
                          <a:ea typeface="微软雅黑" panose="020B0503020204020204" pitchFamily="34" charset="-122"/>
                          <a:cs typeface="+mn-ea"/>
                        </a:rPr>
                        <a:t>CPU</a:t>
                      </a:r>
                      <a:r>
                        <a:rPr lang="zh-CN" sz="2000" b="1" kern="1200">
                          <a:solidFill>
                            <a:schemeClr val="bg1"/>
                          </a:solidFill>
                          <a:latin typeface="微软雅黑" panose="020B0503020204020204" pitchFamily="34" charset="-122"/>
                          <a:ea typeface="微软雅黑" panose="020B0503020204020204" pitchFamily="34" charset="-122"/>
                          <a:cs typeface="+mn-ea"/>
                        </a:rPr>
                        <a:t>利用率</a:t>
                      </a:r>
                      <a:endParaRPr lang="zh-CN" sz="2000" b="1" kern="1200">
                        <a:solidFill>
                          <a:schemeClr val="bg1"/>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marL="0" algn="ctr" defTabSz="1219200" rtl="0" eaLnBrk="1" latinLnBrk="0" hangingPunct="1">
                        <a:spcAft>
                          <a:spcPts val="0"/>
                        </a:spcAft>
                      </a:pPr>
                      <a:r>
                        <a:rPr lang="zh-CN" sz="2000" b="1" kern="1200">
                          <a:solidFill>
                            <a:schemeClr val="bg1"/>
                          </a:solidFill>
                          <a:latin typeface="微软雅黑" panose="020B0503020204020204" pitchFamily="34" charset="-122"/>
                          <a:ea typeface="微软雅黑" panose="020B0503020204020204" pitchFamily="34" charset="-122"/>
                          <a:cs typeface="+mn-ea"/>
                        </a:rPr>
                        <a:t>内存利用率</a:t>
                      </a:r>
                      <a:endParaRPr lang="zh-CN" sz="2000" b="1" kern="1200">
                        <a:solidFill>
                          <a:schemeClr val="bg1"/>
                        </a:solidFill>
                        <a:latin typeface="微软雅黑" panose="020B0503020204020204" pitchFamily="34" charset="-122"/>
                        <a:ea typeface="微软雅黑" panose="020B0503020204020204" pitchFamily="34" charset="-122"/>
                        <a:cs typeface="+mn-ea"/>
                      </a:endParaRPr>
                    </a:p>
                  </a:txBody>
                  <a:tcPr marL="68580" marR="68580" marT="0" marB="0"/>
                </a:tc>
                <a:tc>
                  <a:txBody>
                    <a:bodyPr/>
                    <a:lstStyle/>
                    <a:p>
                      <a:pPr marL="0" algn="ctr" defTabSz="1219200" rtl="0" eaLnBrk="1" latinLnBrk="0" hangingPunct="1">
                        <a:spcAft>
                          <a:spcPts val="0"/>
                        </a:spcAft>
                      </a:pPr>
                      <a:r>
                        <a:rPr lang="zh-CN" sz="2000" b="1" kern="1200">
                          <a:solidFill>
                            <a:schemeClr val="bg1"/>
                          </a:solidFill>
                          <a:latin typeface="微软雅黑" panose="020B0503020204020204" pitchFamily="34" charset="-122"/>
                          <a:ea typeface="微软雅黑" panose="020B0503020204020204" pitchFamily="34" charset="-122"/>
                          <a:cs typeface="+mn-ea"/>
                        </a:rPr>
                        <a:t>磁盘</a:t>
                      </a:r>
                      <a:r>
                        <a:rPr lang="en-US" sz="2000" b="1" kern="1200">
                          <a:solidFill>
                            <a:schemeClr val="bg1"/>
                          </a:solidFill>
                          <a:latin typeface="微软雅黑" panose="020B0503020204020204" pitchFamily="34" charset="-122"/>
                          <a:ea typeface="微软雅黑" panose="020B0503020204020204" pitchFamily="34" charset="-122"/>
                          <a:cs typeface="+mn-ea"/>
                        </a:rPr>
                        <a:t>IO</a:t>
                      </a:r>
                      <a:r>
                        <a:rPr lang="zh-CN" sz="2000" b="1" kern="1200">
                          <a:solidFill>
                            <a:schemeClr val="bg1"/>
                          </a:solidFill>
                          <a:latin typeface="微软雅黑" panose="020B0503020204020204" pitchFamily="34" charset="-122"/>
                          <a:ea typeface="微软雅黑" panose="020B0503020204020204" pitchFamily="34" charset="-122"/>
                          <a:cs typeface="+mn-ea"/>
                        </a:rPr>
                        <a:t>情况</a:t>
                      </a:r>
                      <a:endParaRPr lang="zh-CN" sz="2000" b="1" kern="1200">
                        <a:solidFill>
                          <a:schemeClr val="bg1"/>
                        </a:solidFill>
                        <a:latin typeface="微软雅黑" panose="020B0503020204020204" pitchFamily="34" charset="-122"/>
                        <a:ea typeface="微软雅黑" panose="020B0503020204020204" pitchFamily="34" charset="-122"/>
                        <a:cs typeface="+mn-ea"/>
                      </a:endParaRPr>
                    </a:p>
                  </a:txBody>
                  <a:tcPr marL="68580" marR="68580" marT="0" marB="0"/>
                </a:tc>
                <a:tc>
                  <a:txBody>
                    <a:bodyPr/>
                    <a:lstStyle/>
                    <a:p>
                      <a:pPr marL="0" algn="ctr" defTabSz="1219200" rtl="0" eaLnBrk="1" latinLnBrk="0" hangingPunct="1">
                        <a:spcAft>
                          <a:spcPts val="0"/>
                        </a:spcAft>
                      </a:pPr>
                      <a:r>
                        <a:rPr lang="zh-CN" sz="2000" b="1" kern="1200">
                          <a:solidFill>
                            <a:schemeClr val="bg1"/>
                          </a:solidFill>
                          <a:latin typeface="微软雅黑" panose="020B0503020204020204" pitchFamily="34" charset="-122"/>
                          <a:ea typeface="微软雅黑" panose="020B0503020204020204" pitchFamily="34" charset="-122"/>
                          <a:cs typeface="+mn-ea"/>
                        </a:rPr>
                        <a:t>其他参数</a:t>
                      </a:r>
                      <a:endParaRPr lang="zh-CN" sz="2000" b="1" kern="1200">
                        <a:solidFill>
                          <a:schemeClr val="bg1"/>
                        </a:solidFill>
                        <a:latin typeface="微软雅黑" panose="020B0503020204020204" pitchFamily="34" charset="-122"/>
                        <a:ea typeface="微软雅黑" panose="020B0503020204020204" pitchFamily="34" charset="-122"/>
                        <a:cs typeface="+mn-ea"/>
                      </a:endParaRPr>
                    </a:p>
                  </a:txBody>
                  <a:tcPr marL="68580" marR="68580" marT="0" marB="0"/>
                </a:tc>
              </a:tr>
              <a:tr h="630278">
                <a:tc>
                  <a:txBody>
                    <a:bodyPr/>
                    <a:lstStyle/>
                    <a:p>
                      <a:pPr marL="0" algn="ctr" defTabSz="1219200" rtl="0" eaLnBrk="1" latinLnBrk="0" hangingPunct="1">
                        <a:spcAft>
                          <a:spcPts val="0"/>
                        </a:spcAft>
                      </a:pPr>
                      <a:r>
                        <a:rPr lang="en-US" sz="2000" b="1" kern="1200">
                          <a:solidFill>
                            <a:schemeClr val="bg1"/>
                          </a:solidFill>
                          <a:latin typeface="微软雅黑" panose="020B0503020204020204" pitchFamily="34" charset="-122"/>
                          <a:ea typeface="微软雅黑" panose="020B0503020204020204" pitchFamily="34" charset="-122"/>
                          <a:cs typeface="+mn-ea"/>
                        </a:rPr>
                        <a:t>5</a:t>
                      </a:r>
                      <a:endParaRPr lang="zh-CN" sz="2000" b="1" kern="1200">
                        <a:solidFill>
                          <a:schemeClr val="bg1"/>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spcAft>
                          <a:spcPts val="0"/>
                        </a:spcAft>
                      </a:pPr>
                      <a:r>
                        <a:rPr lang="en-US" sz="1050" kern="100">
                          <a:effectLst/>
                        </a:rPr>
                        <a:t> </a:t>
                      </a:r>
                      <a:endParaRPr lang="zh-CN" sz="1050" kern="100">
                        <a:effectLst/>
                        <a:latin typeface="Times New Roman" panose="02020603050405020304" charset="0"/>
                        <a:ea typeface="宋体" panose="02010600030101010101" pitchFamily="2" charset="-122"/>
                        <a:cs typeface="Times New Roman" panose="02020603050405020304" charset="0"/>
                      </a:endParaRPr>
                    </a:p>
                  </a:txBody>
                  <a:tcPr marL="68580" marR="68580" marT="0" marB="0" anchor="ctr"/>
                </a:tc>
                <a:tc>
                  <a:txBody>
                    <a:bodyPr/>
                    <a:lstStyle/>
                    <a:p>
                      <a:pPr algn="ctr">
                        <a:spcAft>
                          <a:spcPts val="0"/>
                        </a:spcAft>
                      </a:pPr>
                      <a:r>
                        <a:rPr lang="en-US" sz="1050" kern="100">
                          <a:effectLst/>
                        </a:rPr>
                        <a:t> </a:t>
                      </a:r>
                      <a:endParaRPr lang="zh-CN" sz="1050" kern="100">
                        <a:effectLst/>
                        <a:latin typeface="Times New Roman" panose="02020603050405020304" charset="0"/>
                        <a:ea typeface="宋体" panose="02010600030101010101" pitchFamily="2" charset="-122"/>
                        <a:cs typeface="Times New Roman" panose="02020603050405020304" charset="0"/>
                      </a:endParaRPr>
                    </a:p>
                  </a:txBody>
                  <a:tcPr marL="68580" marR="68580" marT="0" marB="0"/>
                </a:tc>
                <a:tc>
                  <a:txBody>
                    <a:bodyPr/>
                    <a:lstStyle/>
                    <a:p>
                      <a:pPr algn="ctr">
                        <a:spcAft>
                          <a:spcPts val="0"/>
                        </a:spcAft>
                      </a:pPr>
                      <a:r>
                        <a:rPr lang="en-US" sz="1050" kern="100">
                          <a:effectLst/>
                        </a:rPr>
                        <a:t> </a:t>
                      </a:r>
                      <a:endParaRPr lang="zh-CN" sz="1050" kern="100">
                        <a:effectLst/>
                        <a:latin typeface="Times New Roman" panose="02020603050405020304" charset="0"/>
                        <a:ea typeface="宋体" panose="02010600030101010101" pitchFamily="2" charset="-122"/>
                        <a:cs typeface="Times New Roman" panose="02020603050405020304" charset="0"/>
                      </a:endParaRPr>
                    </a:p>
                  </a:txBody>
                  <a:tcPr marL="68580" marR="68580" marT="0" marB="0" anchor="ctr"/>
                </a:tc>
                <a:tc>
                  <a:txBody>
                    <a:bodyPr/>
                    <a:lstStyle/>
                    <a:p>
                      <a:pPr algn="ctr">
                        <a:spcAft>
                          <a:spcPts val="0"/>
                        </a:spcAft>
                      </a:pPr>
                      <a:r>
                        <a:rPr lang="en-US" sz="1050" kern="100">
                          <a:effectLst/>
                        </a:rPr>
                        <a:t> </a:t>
                      </a:r>
                      <a:endParaRPr lang="zh-CN" sz="1050" kern="100">
                        <a:effectLst/>
                        <a:latin typeface="Times New Roman" panose="02020603050405020304" charset="0"/>
                        <a:ea typeface="宋体" panose="02010600030101010101" pitchFamily="2" charset="-122"/>
                        <a:cs typeface="Times New Roman" panose="02020603050405020304" charset="0"/>
                      </a:endParaRPr>
                    </a:p>
                  </a:txBody>
                  <a:tcPr marL="68580" marR="68580" marT="0" marB="0" anchor="ctr"/>
                </a:tc>
              </a:tr>
              <a:tr h="627786">
                <a:tc>
                  <a:txBody>
                    <a:bodyPr/>
                    <a:lstStyle/>
                    <a:p>
                      <a:pPr marL="0" algn="ctr" defTabSz="1219200" rtl="0" eaLnBrk="1" latinLnBrk="0" hangingPunct="1">
                        <a:spcAft>
                          <a:spcPts val="0"/>
                        </a:spcAft>
                      </a:pPr>
                      <a:r>
                        <a:rPr lang="en-US" sz="2000" b="1" kern="1200">
                          <a:solidFill>
                            <a:schemeClr val="bg1"/>
                          </a:solidFill>
                          <a:latin typeface="微软雅黑" panose="020B0503020204020204" pitchFamily="34" charset="-122"/>
                          <a:ea typeface="微软雅黑" panose="020B0503020204020204" pitchFamily="34" charset="-122"/>
                          <a:cs typeface="+mn-ea"/>
                        </a:rPr>
                        <a:t>10</a:t>
                      </a:r>
                      <a:endParaRPr lang="zh-CN" sz="2000" b="1" kern="1200">
                        <a:solidFill>
                          <a:schemeClr val="bg1"/>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spcAft>
                          <a:spcPts val="0"/>
                        </a:spcAft>
                      </a:pPr>
                      <a:r>
                        <a:rPr lang="en-US" sz="1050" kern="100">
                          <a:effectLst/>
                        </a:rPr>
                        <a:t> </a:t>
                      </a:r>
                      <a:endParaRPr lang="zh-CN" sz="1050" kern="100">
                        <a:effectLst/>
                        <a:latin typeface="Times New Roman" panose="02020603050405020304" charset="0"/>
                        <a:ea typeface="宋体" panose="02010600030101010101" pitchFamily="2" charset="-122"/>
                        <a:cs typeface="Times New Roman" panose="02020603050405020304" charset="0"/>
                      </a:endParaRPr>
                    </a:p>
                  </a:txBody>
                  <a:tcPr marL="68580" marR="68580" marT="0" marB="0" anchor="ctr"/>
                </a:tc>
                <a:tc>
                  <a:txBody>
                    <a:bodyPr/>
                    <a:lstStyle/>
                    <a:p>
                      <a:pPr algn="ctr">
                        <a:spcAft>
                          <a:spcPts val="0"/>
                        </a:spcAft>
                      </a:pPr>
                      <a:r>
                        <a:rPr lang="en-US" sz="1050" kern="100">
                          <a:effectLst/>
                        </a:rPr>
                        <a:t> </a:t>
                      </a:r>
                      <a:endParaRPr lang="zh-CN" sz="1050" kern="100">
                        <a:effectLst/>
                        <a:latin typeface="Times New Roman" panose="02020603050405020304" charset="0"/>
                        <a:ea typeface="宋体" panose="02010600030101010101" pitchFamily="2" charset="-122"/>
                        <a:cs typeface="Times New Roman" panose="02020603050405020304" charset="0"/>
                      </a:endParaRPr>
                    </a:p>
                  </a:txBody>
                  <a:tcPr marL="68580" marR="68580" marT="0" marB="0"/>
                </a:tc>
                <a:tc>
                  <a:txBody>
                    <a:bodyPr/>
                    <a:lstStyle/>
                    <a:p>
                      <a:pPr algn="ctr">
                        <a:spcAft>
                          <a:spcPts val="0"/>
                        </a:spcAft>
                      </a:pPr>
                      <a:r>
                        <a:rPr lang="en-US" sz="1050" kern="100">
                          <a:effectLst/>
                        </a:rPr>
                        <a:t> </a:t>
                      </a:r>
                      <a:endParaRPr lang="zh-CN" sz="1050" kern="100">
                        <a:effectLst/>
                        <a:latin typeface="Times New Roman" panose="02020603050405020304" charset="0"/>
                        <a:ea typeface="宋体" panose="02010600030101010101" pitchFamily="2" charset="-122"/>
                        <a:cs typeface="Times New Roman" panose="02020603050405020304" charset="0"/>
                      </a:endParaRPr>
                    </a:p>
                  </a:txBody>
                  <a:tcPr marL="68580" marR="68580" marT="0" marB="0"/>
                </a:tc>
                <a:tc>
                  <a:txBody>
                    <a:bodyPr/>
                    <a:lstStyle/>
                    <a:p>
                      <a:pPr algn="ctr">
                        <a:spcAft>
                          <a:spcPts val="0"/>
                        </a:spcAft>
                      </a:pPr>
                      <a:r>
                        <a:rPr lang="en-US" sz="1050" kern="100">
                          <a:effectLst/>
                        </a:rPr>
                        <a:t> </a:t>
                      </a:r>
                      <a:endParaRPr lang="zh-CN" sz="1050" kern="100">
                        <a:effectLst/>
                        <a:latin typeface="Times New Roman" panose="02020603050405020304" charset="0"/>
                        <a:ea typeface="宋体" panose="02010600030101010101" pitchFamily="2" charset="-122"/>
                        <a:cs typeface="Times New Roman" panose="02020603050405020304" charset="0"/>
                      </a:endParaRPr>
                    </a:p>
                  </a:txBody>
                  <a:tcPr marL="68580" marR="68580" marT="0" marB="0"/>
                </a:tc>
              </a:tr>
              <a:tr h="627786">
                <a:tc>
                  <a:txBody>
                    <a:bodyPr/>
                    <a:lstStyle/>
                    <a:p>
                      <a:pPr marL="0" algn="ctr" defTabSz="1219200" rtl="0" eaLnBrk="1" latinLnBrk="0" hangingPunct="1">
                        <a:spcAft>
                          <a:spcPts val="0"/>
                        </a:spcAft>
                      </a:pPr>
                      <a:r>
                        <a:rPr lang="en-US" sz="2000" b="1" kern="1200">
                          <a:solidFill>
                            <a:schemeClr val="bg1"/>
                          </a:solidFill>
                          <a:latin typeface="微软雅黑" panose="020B0503020204020204" pitchFamily="34" charset="-122"/>
                          <a:ea typeface="微软雅黑" panose="020B0503020204020204" pitchFamily="34" charset="-122"/>
                          <a:cs typeface="+mn-ea"/>
                        </a:rPr>
                        <a:t>30</a:t>
                      </a:r>
                      <a:endParaRPr lang="zh-CN" sz="2000" b="1" kern="1200">
                        <a:solidFill>
                          <a:schemeClr val="bg1"/>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spcAft>
                          <a:spcPts val="0"/>
                        </a:spcAft>
                      </a:pPr>
                      <a:r>
                        <a:rPr lang="en-US" sz="1050" kern="100">
                          <a:effectLst/>
                        </a:rPr>
                        <a:t> </a:t>
                      </a:r>
                      <a:endParaRPr lang="zh-CN" sz="1050" kern="100">
                        <a:effectLst/>
                        <a:latin typeface="Times New Roman" panose="02020603050405020304" charset="0"/>
                        <a:ea typeface="宋体" panose="02010600030101010101" pitchFamily="2" charset="-122"/>
                        <a:cs typeface="Times New Roman" panose="02020603050405020304" charset="0"/>
                      </a:endParaRPr>
                    </a:p>
                  </a:txBody>
                  <a:tcPr marL="68580" marR="68580" marT="0" marB="0" anchor="ctr"/>
                </a:tc>
                <a:tc>
                  <a:txBody>
                    <a:bodyPr/>
                    <a:lstStyle/>
                    <a:p>
                      <a:pPr algn="ctr">
                        <a:spcAft>
                          <a:spcPts val="0"/>
                        </a:spcAft>
                      </a:pPr>
                      <a:r>
                        <a:rPr lang="en-US" sz="1050" kern="100">
                          <a:effectLst/>
                        </a:rPr>
                        <a:t> </a:t>
                      </a:r>
                      <a:endParaRPr lang="zh-CN" sz="1050" kern="100">
                        <a:effectLst/>
                        <a:latin typeface="Times New Roman" panose="02020603050405020304" charset="0"/>
                        <a:ea typeface="宋体" panose="02010600030101010101" pitchFamily="2" charset="-122"/>
                        <a:cs typeface="Times New Roman" panose="02020603050405020304" charset="0"/>
                      </a:endParaRPr>
                    </a:p>
                  </a:txBody>
                  <a:tcPr marL="68580" marR="68580" marT="0" marB="0"/>
                </a:tc>
                <a:tc>
                  <a:txBody>
                    <a:bodyPr/>
                    <a:lstStyle/>
                    <a:p>
                      <a:pPr algn="ctr">
                        <a:spcAft>
                          <a:spcPts val="0"/>
                        </a:spcAft>
                      </a:pPr>
                      <a:r>
                        <a:rPr lang="en-US" sz="1050" kern="100">
                          <a:effectLst/>
                        </a:rPr>
                        <a:t> </a:t>
                      </a:r>
                      <a:endParaRPr lang="zh-CN" sz="1050" kern="100">
                        <a:effectLst/>
                        <a:latin typeface="Times New Roman" panose="02020603050405020304" charset="0"/>
                        <a:ea typeface="宋体" panose="02010600030101010101" pitchFamily="2" charset="-122"/>
                        <a:cs typeface="Times New Roman" panose="02020603050405020304" charset="0"/>
                      </a:endParaRPr>
                    </a:p>
                  </a:txBody>
                  <a:tcPr marL="68580" marR="68580" marT="0" marB="0"/>
                </a:tc>
                <a:tc>
                  <a:txBody>
                    <a:bodyPr/>
                    <a:lstStyle/>
                    <a:p>
                      <a:pPr algn="ctr">
                        <a:spcAft>
                          <a:spcPts val="0"/>
                        </a:spcAft>
                      </a:pPr>
                      <a:r>
                        <a:rPr lang="en-US" sz="1050" kern="100">
                          <a:effectLst/>
                        </a:rPr>
                        <a:t> </a:t>
                      </a:r>
                      <a:endParaRPr lang="zh-CN" sz="1050" kern="100">
                        <a:effectLst/>
                        <a:latin typeface="Times New Roman" panose="02020603050405020304" charset="0"/>
                        <a:ea typeface="宋体" panose="02010600030101010101" pitchFamily="2" charset="-122"/>
                        <a:cs typeface="Times New Roman" panose="02020603050405020304" charset="0"/>
                      </a:endParaRPr>
                    </a:p>
                  </a:txBody>
                  <a:tcPr marL="68580" marR="68580" marT="0" marB="0"/>
                </a:tc>
              </a:tr>
              <a:tr h="717470">
                <a:tc>
                  <a:txBody>
                    <a:bodyPr/>
                    <a:lstStyle/>
                    <a:p>
                      <a:pPr marL="0" algn="ctr" defTabSz="1219200" rtl="0" eaLnBrk="1" latinLnBrk="0" hangingPunct="1">
                        <a:spcAft>
                          <a:spcPts val="0"/>
                        </a:spcAft>
                      </a:pPr>
                      <a:r>
                        <a:rPr lang="en-US" sz="2000" b="1" kern="1200">
                          <a:solidFill>
                            <a:schemeClr val="bg1"/>
                          </a:solidFill>
                          <a:latin typeface="微软雅黑" panose="020B0503020204020204" pitchFamily="34" charset="-122"/>
                          <a:ea typeface="微软雅黑" panose="020B0503020204020204" pitchFamily="34" charset="-122"/>
                          <a:cs typeface="+mn-ea"/>
                        </a:rPr>
                        <a:t>50</a:t>
                      </a:r>
                      <a:endParaRPr lang="zh-CN" sz="2000" b="1" kern="1200">
                        <a:solidFill>
                          <a:schemeClr val="bg1"/>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spcAft>
                          <a:spcPts val="0"/>
                        </a:spcAft>
                      </a:pPr>
                      <a:r>
                        <a:rPr lang="en-US" sz="1050" kern="100">
                          <a:effectLst/>
                        </a:rPr>
                        <a:t> </a:t>
                      </a:r>
                      <a:endParaRPr lang="zh-CN" sz="1050" kern="100">
                        <a:effectLst/>
                        <a:latin typeface="Times New Roman" panose="02020603050405020304" charset="0"/>
                        <a:ea typeface="宋体" panose="02010600030101010101" pitchFamily="2" charset="-122"/>
                        <a:cs typeface="Times New Roman" panose="02020603050405020304" charset="0"/>
                      </a:endParaRPr>
                    </a:p>
                  </a:txBody>
                  <a:tcPr marL="68580" marR="68580" marT="0" marB="0" anchor="ctr"/>
                </a:tc>
                <a:tc>
                  <a:txBody>
                    <a:bodyPr/>
                    <a:lstStyle/>
                    <a:p>
                      <a:pPr algn="ctr">
                        <a:spcAft>
                          <a:spcPts val="0"/>
                        </a:spcAft>
                      </a:pPr>
                      <a:r>
                        <a:rPr lang="en-US" sz="1050" kern="100">
                          <a:effectLst/>
                        </a:rPr>
                        <a:t> </a:t>
                      </a:r>
                      <a:endParaRPr lang="zh-CN" sz="1050" kern="100">
                        <a:effectLst/>
                        <a:latin typeface="Times New Roman" panose="02020603050405020304" charset="0"/>
                        <a:ea typeface="宋体" panose="02010600030101010101" pitchFamily="2" charset="-122"/>
                        <a:cs typeface="Times New Roman" panose="02020603050405020304" charset="0"/>
                      </a:endParaRPr>
                    </a:p>
                  </a:txBody>
                  <a:tcPr marL="68580" marR="68580" marT="0" marB="0"/>
                </a:tc>
                <a:tc>
                  <a:txBody>
                    <a:bodyPr/>
                    <a:lstStyle/>
                    <a:p>
                      <a:pPr algn="ctr">
                        <a:spcAft>
                          <a:spcPts val="0"/>
                        </a:spcAft>
                      </a:pPr>
                      <a:r>
                        <a:rPr lang="en-US" sz="1050" kern="100">
                          <a:effectLst/>
                        </a:rPr>
                        <a:t> </a:t>
                      </a:r>
                      <a:endParaRPr lang="zh-CN" sz="1050" kern="100">
                        <a:effectLst/>
                        <a:latin typeface="Times New Roman" panose="02020603050405020304" charset="0"/>
                        <a:ea typeface="宋体" panose="02010600030101010101" pitchFamily="2" charset="-122"/>
                        <a:cs typeface="Times New Roman" panose="02020603050405020304" charset="0"/>
                      </a:endParaRPr>
                    </a:p>
                  </a:txBody>
                  <a:tcPr marL="68580" marR="68580" marT="0" marB="0"/>
                </a:tc>
                <a:tc>
                  <a:txBody>
                    <a:bodyPr/>
                    <a:lstStyle/>
                    <a:p>
                      <a:pPr algn="ctr">
                        <a:spcAft>
                          <a:spcPts val="0"/>
                        </a:spcAft>
                      </a:pPr>
                      <a:r>
                        <a:rPr lang="en-US" sz="1050" kern="100">
                          <a:effectLst/>
                        </a:rPr>
                        <a:t> </a:t>
                      </a:r>
                      <a:endParaRPr lang="zh-CN" sz="1050" kern="100">
                        <a:effectLst/>
                        <a:latin typeface="Times New Roman" panose="02020603050405020304" charset="0"/>
                        <a:ea typeface="宋体" panose="02010600030101010101" pitchFamily="2" charset="-122"/>
                        <a:cs typeface="Times New Roman" panose="02020603050405020304" charset="0"/>
                      </a:endParaRPr>
                    </a:p>
                  </a:txBody>
                  <a:tcPr marL="68580" marR="68580" marT="0" marB="0"/>
                </a:tc>
              </a:tr>
              <a:tr h="627786">
                <a:tc>
                  <a:txBody>
                    <a:bodyPr/>
                    <a:lstStyle/>
                    <a:p>
                      <a:pPr marL="0" algn="ctr" defTabSz="1219200" rtl="0" eaLnBrk="1" latinLnBrk="0" hangingPunct="1">
                        <a:spcAft>
                          <a:spcPts val="0"/>
                        </a:spcAft>
                      </a:pPr>
                      <a:r>
                        <a:rPr lang="en-US" sz="2000" b="1" kern="1200">
                          <a:solidFill>
                            <a:schemeClr val="bg1"/>
                          </a:solidFill>
                          <a:latin typeface="微软雅黑" panose="020B0503020204020204" pitchFamily="34" charset="-122"/>
                          <a:ea typeface="微软雅黑" panose="020B0503020204020204" pitchFamily="34" charset="-122"/>
                          <a:cs typeface="+mn-ea"/>
                        </a:rPr>
                        <a:t>100</a:t>
                      </a:r>
                      <a:endParaRPr lang="zh-CN" sz="2000" b="1" kern="1200">
                        <a:solidFill>
                          <a:schemeClr val="bg1"/>
                        </a:solidFill>
                        <a:latin typeface="微软雅黑" panose="020B0503020204020204" pitchFamily="34" charset="-122"/>
                        <a:ea typeface="微软雅黑" panose="020B0503020204020204" pitchFamily="34" charset="-122"/>
                        <a:cs typeface="+mn-ea"/>
                      </a:endParaRPr>
                    </a:p>
                  </a:txBody>
                  <a:tcPr marL="68580" marR="68580" marT="0" marB="0" anchor="ctr"/>
                </a:tc>
                <a:tc>
                  <a:txBody>
                    <a:bodyPr/>
                    <a:lstStyle/>
                    <a:p>
                      <a:pPr algn="ctr">
                        <a:spcAft>
                          <a:spcPts val="0"/>
                        </a:spcAft>
                      </a:pPr>
                      <a:r>
                        <a:rPr lang="en-US" sz="1050" kern="100">
                          <a:effectLst/>
                        </a:rPr>
                        <a:t> </a:t>
                      </a:r>
                      <a:endParaRPr lang="zh-CN" sz="1050" kern="100">
                        <a:effectLst/>
                        <a:latin typeface="Times New Roman" panose="02020603050405020304" charset="0"/>
                        <a:ea typeface="宋体" panose="02010600030101010101" pitchFamily="2" charset="-122"/>
                        <a:cs typeface="Times New Roman" panose="02020603050405020304" charset="0"/>
                      </a:endParaRPr>
                    </a:p>
                  </a:txBody>
                  <a:tcPr marL="68580" marR="68580" marT="0" marB="0" anchor="ctr"/>
                </a:tc>
                <a:tc>
                  <a:txBody>
                    <a:bodyPr/>
                    <a:lstStyle/>
                    <a:p>
                      <a:pPr algn="ctr">
                        <a:spcAft>
                          <a:spcPts val="0"/>
                        </a:spcAft>
                      </a:pPr>
                      <a:r>
                        <a:rPr lang="en-US" sz="1050" kern="100">
                          <a:effectLst/>
                        </a:rPr>
                        <a:t> </a:t>
                      </a:r>
                      <a:endParaRPr lang="zh-CN" sz="1050" kern="100">
                        <a:effectLst/>
                        <a:latin typeface="Times New Roman" panose="02020603050405020304" charset="0"/>
                        <a:ea typeface="宋体" panose="02010600030101010101" pitchFamily="2" charset="-122"/>
                        <a:cs typeface="Times New Roman" panose="02020603050405020304" charset="0"/>
                      </a:endParaRPr>
                    </a:p>
                  </a:txBody>
                  <a:tcPr marL="68580" marR="68580" marT="0" marB="0"/>
                </a:tc>
                <a:tc>
                  <a:txBody>
                    <a:bodyPr/>
                    <a:lstStyle/>
                    <a:p>
                      <a:pPr algn="ctr">
                        <a:spcAft>
                          <a:spcPts val="0"/>
                        </a:spcAft>
                      </a:pPr>
                      <a:r>
                        <a:rPr lang="en-US" sz="1050" kern="100">
                          <a:effectLst/>
                        </a:rPr>
                        <a:t> </a:t>
                      </a:r>
                      <a:endParaRPr lang="zh-CN" sz="1050" kern="100">
                        <a:effectLst/>
                        <a:latin typeface="Times New Roman" panose="02020603050405020304" charset="0"/>
                        <a:ea typeface="宋体" panose="02010600030101010101" pitchFamily="2" charset="-122"/>
                        <a:cs typeface="Times New Roman" panose="02020603050405020304" charset="0"/>
                      </a:endParaRPr>
                    </a:p>
                  </a:txBody>
                  <a:tcPr marL="68580" marR="68580" marT="0" marB="0"/>
                </a:tc>
                <a:tc>
                  <a:txBody>
                    <a:bodyPr/>
                    <a:lstStyle/>
                    <a:p>
                      <a:pPr algn="ctr">
                        <a:spcAft>
                          <a:spcPts val="0"/>
                        </a:spcAft>
                      </a:pPr>
                      <a:r>
                        <a:rPr lang="en-US" sz="1050" kern="100">
                          <a:effectLst/>
                        </a:rPr>
                        <a:t> </a:t>
                      </a:r>
                      <a:endParaRPr lang="zh-CN" sz="1050" kern="100">
                        <a:effectLst/>
                        <a:latin typeface="Times New Roman" panose="02020603050405020304" charset="0"/>
                        <a:ea typeface="宋体" panose="02010600030101010101" pitchFamily="2" charset="-122"/>
                        <a:cs typeface="Times New Roman" panose="02020603050405020304" charset="0"/>
                      </a:endParaRPr>
                    </a:p>
                  </a:txBody>
                  <a:tcPr marL="68580" marR="68580" marT="0" marB="0"/>
                </a:tc>
              </a:tr>
            </a:tbl>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5.5.8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编写测试脚本</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8" name="图片 7"/>
          <p:cNvPicPr>
            <a:picLocks noChangeAspect="1"/>
          </p:cNvPicPr>
          <p:nvPr/>
        </p:nvPicPr>
        <p:blipFill>
          <a:blip r:embed="rId1"/>
          <a:stretch>
            <a:fillRect/>
          </a:stretch>
        </p:blipFill>
        <p:spPr>
          <a:xfrm>
            <a:off x="944880" y="2215515"/>
            <a:ext cx="2797810" cy="3898265"/>
          </a:xfrm>
          <a:prstGeom prst="rect">
            <a:avLst/>
          </a:prstGeom>
        </p:spPr>
      </p:pic>
      <p:sp>
        <p:nvSpPr>
          <p:cNvPr id="9"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en-US" altLang="zh-CN"/>
          </a:p>
        </p:txBody>
      </p:sp>
      <p:sp>
        <p:nvSpPr>
          <p:cNvPr id="10" name="TextBox 35"/>
          <p:cNvSpPr txBox="1">
            <a:spLocks noChangeArrowheads="1"/>
          </p:cNvSpPr>
          <p:nvPr/>
        </p:nvSpPr>
        <p:spPr bwMode="auto">
          <a:xfrm>
            <a:off x="3201035" y="1706408"/>
            <a:ext cx="1606550" cy="123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595959"/>
                </a:solidFill>
                <a:latin typeface="微软雅黑" panose="020B0503020204020204" pitchFamily="34" charset="-122"/>
                <a:ea typeface="微软雅黑" panose="020B0503020204020204" pitchFamily="34" charset="-122"/>
              </a:rPr>
              <a:t>先定一个小目标！</a:t>
            </a:r>
            <a:endParaRPr lang="zh-CN" altLang="en-US" dirty="0">
              <a:solidFill>
                <a:srgbClr val="595959"/>
              </a:solidFill>
              <a:latin typeface="微软雅黑" panose="020B0503020204020204" pitchFamily="34" charset="-122"/>
              <a:ea typeface="微软雅黑" panose="020B0503020204020204" pitchFamily="34" charset="-122"/>
            </a:endParaRPr>
          </a:p>
        </p:txBody>
      </p:sp>
      <p:sp>
        <p:nvSpPr>
          <p:cNvPr id="13" name="TextBox 35"/>
          <p:cNvSpPr txBox="1">
            <a:spLocks noChangeArrowheads="1"/>
          </p:cNvSpPr>
          <p:nvPr/>
        </p:nvSpPr>
        <p:spPr bwMode="auto">
          <a:xfrm>
            <a:off x="5815965" y="3576722"/>
            <a:ext cx="5429568" cy="104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掌握测试脚本的编写</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，能够</a:t>
            </a:r>
            <a:r>
              <a:rPr lang="zh-CN" altLang="en-US" sz="2000" dirty="0">
                <a:solidFill>
                  <a:srgbClr val="1369B2"/>
                </a:solidFill>
                <a:latin typeface="微软雅黑" panose="020B0503020204020204" pitchFamily="34" charset="-122"/>
                <a:ea typeface="微软雅黑" panose="020B0503020204020204" pitchFamily="34" charset="-122"/>
                <a:cs typeface="+mn-ea"/>
              </a:rPr>
              <a:t>在</a:t>
            </a:r>
            <a:r>
              <a:rPr lang="en-US" altLang="zh-CN" sz="2000" dirty="0" err="1">
                <a:solidFill>
                  <a:srgbClr val="1369B2"/>
                </a:solidFill>
                <a:latin typeface="微软雅黑" panose="020B0503020204020204" pitchFamily="34" charset="-122"/>
                <a:ea typeface="微软雅黑" panose="020B0503020204020204" pitchFamily="34" charset="-122"/>
                <a:cs typeface="+mn-ea"/>
              </a:rPr>
              <a:t>JMeter</a:t>
            </a:r>
            <a:r>
              <a:rPr lang="zh-CN" altLang="en-US" sz="2000" dirty="0">
                <a:solidFill>
                  <a:srgbClr val="1369B2"/>
                </a:solidFill>
                <a:latin typeface="微软雅黑" panose="020B0503020204020204" pitchFamily="34" charset="-122"/>
                <a:ea typeface="微软雅黑" panose="020B0503020204020204" pitchFamily="34" charset="-122"/>
                <a:cs typeface="+mn-ea"/>
              </a:rPr>
              <a:t>中</a:t>
            </a:r>
            <a:r>
              <a:rPr lang="zh-CN" altLang="zh-CN" sz="2000" dirty="0">
                <a:solidFill>
                  <a:srgbClr val="1369B2"/>
                </a:solidFill>
                <a:latin typeface="微软雅黑" panose="020B0503020204020204" pitchFamily="34" charset="-122"/>
                <a:ea typeface="微软雅黑" panose="020B0503020204020204" pitchFamily="34" charset="-122"/>
                <a:cs typeface="+mn-ea"/>
              </a:rPr>
              <a:t>编写轻商城项目的业务流程测试脚本</a:t>
            </a:r>
            <a:endParaRPr lang="zh-CN" altLang="zh-CN" sz="2000" dirty="0">
              <a:solidFill>
                <a:srgbClr val="1369B2"/>
              </a:solidFill>
              <a:latin typeface="微软雅黑" panose="020B0503020204020204" pitchFamily="34" charset="-122"/>
              <a:ea typeface="微软雅黑" panose="020B0503020204020204" pitchFamily="34" charset="-122"/>
              <a:cs typeface="+mn-ea"/>
            </a:endParaRPr>
          </a:p>
        </p:txBody>
      </p:sp>
      <p:grpSp>
        <p:nvGrpSpPr>
          <p:cNvPr id="11" name="组合 10"/>
          <p:cNvGrpSpPr/>
          <p:nvPr/>
        </p:nvGrpSpPr>
        <p:grpSpPr>
          <a:xfrm>
            <a:off x="5328285" y="3787143"/>
            <a:ext cx="405130" cy="405130"/>
            <a:chOff x="8881" y="4685"/>
            <a:chExt cx="638" cy="638"/>
          </a:xfrm>
        </p:grpSpPr>
        <p:sp>
          <p:nvSpPr>
            <p:cNvPr id="12" name="椭圆 11"/>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5.5.8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编写测试脚本</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5" name="1"/>
          <p:cNvSpPr txBox="1"/>
          <p:nvPr>
            <p:custDataLst>
              <p:tags r:id="rId1"/>
            </p:custDataLst>
          </p:nvPr>
        </p:nvSpPr>
        <p:spPr>
          <a:xfrm>
            <a:off x="5290279" y="2128183"/>
            <a:ext cx="5648325" cy="2346283"/>
          </a:xfrm>
          <a:prstGeom prst="rect">
            <a:avLst/>
          </a:prstGeom>
          <a:noFill/>
          <a:ln>
            <a:noFill/>
          </a:ln>
        </p:spPr>
        <p:txBody>
          <a:bodyPr wrap="square" rtlCol="0">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在</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中编写测试脚本的基本结构包括</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请求默认值</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用户定义的变量</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信息头管理器</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线程组</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查看结果树</a:t>
            </a:r>
            <a:r>
              <a:rPr lang="zh-CN" altLang="zh-CN" sz="2000" dirty="0">
                <a:solidFill>
                  <a:srgbClr val="595959"/>
                </a:solidFill>
                <a:latin typeface="微软雅黑" panose="020B0503020204020204" pitchFamily="34" charset="-122"/>
                <a:ea typeface="微软雅黑" panose="020B0503020204020204" pitchFamily="34" charset="-122"/>
                <a:cs typeface="+mn-ea"/>
              </a:rPr>
              <a:t>和</a:t>
            </a:r>
            <a:r>
              <a:rPr lang="zh-CN" altLang="zh-CN" sz="2000" dirty="0">
                <a:solidFill>
                  <a:srgbClr val="1369B2"/>
                </a:solidFill>
                <a:latin typeface="微软雅黑" panose="020B0503020204020204" pitchFamily="34" charset="-122"/>
                <a:ea typeface="微软雅黑" panose="020B0503020204020204" pitchFamily="34" charset="-122"/>
              </a:rPr>
              <a:t>聚合报告</a:t>
            </a:r>
            <a:r>
              <a:rPr lang="zh-CN" altLang="zh-CN" sz="2000" dirty="0">
                <a:solidFill>
                  <a:srgbClr val="595959"/>
                </a:solidFill>
                <a:latin typeface="微软雅黑" panose="020B0503020204020204" pitchFamily="34" charset="-122"/>
                <a:ea typeface="微软雅黑" panose="020B0503020204020204" pitchFamily="34" charset="-122"/>
                <a:cs typeface="+mn-ea"/>
              </a:rPr>
              <a:t>，下面根据该基本结构分别编写轻商城项目的业务流程测试脚本</a:t>
            </a:r>
            <a:r>
              <a:rPr lang="zh-CN" altLang="en-US"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16" name="图片 15"/>
          <p:cNvPicPr>
            <a:picLocks noChangeAspect="1"/>
          </p:cNvPicPr>
          <p:nvPr/>
        </p:nvPicPr>
        <p:blipFill>
          <a:blip r:embed="rId2"/>
          <a:stretch>
            <a:fillRect/>
          </a:stretch>
        </p:blipFill>
        <p:spPr>
          <a:xfrm>
            <a:off x="1011196" y="1629594"/>
            <a:ext cx="3715858" cy="400615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5.5.8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编写测试脚本</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5" name="圆角矩形 14"/>
          <p:cNvSpPr/>
          <p:nvPr/>
        </p:nvSpPr>
        <p:spPr>
          <a:xfrm>
            <a:off x="961390" y="1124105"/>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16" name="文本框 10"/>
          <p:cNvSpPr txBox="1"/>
          <p:nvPr/>
        </p:nvSpPr>
        <p:spPr>
          <a:xfrm flipH="1">
            <a:off x="902122" y="1233190"/>
            <a:ext cx="1866478" cy="52322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STEP  01</a:t>
            </a:r>
            <a:endParaRPr lang="en-US" altLang="zh-CN" sz="28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7" name="1"/>
          <p:cNvSpPr txBox="1"/>
          <p:nvPr>
            <p:custDataLst>
              <p:tags r:id="rId1"/>
            </p:custDataLst>
          </p:nvPr>
        </p:nvSpPr>
        <p:spPr>
          <a:xfrm>
            <a:off x="2952606" y="936176"/>
            <a:ext cx="8613960" cy="2400657"/>
          </a:xfrm>
          <a:prstGeom prst="rect">
            <a:avLst/>
          </a:prstGeom>
          <a:noFill/>
          <a:ln>
            <a:noFill/>
          </a:ln>
        </p:spPr>
        <p:txBody>
          <a:bodyPr wrap="square" rtlCol="0">
            <a:spAutoFit/>
          </a:bodyPr>
          <a:lstStyle/>
          <a:p>
            <a:pPr defTabSz="457200">
              <a:lnSpc>
                <a:spcPct val="150000"/>
              </a:lnSpc>
              <a:defRPr/>
            </a:pPr>
            <a:r>
              <a:rPr lang="zh-CN" altLang="zh-CN" sz="2000" b="1" dirty="0">
                <a:solidFill>
                  <a:srgbClr val="595959"/>
                </a:solidFill>
                <a:latin typeface="微软雅黑" panose="020B0503020204020204" pitchFamily="34" charset="-122"/>
                <a:ea typeface="微软雅黑" panose="020B0503020204020204" pitchFamily="34" charset="-122"/>
                <a:cs typeface="+mn-ea"/>
              </a:rPr>
              <a:t>添加</a:t>
            </a:r>
            <a:r>
              <a:rPr lang="en-US" altLang="zh-CN" sz="2000" b="1" dirty="0">
                <a:solidFill>
                  <a:srgbClr val="595959"/>
                </a:solidFill>
                <a:latin typeface="微软雅黑" panose="020B0503020204020204" pitchFamily="34" charset="-122"/>
                <a:ea typeface="微软雅黑" panose="020B0503020204020204" pitchFamily="34" charset="-122"/>
                <a:cs typeface="+mn-ea"/>
              </a:rPr>
              <a:t>HTTP</a:t>
            </a:r>
            <a:r>
              <a:rPr lang="zh-CN" altLang="zh-CN" sz="2000" b="1" dirty="0">
                <a:solidFill>
                  <a:srgbClr val="595959"/>
                </a:solidFill>
                <a:latin typeface="微软雅黑" panose="020B0503020204020204" pitchFamily="34" charset="-122"/>
                <a:ea typeface="微软雅黑" panose="020B0503020204020204" pitchFamily="34" charset="-122"/>
                <a:cs typeface="+mn-ea"/>
              </a:rPr>
              <a:t>请求默认值</a:t>
            </a:r>
            <a:endParaRPr lang="en-US" altLang="zh-CN" sz="2000" b="1" dirty="0">
              <a:solidFill>
                <a:srgbClr val="595959"/>
              </a:solidFill>
              <a:latin typeface="微软雅黑" panose="020B0503020204020204" pitchFamily="34" charset="-122"/>
              <a:ea typeface="微软雅黑" panose="020B0503020204020204" pitchFamily="34" charset="-122"/>
              <a:cs typeface="+mn-ea"/>
              <a:sym typeface="+mn-lt"/>
            </a:endParaRPr>
          </a:p>
          <a:p>
            <a:pPr defTabSz="457200">
              <a:lnSpc>
                <a:spcPct val="150000"/>
              </a:lnSpc>
              <a:defRPr/>
            </a:pPr>
            <a:r>
              <a:rPr lang="zh-CN" altLang="zh-CN" sz="2000" dirty="0">
                <a:solidFill>
                  <a:srgbClr val="595959"/>
                </a:solidFill>
                <a:latin typeface="微软雅黑" panose="020B0503020204020204" pitchFamily="34" charset="-122"/>
                <a:ea typeface="微软雅黑" panose="020B0503020204020204" pitchFamily="34" charset="-122"/>
                <a:cs typeface="+mn-ea"/>
              </a:rPr>
              <a:t>在</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的解压文件中双击</a:t>
            </a:r>
            <a:r>
              <a:rPr lang="en-US" altLang="zh-CN" sz="2000" dirty="0">
                <a:solidFill>
                  <a:srgbClr val="1369B2"/>
                </a:solidFill>
                <a:latin typeface="微软雅黑" panose="020B0503020204020204" pitchFamily="34" charset="-122"/>
                <a:ea typeface="微软雅黑" panose="020B0503020204020204" pitchFamily="34" charset="-122"/>
              </a:rPr>
              <a:t>jmeter.bat</a:t>
            </a:r>
            <a:r>
              <a:rPr lang="zh-CN" altLang="zh-CN" sz="2000" dirty="0">
                <a:solidFill>
                  <a:srgbClr val="595959"/>
                </a:solidFill>
                <a:latin typeface="微软雅黑" panose="020B0503020204020204" pitchFamily="34" charset="-122"/>
                <a:ea typeface="微软雅黑" panose="020B0503020204020204" pitchFamily="34" charset="-122"/>
                <a:cs typeface="+mn-ea"/>
              </a:rPr>
              <a:t>，打开</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en-US" sz="2000" dirty="0">
                <a:solidFill>
                  <a:srgbClr val="595959"/>
                </a:solidFill>
                <a:latin typeface="微软雅黑" panose="020B0503020204020204" pitchFamily="34" charset="-122"/>
                <a:ea typeface="微软雅黑" panose="020B0503020204020204" pitchFamily="34" charset="-122"/>
                <a:cs typeface="+mn-ea"/>
              </a:rPr>
              <a:t>首先</a:t>
            </a:r>
            <a:r>
              <a:rPr lang="zh-CN" altLang="zh-CN" sz="2000" dirty="0">
                <a:solidFill>
                  <a:srgbClr val="595959"/>
                </a:solidFill>
                <a:latin typeface="微软雅黑" panose="020B0503020204020204" pitchFamily="34" charset="-122"/>
                <a:ea typeface="微软雅黑" panose="020B0503020204020204" pitchFamily="34" charset="-122"/>
                <a:cs typeface="+mn-ea"/>
              </a:rPr>
              <a:t>选中</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主界面的</a:t>
            </a:r>
            <a:r>
              <a:rPr lang="zh-CN" altLang="zh-CN" sz="2000">
                <a:solidFill>
                  <a:srgbClr val="1369B2"/>
                </a:solidFill>
                <a:latin typeface="微软雅黑" panose="020B0503020204020204" pitchFamily="34" charset="-122"/>
                <a:ea typeface="微软雅黑" panose="020B0503020204020204" pitchFamily="34" charset="-122"/>
              </a:rPr>
              <a:t>测试计划</a:t>
            </a:r>
            <a:r>
              <a:rPr lang="zh-CN" altLang="zh-CN" sz="2000">
                <a:solidFill>
                  <a:srgbClr val="595959"/>
                </a:solidFill>
                <a:latin typeface="微软雅黑" panose="020B0503020204020204" pitchFamily="34" charset="-122"/>
                <a:ea typeface="微软雅黑" panose="020B0503020204020204" pitchFamily="34" charset="-122"/>
                <a:cs typeface="+mn-ea"/>
              </a:rPr>
              <a:t>并</a:t>
            </a:r>
            <a:r>
              <a:rPr lang="zh-CN" altLang="en-US" sz="2000">
                <a:solidFill>
                  <a:srgbClr val="1369B2"/>
                </a:solidFill>
                <a:latin typeface="微软雅黑" panose="020B0503020204020204" pitchFamily="34" charset="-122"/>
                <a:ea typeface="微软雅黑" panose="020B0503020204020204" pitchFamily="34" charset="-122"/>
              </a:rPr>
              <a:t>右键单击</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在弹</a:t>
            </a:r>
            <a:r>
              <a:rPr lang="zh-CN" altLang="zh-CN" sz="2000">
                <a:solidFill>
                  <a:srgbClr val="595959"/>
                </a:solidFill>
                <a:latin typeface="微软雅黑" panose="020B0503020204020204" pitchFamily="34" charset="-122"/>
                <a:ea typeface="微软雅黑" panose="020B0503020204020204" pitchFamily="34" charset="-122"/>
                <a:cs typeface="+mn-ea"/>
              </a:rPr>
              <a:t>出的</a:t>
            </a:r>
            <a:r>
              <a:rPr lang="zh-CN" altLang="en-US" sz="2000">
                <a:solidFill>
                  <a:srgbClr val="595959"/>
                </a:solidFill>
                <a:latin typeface="微软雅黑" panose="020B0503020204020204" pitchFamily="34" charset="-122"/>
                <a:ea typeface="微软雅黑" panose="020B0503020204020204" pitchFamily="34" charset="-122"/>
                <a:cs typeface="+mn-ea"/>
              </a:rPr>
              <a:t>快捷菜单</a:t>
            </a:r>
            <a:r>
              <a:rPr lang="zh-CN" altLang="zh-CN" sz="2000">
                <a:solidFill>
                  <a:srgbClr val="595959"/>
                </a:solidFill>
                <a:latin typeface="微软雅黑" panose="020B0503020204020204" pitchFamily="34" charset="-122"/>
                <a:ea typeface="微软雅黑" panose="020B0503020204020204" pitchFamily="34" charset="-122"/>
                <a:cs typeface="+mn-ea"/>
              </a:rPr>
              <a:t>中</a:t>
            </a:r>
            <a:r>
              <a:rPr lang="zh-CN" altLang="zh-CN" sz="2000" dirty="0">
                <a:solidFill>
                  <a:srgbClr val="595959"/>
                </a:solidFill>
                <a:latin typeface="微软雅黑" panose="020B0503020204020204" pitchFamily="34" charset="-122"/>
                <a:ea typeface="微软雅黑" panose="020B0503020204020204" pitchFamily="34" charset="-122"/>
                <a:cs typeface="+mn-ea"/>
              </a:rPr>
              <a:t>依次选择</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“配置元件”</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请求默认值”</a:t>
            </a:r>
            <a:r>
              <a:rPr lang="zh-CN" altLang="en-US" sz="2000" dirty="0">
                <a:solidFill>
                  <a:srgbClr val="1369B2"/>
                </a:solidFill>
                <a:latin typeface="微软雅黑" panose="020B0503020204020204" pitchFamily="34" charset="-122"/>
                <a:ea typeface="微软雅黑" panose="020B0503020204020204" pitchFamily="34" charset="-122"/>
              </a:rPr>
              <a:t>，</a:t>
            </a:r>
            <a:r>
              <a:rPr lang="zh-CN" altLang="en-US" sz="2000" dirty="0">
                <a:solidFill>
                  <a:srgbClr val="595959"/>
                </a:solidFill>
                <a:latin typeface="微软雅黑" panose="020B0503020204020204" pitchFamily="34" charset="-122"/>
                <a:ea typeface="微软雅黑" panose="020B0503020204020204" pitchFamily="34" charset="-122"/>
                <a:cs typeface="+mn-ea"/>
              </a:rPr>
              <a:t>然后</a:t>
            </a:r>
            <a:r>
              <a:rPr lang="zh-CN" altLang="zh-CN" sz="2000" dirty="0">
                <a:solidFill>
                  <a:srgbClr val="1369B2"/>
                </a:solidFill>
                <a:latin typeface="微软雅黑" panose="020B0503020204020204" pitchFamily="34" charset="-122"/>
                <a:ea typeface="微软雅黑" panose="020B0503020204020204" pitchFamily="34" charset="-122"/>
              </a:rPr>
              <a:t>设置</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请求默认</a:t>
            </a:r>
            <a:r>
              <a:rPr lang="zh-CN" altLang="zh-CN" sz="2000">
                <a:solidFill>
                  <a:srgbClr val="1369B2"/>
                </a:solidFill>
                <a:latin typeface="微软雅黑" panose="020B0503020204020204" pitchFamily="34" charset="-122"/>
                <a:ea typeface="微软雅黑" panose="020B0503020204020204" pitchFamily="34" charset="-122"/>
              </a:rPr>
              <a:t>值信息</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en-US"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2622" y="3253706"/>
            <a:ext cx="4264797" cy="3266960"/>
          </a:xfrm>
          <a:prstGeom prst="rect">
            <a:avLst/>
          </a:prstGeom>
        </p:spPr>
      </p:pic>
      <p:pic>
        <p:nvPicPr>
          <p:cNvPr id="9" name="图片 8"/>
          <p:cNvPicPr/>
          <p:nvPr/>
        </p:nvPicPr>
        <p:blipFill>
          <a:blip r:embed="rId3">
            <a:extLst>
              <a:ext uri="{28A0092B-C50C-407E-A947-70E740481C1C}">
                <a14:useLocalDpi xmlns:a14="http://schemas.microsoft.com/office/drawing/2010/main" val="0"/>
              </a:ext>
            </a:extLst>
          </a:blip>
          <a:stretch>
            <a:fillRect/>
          </a:stretch>
        </p:blipFill>
        <p:spPr>
          <a:xfrm>
            <a:off x="6257243" y="3253706"/>
            <a:ext cx="4929498" cy="296749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5.5.8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编写测试脚本</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5" name="圆角矩形 14"/>
          <p:cNvSpPr/>
          <p:nvPr/>
        </p:nvSpPr>
        <p:spPr>
          <a:xfrm>
            <a:off x="961390" y="1124105"/>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16" name="文本框 10"/>
          <p:cNvSpPr txBox="1"/>
          <p:nvPr/>
        </p:nvSpPr>
        <p:spPr>
          <a:xfrm flipH="1">
            <a:off x="902122" y="1233190"/>
            <a:ext cx="1866478" cy="52322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STEP  02</a:t>
            </a:r>
            <a:endParaRPr lang="en-US" altLang="zh-CN" sz="28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7" name="1"/>
          <p:cNvSpPr txBox="1"/>
          <p:nvPr>
            <p:custDataLst>
              <p:tags r:id="rId1"/>
            </p:custDataLst>
          </p:nvPr>
        </p:nvSpPr>
        <p:spPr>
          <a:xfrm>
            <a:off x="2916979" y="1031179"/>
            <a:ext cx="8566459" cy="2400657"/>
          </a:xfrm>
          <a:prstGeom prst="rect">
            <a:avLst/>
          </a:prstGeom>
          <a:noFill/>
          <a:ln>
            <a:noFill/>
          </a:ln>
        </p:spPr>
        <p:txBody>
          <a:bodyPr wrap="square" rtlCol="0">
            <a:spAutoFit/>
          </a:bodyPr>
          <a:lstStyle/>
          <a:p>
            <a:pPr defTabSz="457200">
              <a:lnSpc>
                <a:spcPct val="150000"/>
              </a:lnSpc>
              <a:defRPr/>
            </a:pPr>
            <a:r>
              <a:rPr lang="zh-CN" altLang="zh-CN" sz="2000" b="1" dirty="0">
                <a:solidFill>
                  <a:srgbClr val="595959"/>
                </a:solidFill>
                <a:latin typeface="微软雅黑" panose="020B0503020204020204" pitchFamily="34" charset="-122"/>
                <a:ea typeface="微软雅黑" panose="020B0503020204020204" pitchFamily="34" charset="-122"/>
                <a:cs typeface="+mn-ea"/>
              </a:rPr>
              <a:t>添加</a:t>
            </a:r>
            <a:r>
              <a:rPr lang="zh-CN" altLang="en-US" sz="2000" b="1" dirty="0">
                <a:solidFill>
                  <a:srgbClr val="595959"/>
                </a:solidFill>
                <a:latin typeface="微软雅黑" panose="020B0503020204020204" pitchFamily="34" charset="-122"/>
                <a:ea typeface="微软雅黑" panose="020B0503020204020204" pitchFamily="34" charset="-122"/>
                <a:cs typeface="+mn-ea"/>
              </a:rPr>
              <a:t>用户定义的变量</a:t>
            </a:r>
            <a:endParaRPr lang="en-US" altLang="zh-CN" sz="2000" b="1" dirty="0">
              <a:solidFill>
                <a:srgbClr val="595959"/>
              </a:solidFill>
              <a:latin typeface="微软雅黑" panose="020B0503020204020204" pitchFamily="34" charset="-122"/>
              <a:ea typeface="微软雅黑" panose="020B0503020204020204" pitchFamily="34" charset="-122"/>
              <a:cs typeface="+mn-ea"/>
              <a:sym typeface="+mn-lt"/>
            </a:endParaRPr>
          </a:p>
          <a:p>
            <a:pPr defTabSz="457200">
              <a:lnSpc>
                <a:spcPct val="150000"/>
              </a:lnSpc>
              <a:defRPr/>
            </a:pPr>
            <a:r>
              <a:rPr lang="zh-CN" altLang="zh-CN" sz="2000" dirty="0">
                <a:solidFill>
                  <a:srgbClr val="595959"/>
                </a:solidFill>
                <a:latin typeface="微软雅黑" panose="020B0503020204020204" pitchFamily="34" charset="-122"/>
                <a:ea typeface="微软雅黑" panose="020B0503020204020204" pitchFamily="34" charset="-122"/>
                <a:cs typeface="+mn-ea"/>
              </a:rPr>
              <a:t>选中</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主界面的</a:t>
            </a:r>
            <a:r>
              <a:rPr lang="zh-CN" altLang="zh-CN" sz="2000">
                <a:solidFill>
                  <a:srgbClr val="1369B2"/>
                </a:solidFill>
                <a:latin typeface="微软雅黑" panose="020B0503020204020204" pitchFamily="34" charset="-122"/>
                <a:ea typeface="微软雅黑" panose="020B0503020204020204" pitchFamily="34" charset="-122"/>
              </a:rPr>
              <a:t>测试计划</a:t>
            </a:r>
            <a:r>
              <a:rPr lang="zh-CN" altLang="zh-CN" sz="2000">
                <a:solidFill>
                  <a:srgbClr val="595959"/>
                </a:solidFill>
                <a:latin typeface="微软雅黑" panose="020B0503020204020204" pitchFamily="34" charset="-122"/>
                <a:ea typeface="微软雅黑" panose="020B0503020204020204" pitchFamily="34" charset="-122"/>
                <a:cs typeface="+mn-ea"/>
              </a:rPr>
              <a:t>并</a:t>
            </a:r>
            <a:r>
              <a:rPr lang="zh-CN" altLang="en-US" sz="2000">
                <a:solidFill>
                  <a:srgbClr val="1369B2"/>
                </a:solidFill>
                <a:latin typeface="微软雅黑" panose="020B0503020204020204" pitchFamily="34" charset="-122"/>
                <a:ea typeface="微软雅黑" panose="020B0503020204020204" pitchFamily="34" charset="-122"/>
              </a:rPr>
              <a:t>右键单击</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在弹</a:t>
            </a:r>
            <a:r>
              <a:rPr lang="zh-CN" altLang="zh-CN" sz="2000">
                <a:solidFill>
                  <a:srgbClr val="595959"/>
                </a:solidFill>
                <a:latin typeface="微软雅黑" panose="020B0503020204020204" pitchFamily="34" charset="-122"/>
                <a:ea typeface="微软雅黑" panose="020B0503020204020204" pitchFamily="34" charset="-122"/>
                <a:cs typeface="+mn-ea"/>
              </a:rPr>
              <a:t>出的</a:t>
            </a:r>
            <a:r>
              <a:rPr lang="zh-CN" altLang="en-US" sz="2000">
                <a:solidFill>
                  <a:srgbClr val="595959"/>
                </a:solidFill>
                <a:latin typeface="微软雅黑" panose="020B0503020204020204" pitchFamily="34" charset="-122"/>
                <a:ea typeface="微软雅黑" panose="020B0503020204020204" pitchFamily="34" charset="-122"/>
                <a:cs typeface="+mn-ea"/>
              </a:rPr>
              <a:t>快捷菜单</a:t>
            </a:r>
            <a:r>
              <a:rPr lang="zh-CN" altLang="zh-CN" sz="2000">
                <a:solidFill>
                  <a:srgbClr val="595959"/>
                </a:solidFill>
                <a:latin typeface="微软雅黑" panose="020B0503020204020204" pitchFamily="34" charset="-122"/>
                <a:ea typeface="微软雅黑" panose="020B0503020204020204" pitchFamily="34" charset="-122"/>
                <a:cs typeface="+mn-ea"/>
              </a:rPr>
              <a:t>中</a:t>
            </a:r>
            <a:r>
              <a:rPr lang="zh-CN" altLang="zh-CN" sz="2000" dirty="0">
                <a:solidFill>
                  <a:srgbClr val="595959"/>
                </a:solidFill>
                <a:latin typeface="微软雅黑" panose="020B0503020204020204" pitchFamily="34" charset="-122"/>
                <a:ea typeface="微软雅黑" panose="020B0503020204020204" pitchFamily="34" charset="-122"/>
                <a:cs typeface="+mn-ea"/>
              </a:rPr>
              <a:t>依次选择</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“配置元件”</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“用户定义的变量”</a:t>
            </a:r>
            <a:r>
              <a:rPr lang="zh-CN" altLang="zh-CN" sz="2000" dirty="0">
                <a:solidFill>
                  <a:srgbClr val="595959"/>
                </a:solidFill>
                <a:latin typeface="微软雅黑" panose="020B0503020204020204" pitchFamily="34" charset="-122"/>
                <a:ea typeface="微软雅黑" panose="020B0503020204020204" pitchFamily="34" charset="-122"/>
                <a:cs typeface="+mn-ea"/>
              </a:rPr>
              <a:t>，会添加一个</a:t>
            </a:r>
            <a:r>
              <a:rPr lang="zh-CN" altLang="zh-CN" sz="2000" dirty="0">
                <a:solidFill>
                  <a:srgbClr val="1369B2"/>
                </a:solidFill>
                <a:latin typeface="微软雅黑" panose="020B0503020204020204" pitchFamily="34" charset="-122"/>
                <a:ea typeface="微软雅黑" panose="020B0503020204020204" pitchFamily="34" charset="-122"/>
              </a:rPr>
              <a:t>用户定义的变量</a:t>
            </a:r>
            <a:r>
              <a:rPr lang="zh-CN" altLang="zh-CN" sz="2000" dirty="0">
                <a:solidFill>
                  <a:srgbClr val="595959"/>
                </a:solidFill>
                <a:latin typeface="微软雅黑" panose="020B0503020204020204" pitchFamily="34" charset="-122"/>
                <a:ea typeface="微软雅黑" panose="020B0503020204020204" pitchFamily="34" charset="-122"/>
                <a:cs typeface="+mn-ea"/>
              </a:rPr>
              <a:t>界面</a:t>
            </a:r>
            <a:r>
              <a:rPr lang="zh-CN" altLang="en-US" sz="2000" dirty="0">
                <a:solidFill>
                  <a:srgbClr val="595959"/>
                </a:solidFill>
                <a:latin typeface="微软雅黑" panose="020B0503020204020204" pitchFamily="34" charset="-122"/>
                <a:ea typeface="微软雅黑" panose="020B0503020204020204" pitchFamily="34" charset="-122"/>
                <a:cs typeface="+mn-ea"/>
              </a:rPr>
              <a:t>，在该界面</a:t>
            </a:r>
            <a:r>
              <a:rPr lang="zh-CN" altLang="zh-CN" sz="2000" dirty="0">
                <a:solidFill>
                  <a:srgbClr val="595959"/>
                </a:solidFill>
                <a:latin typeface="微软雅黑" panose="020B0503020204020204" pitchFamily="34" charset="-122"/>
                <a:ea typeface="微软雅黑" panose="020B0503020204020204" pitchFamily="34" charset="-122"/>
                <a:cs typeface="+mn-ea"/>
              </a:rPr>
              <a:t>添加一个输入栏</a:t>
            </a:r>
            <a:r>
              <a:rPr lang="zh-CN" altLang="en-US" sz="2000" dirty="0">
                <a:solidFill>
                  <a:srgbClr val="595959"/>
                </a:solidFill>
                <a:latin typeface="微软雅黑" panose="020B0503020204020204" pitchFamily="34" charset="-122"/>
                <a:ea typeface="微软雅黑" panose="020B0503020204020204" pitchFamily="34" charset="-122"/>
                <a:cs typeface="+mn-ea"/>
              </a:rPr>
              <a:t>并</a:t>
            </a:r>
            <a:r>
              <a:rPr lang="zh-CN" altLang="zh-CN" sz="2000" dirty="0">
                <a:solidFill>
                  <a:srgbClr val="1369B2"/>
                </a:solidFill>
                <a:latin typeface="微软雅黑" panose="020B0503020204020204" pitchFamily="34" charset="-122"/>
                <a:ea typeface="微软雅黑" panose="020B0503020204020204" pitchFamily="34" charset="-122"/>
              </a:rPr>
              <a:t>输入变量的名称</a:t>
            </a:r>
            <a:r>
              <a:rPr lang="en-US" altLang="zh-CN" sz="2000" dirty="0">
                <a:solidFill>
                  <a:srgbClr val="1369B2"/>
                </a:solidFill>
                <a:latin typeface="微软雅黑" panose="020B0503020204020204" pitchFamily="34" charset="-122"/>
                <a:ea typeface="微软雅黑" panose="020B0503020204020204" pitchFamily="34" charset="-122"/>
              </a:rPr>
              <a:t>runtime</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变量</a:t>
            </a:r>
            <a:r>
              <a:rPr lang="zh-CN" altLang="zh-CN" sz="2000">
                <a:solidFill>
                  <a:srgbClr val="1369B2"/>
                </a:solidFill>
                <a:latin typeface="微软雅黑" panose="020B0503020204020204" pitchFamily="34" charset="-122"/>
                <a:ea typeface="微软雅黑" panose="020B0503020204020204" pitchFamily="34" charset="-122"/>
              </a:rPr>
              <a:t>值</a:t>
            </a:r>
            <a:r>
              <a:rPr lang="en-US" altLang="zh-CN" sz="2000">
                <a:solidFill>
                  <a:srgbClr val="1369B2"/>
                </a:solidFill>
                <a:latin typeface="微软雅黑" panose="020B0503020204020204" pitchFamily="34" charset="-122"/>
                <a:ea typeface="微软雅黑" panose="020B0503020204020204" pitchFamily="34" charset="-122"/>
              </a:rPr>
              <a:t>60</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en-US"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2708" y="3534569"/>
            <a:ext cx="6667500" cy="26098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5.1.3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性能测试指标</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7" name="原创设计师QQ598969553          _3"/>
          <p:cNvSpPr/>
          <p:nvPr/>
        </p:nvSpPr>
        <p:spPr>
          <a:xfrm>
            <a:off x="2228785" y="2114518"/>
            <a:ext cx="7277230" cy="2834122"/>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原创设计师QQ598969553          _4"/>
          <p:cNvSpPr/>
          <p:nvPr/>
        </p:nvSpPr>
        <p:spPr>
          <a:xfrm>
            <a:off x="2552699" y="2494635"/>
            <a:ext cx="6953315" cy="2400657"/>
          </a:xfrm>
          <a:prstGeom prst="rect">
            <a:avLst/>
          </a:prstGeom>
        </p:spPr>
        <p:txBody>
          <a:bodyPr wrap="square">
            <a:spAutoFit/>
          </a:bodyPr>
          <a:lstStyle/>
          <a:p>
            <a:pPr>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吞吐量（</a:t>
            </a:r>
            <a:r>
              <a:rPr lang="en-US" altLang="zh-CN" sz="2000" dirty="0">
                <a:solidFill>
                  <a:srgbClr val="1369B2"/>
                </a:solidFill>
                <a:latin typeface="微软雅黑" panose="020B0503020204020204" pitchFamily="34" charset="-122"/>
                <a:ea typeface="微软雅黑" panose="020B0503020204020204" pitchFamily="34" charset="-122"/>
              </a:rPr>
              <a:t>Throughput</a:t>
            </a:r>
            <a:r>
              <a:rPr lang="zh-CN" altLang="zh-CN" sz="2000" dirty="0">
                <a:solidFill>
                  <a:srgbClr val="1369B2"/>
                </a:solidFill>
                <a:latin typeface="微软雅黑" panose="020B0503020204020204" pitchFamily="34" charset="-122"/>
                <a:ea typeface="微软雅黑" panose="020B0503020204020204" pitchFamily="34" charset="-122"/>
              </a:rPr>
              <a:t>）是指单位时间内系统能够完成的工作量</a:t>
            </a:r>
            <a:r>
              <a:rPr lang="zh-CN" altLang="zh-CN" sz="2000" dirty="0">
                <a:solidFill>
                  <a:srgbClr val="595959"/>
                </a:solidFill>
                <a:latin typeface="微软雅黑" panose="020B0503020204020204" pitchFamily="34" charset="-122"/>
                <a:ea typeface="微软雅黑" panose="020B0503020204020204" pitchFamily="34" charset="-122"/>
              </a:rPr>
              <a:t>，它衡量的是</a:t>
            </a:r>
            <a:r>
              <a:rPr lang="zh-CN" altLang="zh-CN" sz="2000" dirty="0">
                <a:solidFill>
                  <a:srgbClr val="1369B2"/>
                </a:solidFill>
                <a:latin typeface="微软雅黑" panose="020B0503020204020204" pitchFamily="34" charset="-122"/>
                <a:ea typeface="微软雅黑" panose="020B0503020204020204" pitchFamily="34" charset="-122"/>
              </a:rPr>
              <a:t>软件系统服务器的处理能力</a:t>
            </a:r>
            <a:r>
              <a:rPr lang="zh-CN" altLang="zh-CN" sz="2000" dirty="0">
                <a:solidFill>
                  <a:srgbClr val="595959"/>
                </a:solidFill>
                <a:latin typeface="微软雅黑" panose="020B0503020204020204" pitchFamily="34" charset="-122"/>
                <a:ea typeface="微软雅黑" panose="020B0503020204020204" pitchFamily="34" charset="-122"/>
              </a:rPr>
              <a:t>。吞吐量的度量单位可以是请求数</a:t>
            </a:r>
            <a:r>
              <a:rPr lang="en-US" altLang="zh-CN" sz="2000" dirty="0">
                <a:solidFill>
                  <a:srgbClr val="595959"/>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rPr>
              <a:t>秒、页面数</a:t>
            </a:r>
            <a:r>
              <a:rPr lang="en-US" altLang="zh-CN" sz="2000" dirty="0">
                <a:solidFill>
                  <a:srgbClr val="595959"/>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rPr>
              <a:t>秒、访问人数</a:t>
            </a:r>
            <a:r>
              <a:rPr lang="en-US" altLang="zh-CN" sz="2000" dirty="0">
                <a:solidFill>
                  <a:srgbClr val="595959"/>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rPr>
              <a:t>天、处理业务数</a:t>
            </a:r>
            <a:r>
              <a:rPr lang="en-US" altLang="zh-CN" sz="2000" dirty="0">
                <a:solidFill>
                  <a:srgbClr val="595959"/>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rPr>
              <a:t>小时等。</a:t>
            </a:r>
            <a:r>
              <a:rPr lang="zh-CN" altLang="zh-CN" sz="2000" dirty="0">
                <a:solidFill>
                  <a:srgbClr val="1369B2"/>
                </a:solidFill>
                <a:latin typeface="微软雅黑" panose="020B0503020204020204" pitchFamily="34" charset="-122"/>
                <a:ea typeface="微软雅黑" panose="020B0503020204020204" pitchFamily="34" charset="-122"/>
              </a:rPr>
              <a:t>吞吐量越大，系统单位时间内处理的数据就越多，系统的负载能力就越强。</a:t>
            </a:r>
            <a:endParaRPr lang="zh-CN" altLang="zh-CN" sz="2000" dirty="0">
              <a:solidFill>
                <a:srgbClr val="1369B2"/>
              </a:solidFill>
              <a:latin typeface="微软雅黑" panose="020B0503020204020204" pitchFamily="34" charset="-122"/>
              <a:ea typeface="微软雅黑" panose="020B0503020204020204" pitchFamily="34" charset="-122"/>
            </a:endParaRPr>
          </a:p>
        </p:txBody>
      </p:sp>
      <p:sp>
        <p:nvSpPr>
          <p:cNvPr id="19" name="原创设计师QQ598969553          _6"/>
          <p:cNvSpPr/>
          <p:nvPr/>
        </p:nvSpPr>
        <p:spPr>
          <a:xfrm>
            <a:off x="3773062" y="1859860"/>
            <a:ext cx="3896604" cy="607277"/>
          </a:xfrm>
          <a:prstGeom prst="roundRect">
            <a:avLst/>
          </a:prstGeom>
          <a:solidFill>
            <a:srgbClr val="0070C0"/>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defTabSz="1450340">
              <a:lnSpc>
                <a:spcPct val="200000"/>
              </a:lnSpc>
            </a:pPr>
            <a:endParaRPr lang="zh-CN" altLang="en-US" sz="1200">
              <a:solidFill>
                <a:schemeClr val="bg1"/>
              </a:solidFill>
              <a:cs typeface="+mn-ea"/>
              <a:sym typeface="+mn-lt"/>
            </a:endParaRPr>
          </a:p>
        </p:txBody>
      </p:sp>
      <p:sp>
        <p:nvSpPr>
          <p:cNvPr id="20" name="原创设计师QQ598969553          _7"/>
          <p:cNvSpPr txBox="1"/>
          <p:nvPr/>
        </p:nvSpPr>
        <p:spPr>
          <a:xfrm>
            <a:off x="4045331" y="1963443"/>
            <a:ext cx="3324452" cy="400110"/>
          </a:xfrm>
          <a:prstGeom prst="rect">
            <a:avLst/>
          </a:prstGeom>
          <a:noFill/>
        </p:spPr>
        <p:txBody>
          <a:bodyPr wrap="square" rtlCol="0">
            <a:spAutoFit/>
          </a:bodyPr>
          <a:lstStyle/>
          <a:p>
            <a:pPr lvl="0" algn="ctr" defTabSz="1216660">
              <a:spcBef>
                <a:spcPct val="20000"/>
              </a:spcBef>
              <a:defRPr/>
            </a:pPr>
            <a:r>
              <a:rPr lang="en-US" altLang="zh-CN" sz="2000" b="1">
                <a:solidFill>
                  <a:schemeClr val="bg1"/>
                </a:solidFill>
                <a:latin typeface="微软雅黑" panose="020B0503020204020204" pitchFamily="34" charset="-122"/>
                <a:ea typeface="微软雅黑" panose="020B0503020204020204" pitchFamily="34" charset="-122"/>
                <a:cs typeface="+mn-ea"/>
                <a:sym typeface="+mn-lt"/>
              </a:rPr>
              <a:t>2.</a:t>
            </a:r>
            <a:r>
              <a:rPr lang="zh-CN" altLang="en-US" sz="2000" b="1">
                <a:solidFill>
                  <a:schemeClr val="bg1"/>
                </a:solidFill>
                <a:latin typeface="微软雅黑" panose="020B0503020204020204" pitchFamily="34" charset="-122"/>
                <a:ea typeface="微软雅黑" panose="020B0503020204020204" pitchFamily="34" charset="-122"/>
                <a:cs typeface="+mn-ea"/>
                <a:sym typeface="+mn-lt"/>
              </a:rPr>
              <a:t>吞吐量</a:t>
            </a:r>
            <a:endParaRPr lang="zh-CN" altLang="en-US" sz="2000" b="1" dirty="0">
              <a:solidFill>
                <a:schemeClr val="bg1"/>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5.5.8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编写测试脚本</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5" name="圆角矩形 14"/>
          <p:cNvSpPr/>
          <p:nvPr/>
        </p:nvSpPr>
        <p:spPr>
          <a:xfrm>
            <a:off x="961390" y="1124105"/>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16" name="文本框 10"/>
          <p:cNvSpPr txBox="1"/>
          <p:nvPr/>
        </p:nvSpPr>
        <p:spPr>
          <a:xfrm flipH="1">
            <a:off x="902122" y="1233190"/>
            <a:ext cx="1866478" cy="52322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STEP  03</a:t>
            </a:r>
            <a:endParaRPr lang="en-US" altLang="zh-CN" sz="28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7" name="1"/>
          <p:cNvSpPr txBox="1"/>
          <p:nvPr>
            <p:custDataLst>
              <p:tags r:id="rId1"/>
            </p:custDataLst>
          </p:nvPr>
        </p:nvSpPr>
        <p:spPr>
          <a:xfrm>
            <a:off x="2916980" y="995553"/>
            <a:ext cx="7937288" cy="2862322"/>
          </a:xfrm>
          <a:prstGeom prst="rect">
            <a:avLst/>
          </a:prstGeom>
          <a:noFill/>
          <a:ln>
            <a:noFill/>
          </a:ln>
        </p:spPr>
        <p:txBody>
          <a:bodyPr wrap="square" rtlCol="0">
            <a:spAutoFit/>
          </a:bodyPr>
          <a:lstStyle/>
          <a:p>
            <a:pPr lvl="0" defTabSz="457200">
              <a:lnSpc>
                <a:spcPct val="150000"/>
              </a:lnSpc>
              <a:defRPr/>
            </a:pPr>
            <a:r>
              <a:rPr lang="zh-CN" altLang="zh-CN" sz="2000" b="1" dirty="0">
                <a:solidFill>
                  <a:srgbClr val="595959"/>
                </a:solidFill>
                <a:latin typeface="微软雅黑" panose="020B0503020204020204" pitchFamily="34" charset="-122"/>
                <a:ea typeface="微软雅黑" panose="020B0503020204020204" pitchFamily="34" charset="-122"/>
                <a:cs typeface="+mn-ea"/>
              </a:rPr>
              <a:t>添加</a:t>
            </a:r>
            <a:r>
              <a:rPr lang="en-US" altLang="zh-CN" sz="2000" b="1" dirty="0">
                <a:solidFill>
                  <a:srgbClr val="595959"/>
                </a:solidFill>
                <a:latin typeface="微软雅黑" panose="020B0503020204020204" pitchFamily="34" charset="-122"/>
                <a:ea typeface="微软雅黑" panose="020B0503020204020204" pitchFamily="34" charset="-122"/>
                <a:cs typeface="+mn-ea"/>
              </a:rPr>
              <a:t>HTTP</a:t>
            </a:r>
            <a:r>
              <a:rPr lang="zh-CN" altLang="zh-CN" sz="2000" b="1" dirty="0">
                <a:solidFill>
                  <a:srgbClr val="595959"/>
                </a:solidFill>
                <a:latin typeface="微软雅黑" panose="020B0503020204020204" pitchFamily="34" charset="-122"/>
                <a:ea typeface="微软雅黑" panose="020B0503020204020204" pitchFamily="34" charset="-122"/>
                <a:cs typeface="+mn-ea"/>
              </a:rPr>
              <a:t>信息头管理器</a:t>
            </a:r>
            <a:endParaRPr lang="en-US" altLang="zh-CN" sz="2000" b="1" dirty="0">
              <a:solidFill>
                <a:srgbClr val="595959"/>
              </a:solidFill>
              <a:latin typeface="微软雅黑" panose="020B0503020204020204" pitchFamily="34" charset="-122"/>
              <a:ea typeface="微软雅黑" panose="020B0503020204020204" pitchFamily="34" charset="-122"/>
              <a:cs typeface="+mn-ea"/>
              <a:sym typeface="+mn-lt"/>
            </a:endParaRPr>
          </a:p>
          <a:p>
            <a:pPr defTabSz="457200">
              <a:lnSpc>
                <a:spcPct val="150000"/>
              </a:lnSpc>
              <a:defRPr/>
            </a:pPr>
            <a:r>
              <a:rPr lang="zh-CN" altLang="zh-CN" sz="2000" dirty="0">
                <a:solidFill>
                  <a:srgbClr val="595959"/>
                </a:solidFill>
                <a:latin typeface="微软雅黑" panose="020B0503020204020204" pitchFamily="34" charset="-122"/>
                <a:ea typeface="微软雅黑" panose="020B0503020204020204" pitchFamily="34" charset="-122"/>
                <a:cs typeface="+mn-ea"/>
              </a:rPr>
              <a:t>在</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主界面选中</a:t>
            </a:r>
            <a:r>
              <a:rPr lang="zh-CN" altLang="zh-CN" sz="2000">
                <a:solidFill>
                  <a:srgbClr val="1369B2"/>
                </a:solidFill>
                <a:latin typeface="微软雅黑" panose="020B0503020204020204" pitchFamily="34" charset="-122"/>
                <a:ea typeface="微软雅黑" panose="020B0503020204020204" pitchFamily="34" charset="-122"/>
              </a:rPr>
              <a:t>测试计划</a:t>
            </a:r>
            <a:r>
              <a:rPr lang="zh-CN" altLang="zh-CN" sz="2000">
                <a:solidFill>
                  <a:srgbClr val="595959"/>
                </a:solidFill>
                <a:latin typeface="微软雅黑" panose="020B0503020204020204" pitchFamily="34" charset="-122"/>
                <a:ea typeface="微软雅黑" panose="020B0503020204020204" pitchFamily="34" charset="-122"/>
                <a:cs typeface="+mn-ea"/>
              </a:rPr>
              <a:t>并</a:t>
            </a:r>
            <a:r>
              <a:rPr lang="zh-CN" altLang="en-US" sz="2000">
                <a:solidFill>
                  <a:srgbClr val="1369B2"/>
                </a:solidFill>
                <a:latin typeface="微软雅黑" panose="020B0503020204020204" pitchFamily="34" charset="-122"/>
                <a:ea typeface="微软雅黑" panose="020B0503020204020204" pitchFamily="34" charset="-122"/>
              </a:rPr>
              <a:t>右键单击</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在弹</a:t>
            </a:r>
            <a:r>
              <a:rPr lang="zh-CN" altLang="zh-CN" sz="2000">
                <a:solidFill>
                  <a:srgbClr val="595959"/>
                </a:solidFill>
                <a:latin typeface="微软雅黑" panose="020B0503020204020204" pitchFamily="34" charset="-122"/>
                <a:ea typeface="微软雅黑" panose="020B0503020204020204" pitchFamily="34" charset="-122"/>
                <a:cs typeface="+mn-ea"/>
              </a:rPr>
              <a:t>出的</a:t>
            </a:r>
            <a:r>
              <a:rPr lang="zh-CN" altLang="en-US" sz="2000">
                <a:solidFill>
                  <a:srgbClr val="595959"/>
                </a:solidFill>
                <a:latin typeface="微软雅黑" panose="020B0503020204020204" pitchFamily="34" charset="-122"/>
                <a:ea typeface="微软雅黑" panose="020B0503020204020204" pitchFamily="34" charset="-122"/>
                <a:cs typeface="+mn-ea"/>
              </a:rPr>
              <a:t>快捷菜单</a:t>
            </a:r>
            <a:r>
              <a:rPr lang="zh-CN" altLang="zh-CN" sz="2000">
                <a:solidFill>
                  <a:srgbClr val="595959"/>
                </a:solidFill>
                <a:latin typeface="微软雅黑" panose="020B0503020204020204" pitchFamily="34" charset="-122"/>
                <a:ea typeface="微软雅黑" panose="020B0503020204020204" pitchFamily="34" charset="-122"/>
                <a:cs typeface="+mn-ea"/>
              </a:rPr>
              <a:t>中</a:t>
            </a:r>
            <a:r>
              <a:rPr lang="zh-CN" altLang="zh-CN" sz="2000" dirty="0">
                <a:solidFill>
                  <a:srgbClr val="595959"/>
                </a:solidFill>
                <a:latin typeface="微软雅黑" panose="020B0503020204020204" pitchFamily="34" charset="-122"/>
                <a:ea typeface="微软雅黑" panose="020B0503020204020204" pitchFamily="34" charset="-122"/>
                <a:cs typeface="+mn-ea"/>
              </a:rPr>
              <a:t>依次选择</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“配置元件”</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信息头管理器”</a:t>
            </a:r>
            <a:r>
              <a:rPr lang="zh-CN" altLang="zh-CN" sz="2000" dirty="0">
                <a:solidFill>
                  <a:srgbClr val="595959"/>
                </a:solidFill>
                <a:latin typeface="微软雅黑" panose="020B0503020204020204" pitchFamily="34" charset="-122"/>
                <a:ea typeface="微软雅黑" panose="020B0503020204020204" pitchFamily="34" charset="-122"/>
                <a:cs typeface="+mn-ea"/>
              </a:rPr>
              <a:t>，会添加一个</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信息头管理器</a:t>
            </a:r>
            <a:r>
              <a:rPr lang="zh-CN" altLang="zh-CN" sz="2000" dirty="0">
                <a:solidFill>
                  <a:srgbClr val="595959"/>
                </a:solidFill>
                <a:latin typeface="微软雅黑" panose="020B0503020204020204" pitchFamily="34" charset="-122"/>
                <a:ea typeface="微软雅黑" panose="020B0503020204020204" pitchFamily="34" charset="-122"/>
                <a:cs typeface="+mn-ea"/>
              </a:rPr>
              <a:t>界面</a:t>
            </a:r>
            <a:r>
              <a:rPr lang="zh-CN" altLang="en-US" sz="2000" dirty="0">
                <a:solidFill>
                  <a:srgbClr val="595959"/>
                </a:solidFill>
                <a:latin typeface="微软雅黑" panose="020B0503020204020204" pitchFamily="34" charset="-122"/>
                <a:ea typeface="微软雅黑" panose="020B0503020204020204" pitchFamily="34" charset="-122"/>
                <a:cs typeface="+mn-ea"/>
              </a:rPr>
              <a:t>，在该界面</a:t>
            </a:r>
            <a:r>
              <a:rPr lang="zh-CN" altLang="zh-CN" sz="2000" dirty="0">
                <a:solidFill>
                  <a:srgbClr val="595959"/>
                </a:solidFill>
                <a:latin typeface="微软雅黑" panose="020B0503020204020204" pitchFamily="34" charset="-122"/>
                <a:ea typeface="微软雅黑" panose="020B0503020204020204" pitchFamily="34" charset="-122"/>
                <a:cs typeface="+mn-ea"/>
              </a:rPr>
              <a:t>添加一个输入栏，并输入</a:t>
            </a:r>
            <a:r>
              <a:rPr lang="zh-CN" altLang="zh-CN" sz="2000" dirty="0">
                <a:solidFill>
                  <a:srgbClr val="1369B2"/>
                </a:solidFill>
                <a:latin typeface="微软雅黑" panose="020B0503020204020204" pitchFamily="34" charset="-122"/>
                <a:ea typeface="微软雅黑" panose="020B0503020204020204" pitchFamily="34" charset="-122"/>
              </a:rPr>
              <a:t>信息头的名称</a:t>
            </a:r>
            <a:r>
              <a:rPr lang="en-US" altLang="zh-CN" sz="2000" dirty="0">
                <a:solidFill>
                  <a:srgbClr val="1369B2"/>
                </a:solidFill>
                <a:latin typeface="微软雅黑" panose="020B0503020204020204" pitchFamily="34" charset="-122"/>
                <a:ea typeface="微软雅黑" panose="020B0503020204020204" pitchFamily="34" charset="-122"/>
              </a:rPr>
              <a:t>Content-Type</a:t>
            </a:r>
            <a:r>
              <a:rPr lang="zh-CN" altLang="zh-CN" sz="2000" dirty="0">
                <a:solidFill>
                  <a:srgbClr val="595959"/>
                </a:solidFill>
                <a:latin typeface="微软雅黑" panose="020B0503020204020204" pitchFamily="34" charset="-122"/>
                <a:ea typeface="微软雅黑" panose="020B0503020204020204" pitchFamily="34" charset="-122"/>
                <a:cs typeface="+mn-ea"/>
              </a:rPr>
              <a:t>和</a:t>
            </a:r>
            <a:r>
              <a:rPr lang="zh-CN" altLang="zh-CN" sz="2000" dirty="0">
                <a:solidFill>
                  <a:srgbClr val="1369B2"/>
                </a:solidFill>
                <a:latin typeface="微软雅黑" panose="020B0503020204020204" pitchFamily="34" charset="-122"/>
                <a:ea typeface="微软雅黑" panose="020B0503020204020204" pitchFamily="34" charset="-122"/>
              </a:rPr>
              <a:t>信息头的</a:t>
            </a:r>
            <a:r>
              <a:rPr lang="zh-CN" altLang="zh-CN" sz="2000">
                <a:solidFill>
                  <a:srgbClr val="1369B2"/>
                </a:solidFill>
                <a:latin typeface="微软雅黑" panose="020B0503020204020204" pitchFamily="34" charset="-122"/>
                <a:ea typeface="微软雅黑" panose="020B0503020204020204" pitchFamily="34" charset="-122"/>
              </a:rPr>
              <a:t>值</a:t>
            </a:r>
            <a:r>
              <a:rPr lang="en-US" altLang="zh-CN" sz="2000">
                <a:solidFill>
                  <a:srgbClr val="1369B2"/>
                </a:solidFill>
                <a:latin typeface="微软雅黑" panose="020B0503020204020204" pitchFamily="34" charset="-122"/>
                <a:ea typeface="微软雅黑" panose="020B0503020204020204" pitchFamily="34" charset="-122"/>
              </a:rPr>
              <a:t>application/json;charset=utf-8</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en-US"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8561" y="3857875"/>
            <a:ext cx="6334125" cy="26955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5.5.8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编写测试脚本</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5" name="圆角矩形 14"/>
          <p:cNvSpPr/>
          <p:nvPr/>
        </p:nvSpPr>
        <p:spPr>
          <a:xfrm>
            <a:off x="961390" y="1124105"/>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16" name="文本框 10"/>
          <p:cNvSpPr txBox="1"/>
          <p:nvPr/>
        </p:nvSpPr>
        <p:spPr>
          <a:xfrm flipH="1">
            <a:off x="902122" y="1233190"/>
            <a:ext cx="1866478" cy="52322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STEP  04</a:t>
            </a:r>
            <a:endParaRPr lang="en-US" altLang="zh-CN" sz="28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7" name="1"/>
          <p:cNvSpPr txBox="1"/>
          <p:nvPr>
            <p:custDataLst>
              <p:tags r:id="rId1"/>
            </p:custDataLst>
          </p:nvPr>
        </p:nvSpPr>
        <p:spPr>
          <a:xfrm>
            <a:off x="2916980" y="1031179"/>
            <a:ext cx="7937288" cy="1938992"/>
          </a:xfrm>
          <a:prstGeom prst="rect">
            <a:avLst/>
          </a:prstGeom>
          <a:noFill/>
          <a:ln>
            <a:noFill/>
          </a:ln>
        </p:spPr>
        <p:txBody>
          <a:bodyPr wrap="square" rtlCol="0">
            <a:spAutoFit/>
          </a:bodyPr>
          <a:lstStyle/>
          <a:p>
            <a:pPr defTabSz="457200">
              <a:lnSpc>
                <a:spcPct val="150000"/>
              </a:lnSpc>
              <a:defRPr/>
            </a:pPr>
            <a:r>
              <a:rPr lang="zh-CN" altLang="zh-CN" sz="2000" b="1" dirty="0">
                <a:solidFill>
                  <a:srgbClr val="595959"/>
                </a:solidFill>
                <a:latin typeface="微软雅黑" panose="020B0503020204020204" pitchFamily="34" charset="-122"/>
                <a:ea typeface="微软雅黑" panose="020B0503020204020204" pitchFamily="34" charset="-122"/>
                <a:cs typeface="+mn-ea"/>
              </a:rPr>
              <a:t>添加</a:t>
            </a:r>
            <a:r>
              <a:rPr lang="zh-CN" altLang="en-US" sz="2000" b="1" dirty="0">
                <a:solidFill>
                  <a:srgbClr val="595959"/>
                </a:solidFill>
                <a:latin typeface="微软雅黑" panose="020B0503020204020204" pitchFamily="34" charset="-122"/>
                <a:ea typeface="微软雅黑" panose="020B0503020204020204" pitchFamily="34" charset="-122"/>
                <a:cs typeface="+mn-ea"/>
              </a:rPr>
              <a:t>线程组</a:t>
            </a:r>
            <a:endParaRPr lang="en-US" altLang="zh-CN" sz="2000" b="1" dirty="0">
              <a:solidFill>
                <a:srgbClr val="595959"/>
              </a:solidFill>
              <a:latin typeface="微软雅黑" panose="020B0503020204020204" pitchFamily="34" charset="-122"/>
              <a:ea typeface="微软雅黑" panose="020B0503020204020204" pitchFamily="34" charset="-122"/>
              <a:cs typeface="+mn-ea"/>
            </a:endParaRPr>
          </a:p>
          <a:p>
            <a:pPr lvl="0" defTabSz="457200">
              <a:lnSpc>
                <a:spcPct val="150000"/>
              </a:lnSpc>
              <a:defRPr/>
            </a:pPr>
            <a:r>
              <a:rPr lang="zh-CN" altLang="zh-CN" sz="2000" dirty="0">
                <a:solidFill>
                  <a:srgbClr val="595959"/>
                </a:solidFill>
                <a:latin typeface="微软雅黑" panose="020B0503020204020204" pitchFamily="34" charset="-122"/>
                <a:ea typeface="微软雅黑" panose="020B0503020204020204" pitchFamily="34" charset="-122"/>
                <a:cs typeface="+mn-ea"/>
              </a:rPr>
              <a:t>在</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主界面选中</a:t>
            </a:r>
            <a:r>
              <a:rPr lang="zh-CN" altLang="zh-CN" sz="2000">
                <a:solidFill>
                  <a:srgbClr val="1369B2"/>
                </a:solidFill>
                <a:latin typeface="微软雅黑" panose="020B0503020204020204" pitchFamily="34" charset="-122"/>
                <a:ea typeface="微软雅黑" panose="020B0503020204020204" pitchFamily="34" charset="-122"/>
              </a:rPr>
              <a:t>测试计划</a:t>
            </a:r>
            <a:r>
              <a:rPr lang="zh-CN" altLang="zh-CN" sz="2000">
                <a:solidFill>
                  <a:srgbClr val="595959"/>
                </a:solidFill>
                <a:latin typeface="微软雅黑" panose="020B0503020204020204" pitchFamily="34" charset="-122"/>
                <a:ea typeface="微软雅黑" panose="020B0503020204020204" pitchFamily="34" charset="-122"/>
                <a:cs typeface="+mn-ea"/>
              </a:rPr>
              <a:t>并</a:t>
            </a:r>
            <a:r>
              <a:rPr lang="zh-CN" altLang="en-US" sz="2000">
                <a:solidFill>
                  <a:srgbClr val="1369B2"/>
                </a:solidFill>
                <a:latin typeface="微软雅黑" panose="020B0503020204020204" pitchFamily="34" charset="-122"/>
                <a:ea typeface="微软雅黑" panose="020B0503020204020204" pitchFamily="34" charset="-122"/>
              </a:rPr>
              <a:t>右键单击</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在弹</a:t>
            </a:r>
            <a:r>
              <a:rPr lang="zh-CN" altLang="zh-CN" sz="2000">
                <a:solidFill>
                  <a:srgbClr val="595959"/>
                </a:solidFill>
                <a:latin typeface="微软雅黑" panose="020B0503020204020204" pitchFamily="34" charset="-122"/>
                <a:ea typeface="微软雅黑" panose="020B0503020204020204" pitchFamily="34" charset="-122"/>
                <a:cs typeface="+mn-ea"/>
              </a:rPr>
              <a:t>出的</a:t>
            </a:r>
            <a:r>
              <a:rPr lang="zh-CN" altLang="en-US" sz="2000">
                <a:solidFill>
                  <a:srgbClr val="595959"/>
                </a:solidFill>
                <a:latin typeface="微软雅黑" panose="020B0503020204020204" pitchFamily="34" charset="-122"/>
                <a:ea typeface="微软雅黑" panose="020B0503020204020204" pitchFamily="34" charset="-122"/>
                <a:cs typeface="+mn-ea"/>
              </a:rPr>
              <a:t>快捷菜单</a:t>
            </a:r>
            <a:r>
              <a:rPr lang="zh-CN" altLang="zh-CN" sz="2000">
                <a:solidFill>
                  <a:srgbClr val="595959"/>
                </a:solidFill>
                <a:latin typeface="微软雅黑" panose="020B0503020204020204" pitchFamily="34" charset="-122"/>
                <a:ea typeface="微软雅黑" panose="020B0503020204020204" pitchFamily="34" charset="-122"/>
                <a:cs typeface="+mn-ea"/>
              </a:rPr>
              <a:t>中</a:t>
            </a:r>
            <a:r>
              <a:rPr lang="zh-CN" altLang="zh-CN" sz="2000" dirty="0">
                <a:solidFill>
                  <a:srgbClr val="595959"/>
                </a:solidFill>
                <a:latin typeface="微软雅黑" panose="020B0503020204020204" pitchFamily="34" charset="-122"/>
                <a:ea typeface="微软雅黑" panose="020B0503020204020204" pitchFamily="34" charset="-122"/>
                <a:cs typeface="+mn-ea"/>
              </a:rPr>
              <a:t>依次选择</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“线程（用户）”</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“线程组”</a:t>
            </a:r>
            <a:r>
              <a:rPr lang="zh-CN" altLang="zh-CN" sz="2000" dirty="0">
                <a:solidFill>
                  <a:srgbClr val="595959"/>
                </a:solidFill>
                <a:latin typeface="微软雅黑" panose="020B0503020204020204" pitchFamily="34" charset="-122"/>
                <a:ea typeface="微软雅黑" panose="020B0503020204020204" pitchFamily="34" charset="-122"/>
                <a:cs typeface="+mn-ea"/>
              </a:rPr>
              <a:t>，会添加一个</a:t>
            </a:r>
            <a:r>
              <a:rPr lang="zh-CN" altLang="zh-CN" sz="2000" dirty="0">
                <a:solidFill>
                  <a:srgbClr val="1369B2"/>
                </a:solidFill>
                <a:latin typeface="微软雅黑" panose="020B0503020204020204" pitchFamily="34" charset="-122"/>
                <a:ea typeface="微软雅黑" panose="020B0503020204020204" pitchFamily="34" charset="-122"/>
              </a:rPr>
              <a:t>线程组</a:t>
            </a:r>
            <a:r>
              <a:rPr lang="zh-CN" altLang="zh-CN" sz="2000" dirty="0">
                <a:solidFill>
                  <a:srgbClr val="595959"/>
                </a:solidFill>
                <a:latin typeface="微软雅黑" panose="020B0503020204020204" pitchFamily="34" charset="-122"/>
                <a:ea typeface="微软雅黑" panose="020B0503020204020204" pitchFamily="34" charset="-122"/>
                <a:cs typeface="+mn-ea"/>
              </a:rPr>
              <a:t>界面，在该界面设置线程组</a:t>
            </a:r>
            <a:r>
              <a:rPr lang="zh-CN" altLang="zh-CN" sz="2000">
                <a:solidFill>
                  <a:srgbClr val="595959"/>
                </a:solidFill>
                <a:latin typeface="微软雅黑" panose="020B0503020204020204" pitchFamily="34" charset="-122"/>
                <a:ea typeface="微软雅黑" panose="020B0503020204020204" pitchFamily="34" charset="-122"/>
                <a:cs typeface="+mn-ea"/>
              </a:rPr>
              <a:t>的信息</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en-US"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2970171"/>
            <a:ext cx="4365797" cy="375926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5.5.8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编写测试脚本</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5" name="圆角矩形 14"/>
          <p:cNvSpPr/>
          <p:nvPr/>
        </p:nvSpPr>
        <p:spPr>
          <a:xfrm>
            <a:off x="961390" y="1124105"/>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16" name="文本框 10"/>
          <p:cNvSpPr txBox="1"/>
          <p:nvPr/>
        </p:nvSpPr>
        <p:spPr>
          <a:xfrm flipH="1">
            <a:off x="902122" y="1233190"/>
            <a:ext cx="1866478" cy="52322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STEP  05</a:t>
            </a:r>
            <a:endParaRPr lang="en-US" altLang="zh-CN" sz="28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7" name="1"/>
          <p:cNvSpPr txBox="1"/>
          <p:nvPr>
            <p:custDataLst>
              <p:tags r:id="rId1"/>
            </p:custDataLst>
          </p:nvPr>
        </p:nvSpPr>
        <p:spPr>
          <a:xfrm>
            <a:off x="2916980" y="1031179"/>
            <a:ext cx="7937288" cy="2400657"/>
          </a:xfrm>
          <a:prstGeom prst="rect">
            <a:avLst/>
          </a:prstGeom>
          <a:noFill/>
          <a:ln>
            <a:noFill/>
          </a:ln>
        </p:spPr>
        <p:txBody>
          <a:bodyPr wrap="square" rtlCol="0">
            <a:spAutoFit/>
          </a:bodyPr>
          <a:lstStyle/>
          <a:p>
            <a:pPr defTabSz="457200">
              <a:lnSpc>
                <a:spcPct val="150000"/>
              </a:lnSpc>
              <a:defRPr/>
            </a:pPr>
            <a:r>
              <a:rPr lang="zh-CN" altLang="zh-CN" sz="2000" b="1" dirty="0">
                <a:solidFill>
                  <a:srgbClr val="595959"/>
                </a:solidFill>
                <a:latin typeface="微软雅黑" panose="020B0503020204020204" pitchFamily="34" charset="-122"/>
                <a:ea typeface="微软雅黑" panose="020B0503020204020204" pitchFamily="34" charset="-122"/>
                <a:cs typeface="+mn-ea"/>
              </a:rPr>
              <a:t>添加登录模块的</a:t>
            </a:r>
            <a:r>
              <a:rPr lang="en-US" altLang="zh-CN" sz="2000" b="1" dirty="0">
                <a:solidFill>
                  <a:srgbClr val="595959"/>
                </a:solidFill>
                <a:latin typeface="微软雅黑" panose="020B0503020204020204" pitchFamily="34" charset="-122"/>
                <a:ea typeface="微软雅黑" panose="020B0503020204020204" pitchFamily="34" charset="-122"/>
                <a:cs typeface="+mn-ea"/>
              </a:rPr>
              <a:t>HTTP</a:t>
            </a:r>
            <a:r>
              <a:rPr lang="zh-CN" altLang="zh-CN" sz="2000" b="1" dirty="0">
                <a:solidFill>
                  <a:srgbClr val="595959"/>
                </a:solidFill>
                <a:latin typeface="微软雅黑" panose="020B0503020204020204" pitchFamily="34" charset="-122"/>
                <a:ea typeface="微软雅黑" panose="020B0503020204020204" pitchFamily="34" charset="-122"/>
                <a:cs typeface="+mn-ea"/>
              </a:rPr>
              <a:t>请求</a:t>
            </a:r>
            <a:endParaRPr lang="en-US" altLang="zh-CN" sz="2000" b="1" dirty="0">
              <a:solidFill>
                <a:srgbClr val="595959"/>
              </a:solidFill>
              <a:latin typeface="微软雅黑" panose="020B0503020204020204" pitchFamily="34" charset="-122"/>
              <a:ea typeface="微软雅黑" panose="020B0503020204020204" pitchFamily="34" charset="-122"/>
              <a:cs typeface="+mn-ea"/>
            </a:endParaRPr>
          </a:p>
          <a:p>
            <a:pPr lvl="0" defTabSz="457200">
              <a:lnSpc>
                <a:spcPct val="150000"/>
              </a:lnSpc>
              <a:defRPr/>
            </a:pPr>
            <a:r>
              <a:rPr lang="zh-CN" altLang="zh-CN" sz="2000" dirty="0">
                <a:solidFill>
                  <a:srgbClr val="595959"/>
                </a:solidFill>
                <a:latin typeface="微软雅黑" panose="020B0503020204020204" pitchFamily="34" charset="-122"/>
                <a:ea typeface="微软雅黑" panose="020B0503020204020204" pitchFamily="34" charset="-122"/>
                <a:cs typeface="+mn-ea"/>
              </a:rPr>
              <a:t>在</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主界面选中</a:t>
            </a:r>
            <a:r>
              <a:rPr lang="zh-CN" altLang="zh-CN" sz="2000" dirty="0">
                <a:solidFill>
                  <a:srgbClr val="1369B2"/>
                </a:solidFill>
                <a:latin typeface="微软雅黑" panose="020B0503020204020204" pitchFamily="34" charset="-122"/>
                <a:ea typeface="微软雅黑" panose="020B0503020204020204" pitchFamily="34" charset="-122"/>
              </a:rPr>
              <a:t>“线程组</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业务流程</a:t>
            </a:r>
            <a:r>
              <a:rPr lang="zh-CN" altLang="zh-CN" sz="2000">
                <a:solidFill>
                  <a:srgbClr val="1369B2"/>
                </a:solidFill>
                <a:latin typeface="微软雅黑" panose="020B0503020204020204" pitchFamily="34" charset="-122"/>
                <a:ea typeface="微软雅黑" panose="020B0503020204020204" pitchFamily="34" charset="-122"/>
              </a:rPr>
              <a:t>”</a:t>
            </a:r>
            <a:r>
              <a:rPr lang="zh-CN" altLang="zh-CN" sz="2000">
                <a:solidFill>
                  <a:srgbClr val="595959"/>
                </a:solidFill>
                <a:latin typeface="微软雅黑" panose="020B0503020204020204" pitchFamily="34" charset="-122"/>
                <a:ea typeface="微软雅黑" panose="020B0503020204020204" pitchFamily="34" charset="-122"/>
                <a:cs typeface="+mn-ea"/>
              </a:rPr>
              <a:t>并</a:t>
            </a:r>
            <a:r>
              <a:rPr lang="zh-CN" altLang="en-US" sz="2000">
                <a:solidFill>
                  <a:srgbClr val="1369B2"/>
                </a:solidFill>
                <a:latin typeface="微软雅黑" panose="020B0503020204020204" pitchFamily="34" charset="-122"/>
                <a:ea typeface="微软雅黑" panose="020B0503020204020204" pitchFamily="34" charset="-122"/>
              </a:rPr>
              <a:t>右键单击</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在弹</a:t>
            </a:r>
            <a:r>
              <a:rPr lang="zh-CN" altLang="zh-CN" sz="2000">
                <a:solidFill>
                  <a:srgbClr val="595959"/>
                </a:solidFill>
                <a:latin typeface="微软雅黑" panose="020B0503020204020204" pitchFamily="34" charset="-122"/>
                <a:ea typeface="微软雅黑" panose="020B0503020204020204" pitchFamily="34" charset="-122"/>
                <a:cs typeface="+mn-ea"/>
              </a:rPr>
              <a:t>出的</a:t>
            </a:r>
            <a:r>
              <a:rPr lang="zh-CN" altLang="en-US" sz="2000">
                <a:solidFill>
                  <a:srgbClr val="595959"/>
                </a:solidFill>
                <a:latin typeface="微软雅黑" panose="020B0503020204020204" pitchFamily="34" charset="-122"/>
                <a:ea typeface="微软雅黑" panose="020B0503020204020204" pitchFamily="34" charset="-122"/>
                <a:cs typeface="+mn-ea"/>
              </a:rPr>
              <a:t>快捷菜单</a:t>
            </a:r>
            <a:r>
              <a:rPr lang="zh-CN" altLang="zh-CN" sz="2000">
                <a:solidFill>
                  <a:srgbClr val="595959"/>
                </a:solidFill>
                <a:latin typeface="微软雅黑" panose="020B0503020204020204" pitchFamily="34" charset="-122"/>
                <a:ea typeface="微软雅黑" panose="020B0503020204020204" pitchFamily="34" charset="-122"/>
                <a:cs typeface="+mn-ea"/>
              </a:rPr>
              <a:t>中</a:t>
            </a:r>
            <a:r>
              <a:rPr lang="zh-CN" altLang="zh-CN" sz="2000" dirty="0">
                <a:solidFill>
                  <a:srgbClr val="595959"/>
                </a:solidFill>
                <a:latin typeface="微软雅黑" panose="020B0503020204020204" pitchFamily="34" charset="-122"/>
                <a:ea typeface="微软雅黑" panose="020B0503020204020204" pitchFamily="34" charset="-122"/>
                <a:cs typeface="+mn-ea"/>
              </a:rPr>
              <a:t>依次选择</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“取样器”</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请求”</a:t>
            </a:r>
            <a:r>
              <a:rPr lang="zh-CN" altLang="zh-CN" sz="2000" dirty="0">
                <a:solidFill>
                  <a:srgbClr val="595959"/>
                </a:solidFill>
                <a:latin typeface="微软雅黑" panose="020B0503020204020204" pitchFamily="34" charset="-122"/>
                <a:ea typeface="微软雅黑" panose="020B0503020204020204" pitchFamily="34" charset="-122"/>
                <a:cs typeface="+mn-ea"/>
              </a:rPr>
              <a:t>，会添加一个</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请求</a:t>
            </a:r>
            <a:r>
              <a:rPr lang="zh-CN" altLang="zh-CN" sz="2000" dirty="0">
                <a:solidFill>
                  <a:srgbClr val="595959"/>
                </a:solidFill>
                <a:latin typeface="微软雅黑" panose="020B0503020204020204" pitchFamily="34" charset="-122"/>
                <a:ea typeface="微软雅黑" panose="020B0503020204020204" pitchFamily="34" charset="-122"/>
                <a:cs typeface="+mn-ea"/>
              </a:rPr>
              <a:t>界面，在该界面</a:t>
            </a:r>
            <a:r>
              <a:rPr lang="zh-CN" altLang="zh-CN" sz="2000" dirty="0">
                <a:solidFill>
                  <a:srgbClr val="1369B2"/>
                </a:solidFill>
                <a:latin typeface="微软雅黑" panose="020B0503020204020204" pitchFamily="34" charset="-122"/>
                <a:ea typeface="微软雅黑" panose="020B0503020204020204" pitchFamily="34" charset="-122"/>
              </a:rPr>
              <a:t>设置登录模块的</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a:solidFill>
                  <a:srgbClr val="1369B2"/>
                </a:solidFill>
                <a:latin typeface="微软雅黑" panose="020B0503020204020204" pitchFamily="34" charset="-122"/>
                <a:ea typeface="微软雅黑" panose="020B0503020204020204" pitchFamily="34" charset="-122"/>
              </a:rPr>
              <a:t>请求信息</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en-US"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989" y="3159060"/>
            <a:ext cx="5605288" cy="347986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5.5.8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编写测试脚本</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7" name="1"/>
          <p:cNvSpPr txBox="1"/>
          <p:nvPr>
            <p:custDataLst>
              <p:tags r:id="rId1"/>
            </p:custDataLst>
          </p:nvPr>
        </p:nvSpPr>
        <p:spPr>
          <a:xfrm>
            <a:off x="1143690" y="1086238"/>
            <a:ext cx="10422877" cy="1477328"/>
          </a:xfrm>
          <a:prstGeom prst="rect">
            <a:avLst/>
          </a:prstGeom>
          <a:noFill/>
          <a:ln>
            <a:noFill/>
          </a:ln>
        </p:spPr>
        <p:txBody>
          <a:bodyPr wrap="square" rtlCol="0">
            <a:spAutoFit/>
          </a:bodyPr>
          <a:lstStyle/>
          <a:p>
            <a:pPr lvl="0" defTabSz="457200">
              <a:lnSpc>
                <a:spcPct val="150000"/>
              </a:lnSpc>
              <a:defRPr/>
            </a:pPr>
            <a:r>
              <a:rPr lang="zh-CN" altLang="zh-CN" sz="2000" dirty="0">
                <a:solidFill>
                  <a:srgbClr val="595959"/>
                </a:solidFill>
                <a:latin typeface="微软雅黑" panose="020B0503020204020204" pitchFamily="34" charset="-122"/>
                <a:ea typeface="微软雅黑" panose="020B0503020204020204" pitchFamily="34" charset="-122"/>
                <a:cs typeface="+mn-ea"/>
              </a:rPr>
              <a:t>为了保证线程组每次启动时</a:t>
            </a:r>
            <a:r>
              <a:rPr lang="zh-CN" altLang="zh-CN" sz="2000" dirty="0">
                <a:solidFill>
                  <a:srgbClr val="1369B2"/>
                </a:solidFill>
                <a:latin typeface="微软雅黑" panose="020B0503020204020204" pitchFamily="34" charset="-122"/>
                <a:ea typeface="微软雅黑" panose="020B0503020204020204" pitchFamily="34" charset="-122"/>
              </a:rPr>
              <a:t>使用不同的用户名进行登录</a:t>
            </a:r>
            <a:r>
              <a:rPr lang="zh-CN" altLang="zh-CN" sz="2000" dirty="0">
                <a:solidFill>
                  <a:srgbClr val="595959"/>
                </a:solidFill>
                <a:latin typeface="微软雅黑" panose="020B0503020204020204" pitchFamily="34" charset="-122"/>
                <a:ea typeface="微软雅黑" panose="020B0503020204020204" pitchFamily="34" charset="-122"/>
                <a:cs typeface="+mn-ea"/>
              </a:rPr>
              <a:t>，可以添加一个</a:t>
            </a:r>
            <a:r>
              <a:rPr lang="zh-CN" altLang="zh-CN" sz="2000" dirty="0">
                <a:solidFill>
                  <a:srgbClr val="1369B2"/>
                </a:solidFill>
                <a:latin typeface="微软雅黑" panose="020B0503020204020204" pitchFamily="34" charset="-122"/>
                <a:ea typeface="微软雅黑" panose="020B0503020204020204" pitchFamily="34" charset="-122"/>
              </a:rPr>
              <a:t>计数器</a:t>
            </a:r>
            <a:r>
              <a:rPr lang="zh-CN" altLang="zh-CN" sz="2000" dirty="0">
                <a:solidFill>
                  <a:srgbClr val="595959"/>
                </a:solidFill>
                <a:latin typeface="微软雅黑" panose="020B0503020204020204" pitchFamily="34" charset="-122"/>
                <a:ea typeface="微软雅黑" panose="020B0503020204020204" pitchFamily="34" charset="-122"/>
                <a:cs typeface="+mn-ea"/>
              </a:rPr>
              <a:t>。在</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主界面选中“</a:t>
            </a:r>
            <a:r>
              <a:rPr lang="zh-CN" altLang="zh-CN" sz="2000" dirty="0">
                <a:solidFill>
                  <a:srgbClr val="1369B2"/>
                </a:solidFill>
                <a:latin typeface="微软雅黑" panose="020B0503020204020204" pitchFamily="34" charset="-122"/>
                <a:ea typeface="微软雅黑" panose="020B0503020204020204" pitchFamily="34" charset="-122"/>
              </a:rPr>
              <a:t>线程组</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业务流程</a:t>
            </a:r>
            <a:r>
              <a:rPr lang="zh-CN" altLang="zh-CN" sz="2000">
                <a:solidFill>
                  <a:srgbClr val="1369B2"/>
                </a:solidFill>
                <a:latin typeface="微软雅黑" panose="020B0503020204020204" pitchFamily="34" charset="-122"/>
                <a:ea typeface="微软雅黑" panose="020B0503020204020204" pitchFamily="34" charset="-122"/>
              </a:rPr>
              <a:t>”</a:t>
            </a:r>
            <a:r>
              <a:rPr lang="zh-CN" altLang="zh-CN" sz="2000">
                <a:solidFill>
                  <a:srgbClr val="595959"/>
                </a:solidFill>
                <a:latin typeface="微软雅黑" panose="020B0503020204020204" pitchFamily="34" charset="-122"/>
                <a:ea typeface="微软雅黑" panose="020B0503020204020204" pitchFamily="34" charset="-122"/>
                <a:cs typeface="+mn-ea"/>
              </a:rPr>
              <a:t>并</a:t>
            </a:r>
            <a:r>
              <a:rPr lang="zh-CN" altLang="en-US" sz="2000">
                <a:solidFill>
                  <a:srgbClr val="1369B2"/>
                </a:solidFill>
                <a:latin typeface="微软雅黑" panose="020B0503020204020204" pitchFamily="34" charset="-122"/>
                <a:ea typeface="微软雅黑" panose="020B0503020204020204" pitchFamily="34" charset="-122"/>
              </a:rPr>
              <a:t>右键单击</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在弹</a:t>
            </a:r>
            <a:r>
              <a:rPr lang="zh-CN" altLang="zh-CN" sz="2000">
                <a:solidFill>
                  <a:srgbClr val="595959"/>
                </a:solidFill>
                <a:latin typeface="微软雅黑" panose="020B0503020204020204" pitchFamily="34" charset="-122"/>
                <a:ea typeface="微软雅黑" panose="020B0503020204020204" pitchFamily="34" charset="-122"/>
                <a:cs typeface="+mn-ea"/>
              </a:rPr>
              <a:t>出的</a:t>
            </a:r>
            <a:r>
              <a:rPr lang="zh-CN" altLang="en-US" sz="2000">
                <a:solidFill>
                  <a:srgbClr val="595959"/>
                </a:solidFill>
                <a:latin typeface="微软雅黑" panose="020B0503020204020204" pitchFamily="34" charset="-122"/>
                <a:ea typeface="微软雅黑" panose="020B0503020204020204" pitchFamily="34" charset="-122"/>
                <a:cs typeface="+mn-ea"/>
              </a:rPr>
              <a:t>快捷菜单</a:t>
            </a:r>
            <a:r>
              <a:rPr lang="zh-CN" altLang="zh-CN" sz="2000">
                <a:solidFill>
                  <a:srgbClr val="595959"/>
                </a:solidFill>
                <a:latin typeface="微软雅黑" panose="020B0503020204020204" pitchFamily="34" charset="-122"/>
                <a:ea typeface="微软雅黑" panose="020B0503020204020204" pitchFamily="34" charset="-122"/>
                <a:cs typeface="+mn-ea"/>
              </a:rPr>
              <a:t>中</a:t>
            </a:r>
            <a:r>
              <a:rPr lang="zh-CN" altLang="zh-CN" sz="2000" dirty="0">
                <a:solidFill>
                  <a:srgbClr val="595959"/>
                </a:solidFill>
                <a:latin typeface="微软雅黑" panose="020B0503020204020204" pitchFamily="34" charset="-122"/>
                <a:ea typeface="微软雅黑" panose="020B0503020204020204" pitchFamily="34" charset="-122"/>
                <a:cs typeface="+mn-ea"/>
              </a:rPr>
              <a:t>依次选择</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“配置元件”</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“计数器”</a:t>
            </a:r>
            <a:r>
              <a:rPr lang="zh-CN" altLang="zh-CN" sz="2000" dirty="0">
                <a:solidFill>
                  <a:srgbClr val="595959"/>
                </a:solidFill>
                <a:latin typeface="微软雅黑" panose="020B0503020204020204" pitchFamily="34" charset="-122"/>
                <a:ea typeface="微软雅黑" panose="020B0503020204020204" pitchFamily="34" charset="-122"/>
                <a:cs typeface="+mn-ea"/>
              </a:rPr>
              <a:t>，会添加一个计数器界面，在该界面</a:t>
            </a:r>
            <a:r>
              <a:rPr lang="zh-CN" altLang="zh-CN" sz="2000" dirty="0">
                <a:solidFill>
                  <a:srgbClr val="1369B2"/>
                </a:solidFill>
                <a:latin typeface="微软雅黑" panose="020B0503020204020204" pitchFamily="34" charset="-122"/>
                <a:ea typeface="微软雅黑" panose="020B0503020204020204" pitchFamily="34" charset="-122"/>
              </a:rPr>
              <a:t>设置</a:t>
            </a:r>
            <a:r>
              <a:rPr lang="zh-CN" altLang="zh-CN" sz="2000">
                <a:solidFill>
                  <a:srgbClr val="1369B2"/>
                </a:solidFill>
                <a:latin typeface="微软雅黑" panose="020B0503020204020204" pitchFamily="34" charset="-122"/>
                <a:ea typeface="微软雅黑" panose="020B0503020204020204" pitchFamily="34" charset="-122"/>
              </a:rPr>
              <a:t>计数器信息</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en-US"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0005" y="2651093"/>
            <a:ext cx="6466610" cy="378533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5.5.8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编写测试脚本</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143690" y="1666824"/>
            <a:ext cx="10446627" cy="1015663"/>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选中</a:t>
            </a:r>
            <a:r>
              <a:rPr lang="zh-CN" altLang="zh-CN" sz="2000" dirty="0">
                <a:solidFill>
                  <a:srgbClr val="1369B2"/>
                </a:solidFill>
                <a:latin typeface="微软雅黑" panose="020B0503020204020204" pitchFamily="34" charset="-122"/>
                <a:ea typeface="微软雅黑" panose="020B0503020204020204" pitchFamily="34" charset="-122"/>
              </a:rPr>
              <a:t>登录</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a:solidFill>
                  <a:srgbClr val="1369B2"/>
                </a:solidFill>
                <a:latin typeface="微软雅黑" panose="020B0503020204020204" pitchFamily="34" charset="-122"/>
                <a:ea typeface="微软雅黑" panose="020B0503020204020204" pitchFamily="34" charset="-122"/>
              </a:rPr>
              <a:t>请求</a:t>
            </a:r>
            <a:r>
              <a:rPr lang="zh-CN" altLang="zh-CN" sz="2000">
                <a:solidFill>
                  <a:srgbClr val="595959"/>
                </a:solidFill>
                <a:latin typeface="微软雅黑" panose="020B0503020204020204" pitchFamily="34" charset="-122"/>
                <a:ea typeface="微软雅黑" panose="020B0503020204020204" pitchFamily="34" charset="-122"/>
                <a:cs typeface="+mn-ea"/>
              </a:rPr>
              <a:t>并</a:t>
            </a:r>
            <a:r>
              <a:rPr lang="zh-CN" altLang="en-US" sz="2000">
                <a:solidFill>
                  <a:srgbClr val="1369B2"/>
                </a:solidFill>
                <a:latin typeface="微软雅黑" panose="020B0503020204020204" pitchFamily="34" charset="-122"/>
                <a:ea typeface="微软雅黑" panose="020B0503020204020204" pitchFamily="34" charset="-122"/>
              </a:rPr>
              <a:t>右键单击</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在弹</a:t>
            </a:r>
            <a:r>
              <a:rPr lang="zh-CN" altLang="zh-CN" sz="2000">
                <a:solidFill>
                  <a:srgbClr val="595959"/>
                </a:solidFill>
                <a:latin typeface="微软雅黑" panose="020B0503020204020204" pitchFamily="34" charset="-122"/>
                <a:ea typeface="微软雅黑" panose="020B0503020204020204" pitchFamily="34" charset="-122"/>
                <a:cs typeface="+mn-ea"/>
              </a:rPr>
              <a:t>出的</a:t>
            </a:r>
            <a:r>
              <a:rPr lang="zh-CN" altLang="en-US" sz="2000">
                <a:solidFill>
                  <a:srgbClr val="595959"/>
                </a:solidFill>
                <a:latin typeface="微软雅黑" panose="020B0503020204020204" pitchFamily="34" charset="-122"/>
                <a:ea typeface="微软雅黑" panose="020B0503020204020204" pitchFamily="34" charset="-122"/>
                <a:cs typeface="+mn-ea"/>
              </a:rPr>
              <a:t>快捷菜单</a:t>
            </a:r>
            <a:r>
              <a:rPr lang="zh-CN" altLang="zh-CN" sz="2000">
                <a:solidFill>
                  <a:srgbClr val="595959"/>
                </a:solidFill>
                <a:latin typeface="微软雅黑" panose="020B0503020204020204" pitchFamily="34" charset="-122"/>
                <a:ea typeface="微软雅黑" panose="020B0503020204020204" pitchFamily="34" charset="-122"/>
                <a:cs typeface="+mn-ea"/>
              </a:rPr>
              <a:t>中</a:t>
            </a:r>
            <a:r>
              <a:rPr lang="zh-CN" altLang="zh-CN" sz="2000" dirty="0">
                <a:solidFill>
                  <a:srgbClr val="595959"/>
                </a:solidFill>
                <a:latin typeface="微软雅黑" panose="020B0503020204020204" pitchFamily="34" charset="-122"/>
                <a:ea typeface="微软雅黑" panose="020B0503020204020204" pitchFamily="34" charset="-122"/>
                <a:cs typeface="+mn-ea"/>
              </a:rPr>
              <a:t>依次选择</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“断言”</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“响应断言”</a:t>
            </a:r>
            <a:r>
              <a:rPr lang="zh-CN" altLang="zh-CN" sz="2000" dirty="0">
                <a:solidFill>
                  <a:srgbClr val="595959"/>
                </a:solidFill>
                <a:latin typeface="微软雅黑" panose="020B0503020204020204" pitchFamily="34" charset="-122"/>
                <a:ea typeface="微软雅黑" panose="020B0503020204020204" pitchFamily="34" charset="-122"/>
                <a:cs typeface="+mn-ea"/>
              </a:rPr>
              <a:t>，会添加一个</a:t>
            </a:r>
            <a:r>
              <a:rPr lang="zh-CN" altLang="zh-CN" sz="2000" dirty="0">
                <a:solidFill>
                  <a:srgbClr val="1369B2"/>
                </a:solidFill>
                <a:latin typeface="微软雅黑" panose="020B0503020204020204" pitchFamily="34" charset="-122"/>
                <a:ea typeface="微软雅黑" panose="020B0503020204020204" pitchFamily="34" charset="-122"/>
              </a:rPr>
              <a:t>响应断言</a:t>
            </a:r>
            <a:r>
              <a:rPr lang="zh-CN" altLang="zh-CN" sz="2000" dirty="0">
                <a:solidFill>
                  <a:srgbClr val="595959"/>
                </a:solidFill>
                <a:latin typeface="微软雅黑" panose="020B0503020204020204" pitchFamily="34" charset="-122"/>
                <a:ea typeface="微软雅黑" panose="020B0503020204020204" pitchFamily="34" charset="-122"/>
                <a:cs typeface="+mn-ea"/>
              </a:rPr>
              <a:t>界面，在该界面</a:t>
            </a:r>
            <a:r>
              <a:rPr lang="zh-CN" altLang="zh-CN" sz="2000" dirty="0">
                <a:solidFill>
                  <a:srgbClr val="1369B2"/>
                </a:solidFill>
                <a:latin typeface="微软雅黑" panose="020B0503020204020204" pitchFamily="34" charset="-122"/>
                <a:ea typeface="微软雅黑" panose="020B0503020204020204" pitchFamily="34" charset="-122"/>
              </a:rPr>
              <a:t>设置响应</a:t>
            </a:r>
            <a:r>
              <a:rPr lang="zh-CN" altLang="zh-CN" sz="2000">
                <a:solidFill>
                  <a:srgbClr val="1369B2"/>
                </a:solidFill>
                <a:latin typeface="微软雅黑" panose="020B0503020204020204" pitchFamily="34" charset="-122"/>
                <a:ea typeface="微软雅黑" panose="020B0503020204020204" pitchFamily="34" charset="-122"/>
              </a:rPr>
              <a:t>断言信息</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en-US"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84104" y="2919994"/>
            <a:ext cx="6039493" cy="3613273"/>
          </a:xfrm>
          <a:prstGeom prst="rect">
            <a:avLst/>
          </a:prstGeom>
        </p:spPr>
      </p:pic>
      <p:sp>
        <p:nvSpPr>
          <p:cNvPr id="3" name="矩形 2"/>
          <p:cNvSpPr/>
          <p:nvPr/>
        </p:nvSpPr>
        <p:spPr>
          <a:xfrm>
            <a:off x="949884" y="1138651"/>
            <a:ext cx="2462534" cy="400110"/>
          </a:xfrm>
          <a:prstGeom prst="rect">
            <a:avLst/>
          </a:prstGeom>
        </p:spPr>
        <p:txBody>
          <a:bodyPr wrap="none">
            <a:spAutoFit/>
          </a:bodyPr>
          <a:lstStyle/>
          <a:p>
            <a:pPr algn="ctr"/>
            <a:r>
              <a:rPr lang="zh-CN" altLang="en-US" sz="2000" b="1" dirty="0">
                <a:solidFill>
                  <a:srgbClr val="595959"/>
                </a:solidFill>
                <a:latin typeface="微软雅黑" panose="020B0503020204020204" pitchFamily="34" charset="-122"/>
                <a:ea typeface="微软雅黑" panose="020B0503020204020204" pitchFamily="34" charset="-122"/>
                <a:cs typeface="+mn-ea"/>
              </a:rPr>
              <a:t>（</a:t>
            </a:r>
            <a:r>
              <a:rPr lang="en-US" altLang="zh-CN" sz="2000" b="1" dirty="0">
                <a:solidFill>
                  <a:srgbClr val="595959"/>
                </a:solidFill>
                <a:latin typeface="微软雅黑" panose="020B0503020204020204" pitchFamily="34" charset="-122"/>
                <a:ea typeface="微软雅黑" panose="020B0503020204020204" pitchFamily="34" charset="-122"/>
                <a:cs typeface="+mn-ea"/>
              </a:rPr>
              <a:t>1</a:t>
            </a:r>
            <a:r>
              <a:rPr lang="zh-CN" altLang="en-US" sz="2000" b="1" dirty="0">
                <a:solidFill>
                  <a:srgbClr val="595959"/>
                </a:solidFill>
                <a:latin typeface="微软雅黑" panose="020B0503020204020204" pitchFamily="34" charset="-122"/>
                <a:ea typeface="微软雅黑" panose="020B0503020204020204" pitchFamily="34" charset="-122"/>
                <a:cs typeface="+mn-ea"/>
              </a:rPr>
              <a:t>）</a:t>
            </a:r>
            <a:r>
              <a:rPr lang="en-US" altLang="zh-CN" sz="2000" b="1" dirty="0">
                <a:solidFill>
                  <a:srgbClr val="595959"/>
                </a:solidFill>
                <a:latin typeface="微软雅黑" panose="020B0503020204020204" pitchFamily="34" charset="-122"/>
                <a:ea typeface="微软雅黑" panose="020B0503020204020204" pitchFamily="34" charset="-122"/>
                <a:cs typeface="+mn-ea"/>
              </a:rPr>
              <a:t> </a:t>
            </a:r>
            <a:r>
              <a:rPr lang="zh-CN" altLang="en-US" sz="2000" b="1" dirty="0">
                <a:solidFill>
                  <a:srgbClr val="595959"/>
                </a:solidFill>
                <a:latin typeface="微软雅黑" panose="020B0503020204020204" pitchFamily="34" charset="-122"/>
                <a:ea typeface="微软雅黑" panose="020B0503020204020204" pitchFamily="34" charset="-122"/>
                <a:cs typeface="+mn-ea"/>
              </a:rPr>
              <a:t>添加响应断言</a:t>
            </a:r>
            <a:endParaRPr lang="zh-CN" altLang="en-US" sz="2000" b="1"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5.5.8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编写测试脚本</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143690" y="1706922"/>
            <a:ext cx="9662855" cy="1477328"/>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选中</a:t>
            </a:r>
            <a:r>
              <a:rPr lang="zh-CN" altLang="zh-CN" sz="2000" dirty="0">
                <a:solidFill>
                  <a:srgbClr val="1369B2"/>
                </a:solidFill>
                <a:latin typeface="微软雅黑" panose="020B0503020204020204" pitchFamily="34" charset="-122"/>
                <a:ea typeface="微软雅黑" panose="020B0503020204020204" pitchFamily="34" charset="-122"/>
              </a:rPr>
              <a:t>登录</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a:solidFill>
                  <a:srgbClr val="1369B2"/>
                </a:solidFill>
                <a:latin typeface="微软雅黑" panose="020B0503020204020204" pitchFamily="34" charset="-122"/>
                <a:ea typeface="微软雅黑" panose="020B0503020204020204" pitchFamily="34" charset="-122"/>
              </a:rPr>
              <a:t>请求</a:t>
            </a:r>
            <a:r>
              <a:rPr lang="zh-CN" altLang="zh-CN" sz="2000">
                <a:solidFill>
                  <a:srgbClr val="595959"/>
                </a:solidFill>
                <a:latin typeface="微软雅黑" panose="020B0503020204020204" pitchFamily="34" charset="-122"/>
                <a:ea typeface="微软雅黑" panose="020B0503020204020204" pitchFamily="34" charset="-122"/>
                <a:cs typeface="+mn-ea"/>
              </a:rPr>
              <a:t>并</a:t>
            </a:r>
            <a:r>
              <a:rPr lang="zh-CN" altLang="en-US" sz="2000">
                <a:solidFill>
                  <a:srgbClr val="1369B2"/>
                </a:solidFill>
                <a:latin typeface="微软雅黑" panose="020B0503020204020204" pitchFamily="34" charset="-122"/>
                <a:ea typeface="微软雅黑" panose="020B0503020204020204" pitchFamily="34" charset="-122"/>
              </a:rPr>
              <a:t>右键单击</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在弹</a:t>
            </a:r>
            <a:r>
              <a:rPr lang="zh-CN" altLang="zh-CN" sz="2000">
                <a:solidFill>
                  <a:srgbClr val="595959"/>
                </a:solidFill>
                <a:latin typeface="微软雅黑" panose="020B0503020204020204" pitchFamily="34" charset="-122"/>
                <a:ea typeface="微软雅黑" panose="020B0503020204020204" pitchFamily="34" charset="-122"/>
                <a:cs typeface="+mn-ea"/>
              </a:rPr>
              <a:t>出的</a:t>
            </a:r>
            <a:r>
              <a:rPr lang="zh-CN" altLang="en-US" sz="2000">
                <a:solidFill>
                  <a:srgbClr val="595959"/>
                </a:solidFill>
                <a:latin typeface="微软雅黑" panose="020B0503020204020204" pitchFamily="34" charset="-122"/>
                <a:ea typeface="微软雅黑" panose="020B0503020204020204" pitchFamily="34" charset="-122"/>
                <a:cs typeface="+mn-ea"/>
              </a:rPr>
              <a:t>快捷菜单</a:t>
            </a:r>
            <a:r>
              <a:rPr lang="zh-CN" altLang="zh-CN" sz="2000">
                <a:solidFill>
                  <a:srgbClr val="595959"/>
                </a:solidFill>
                <a:latin typeface="微软雅黑" panose="020B0503020204020204" pitchFamily="34" charset="-122"/>
                <a:ea typeface="微软雅黑" panose="020B0503020204020204" pitchFamily="34" charset="-122"/>
                <a:cs typeface="+mn-ea"/>
              </a:rPr>
              <a:t>中</a:t>
            </a:r>
            <a:r>
              <a:rPr lang="zh-CN" altLang="zh-CN" sz="2000" dirty="0">
                <a:solidFill>
                  <a:srgbClr val="595959"/>
                </a:solidFill>
                <a:latin typeface="微软雅黑" panose="020B0503020204020204" pitchFamily="34" charset="-122"/>
                <a:ea typeface="微软雅黑" panose="020B0503020204020204" pitchFamily="34" charset="-122"/>
                <a:cs typeface="+mn-ea"/>
              </a:rPr>
              <a:t>依次选择</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“断言”</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rPr>
              <a:t>JSON</a:t>
            </a:r>
            <a:r>
              <a:rPr lang="zh-CN" altLang="zh-CN" sz="2000" dirty="0">
                <a:solidFill>
                  <a:srgbClr val="1369B2"/>
                </a:solidFill>
                <a:latin typeface="微软雅黑" panose="020B0503020204020204" pitchFamily="34" charset="-122"/>
                <a:ea typeface="微软雅黑" panose="020B0503020204020204" pitchFamily="34" charset="-122"/>
              </a:rPr>
              <a:t>断言”</a:t>
            </a:r>
            <a:r>
              <a:rPr lang="zh-CN" altLang="zh-CN" sz="2000" dirty="0">
                <a:solidFill>
                  <a:srgbClr val="595959"/>
                </a:solidFill>
                <a:latin typeface="微软雅黑" panose="020B0503020204020204" pitchFamily="34" charset="-122"/>
                <a:ea typeface="微软雅黑" panose="020B0503020204020204" pitchFamily="34" charset="-122"/>
                <a:cs typeface="+mn-ea"/>
              </a:rPr>
              <a:t>，会添加一个</a:t>
            </a:r>
            <a:r>
              <a:rPr lang="en-US" altLang="zh-CN" sz="2000" dirty="0">
                <a:solidFill>
                  <a:srgbClr val="1369B2"/>
                </a:solidFill>
                <a:latin typeface="微软雅黑" panose="020B0503020204020204" pitchFamily="34" charset="-122"/>
                <a:ea typeface="微软雅黑" panose="020B0503020204020204" pitchFamily="34" charset="-122"/>
              </a:rPr>
              <a:t>JSON</a:t>
            </a:r>
            <a:r>
              <a:rPr lang="zh-CN" altLang="zh-CN" sz="2000" dirty="0">
                <a:solidFill>
                  <a:srgbClr val="1369B2"/>
                </a:solidFill>
                <a:latin typeface="微软雅黑" panose="020B0503020204020204" pitchFamily="34" charset="-122"/>
                <a:ea typeface="微软雅黑" panose="020B0503020204020204" pitchFamily="34" charset="-122"/>
              </a:rPr>
              <a:t>断言</a:t>
            </a:r>
            <a:r>
              <a:rPr lang="zh-CN" altLang="zh-CN" sz="2000" dirty="0">
                <a:solidFill>
                  <a:srgbClr val="595959"/>
                </a:solidFill>
                <a:latin typeface="微软雅黑" panose="020B0503020204020204" pitchFamily="34" charset="-122"/>
                <a:ea typeface="微软雅黑" panose="020B0503020204020204" pitchFamily="34" charset="-122"/>
                <a:cs typeface="+mn-ea"/>
              </a:rPr>
              <a:t>界面，在该界面</a:t>
            </a:r>
            <a:r>
              <a:rPr lang="zh-CN" altLang="zh-CN" sz="2000" dirty="0">
                <a:solidFill>
                  <a:srgbClr val="1369B2"/>
                </a:solidFill>
                <a:latin typeface="微软雅黑" panose="020B0503020204020204" pitchFamily="34" charset="-122"/>
                <a:ea typeface="微软雅黑" panose="020B0503020204020204" pitchFamily="34" charset="-122"/>
              </a:rPr>
              <a:t>设置</a:t>
            </a:r>
            <a:r>
              <a:rPr lang="en-US" altLang="zh-CN" sz="2000" dirty="0">
                <a:solidFill>
                  <a:srgbClr val="1369B2"/>
                </a:solidFill>
                <a:latin typeface="微软雅黑" panose="020B0503020204020204" pitchFamily="34" charset="-122"/>
                <a:ea typeface="微软雅黑" panose="020B0503020204020204" pitchFamily="34" charset="-122"/>
              </a:rPr>
              <a:t>JSON</a:t>
            </a:r>
            <a:r>
              <a:rPr lang="zh-CN" altLang="zh-CN" sz="2000">
                <a:solidFill>
                  <a:srgbClr val="1369B2"/>
                </a:solidFill>
                <a:latin typeface="微软雅黑" panose="020B0503020204020204" pitchFamily="34" charset="-122"/>
                <a:ea typeface="微软雅黑" panose="020B0503020204020204" pitchFamily="34" charset="-122"/>
              </a:rPr>
              <a:t>断言信息</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en-US" sz="2000">
              <a:solidFill>
                <a:srgbClr val="595959"/>
              </a:solidFill>
              <a:latin typeface="微软雅黑" panose="020B0503020204020204" pitchFamily="34" charset="-122"/>
              <a:ea typeface="微软雅黑" panose="020B0503020204020204" pitchFamily="34" charset="-122"/>
              <a:cs typeface="+mn-ea"/>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07553" y="3212502"/>
            <a:ext cx="7516243" cy="3188297"/>
          </a:xfrm>
          <a:prstGeom prst="rect">
            <a:avLst/>
          </a:prstGeom>
        </p:spPr>
      </p:pic>
      <p:sp>
        <p:nvSpPr>
          <p:cNvPr id="6" name="矩形 5"/>
          <p:cNvSpPr/>
          <p:nvPr/>
        </p:nvSpPr>
        <p:spPr>
          <a:xfrm>
            <a:off x="945500" y="1137529"/>
            <a:ext cx="2661306" cy="400110"/>
          </a:xfrm>
          <a:prstGeom prst="rect">
            <a:avLst/>
          </a:prstGeom>
        </p:spPr>
        <p:txBody>
          <a:bodyPr wrap="none">
            <a:spAutoFit/>
          </a:bodyPr>
          <a:lstStyle/>
          <a:p>
            <a:pPr algn="ctr"/>
            <a:r>
              <a:rPr lang="zh-CN" altLang="en-US" sz="2000" b="1" dirty="0">
                <a:solidFill>
                  <a:srgbClr val="595959"/>
                </a:solidFill>
                <a:latin typeface="微软雅黑" panose="020B0503020204020204" pitchFamily="34" charset="-122"/>
                <a:ea typeface="微软雅黑" panose="020B0503020204020204" pitchFamily="34" charset="-122"/>
                <a:cs typeface="+mn-ea"/>
              </a:rPr>
              <a:t>（</a:t>
            </a:r>
            <a:r>
              <a:rPr lang="en-US" altLang="zh-CN" sz="2000" b="1" dirty="0">
                <a:solidFill>
                  <a:srgbClr val="595959"/>
                </a:solidFill>
                <a:latin typeface="微软雅黑" panose="020B0503020204020204" pitchFamily="34" charset="-122"/>
                <a:ea typeface="微软雅黑" panose="020B0503020204020204" pitchFamily="34" charset="-122"/>
                <a:cs typeface="+mn-ea"/>
              </a:rPr>
              <a:t>2</a:t>
            </a:r>
            <a:r>
              <a:rPr lang="zh-CN" altLang="en-US" sz="2000" b="1" dirty="0">
                <a:solidFill>
                  <a:srgbClr val="595959"/>
                </a:solidFill>
                <a:latin typeface="微软雅黑" panose="020B0503020204020204" pitchFamily="34" charset="-122"/>
                <a:ea typeface="微软雅黑" panose="020B0503020204020204" pitchFamily="34" charset="-122"/>
                <a:cs typeface="+mn-ea"/>
              </a:rPr>
              <a:t>）</a:t>
            </a:r>
            <a:r>
              <a:rPr lang="en-US" altLang="zh-CN" sz="2000" b="1" dirty="0">
                <a:solidFill>
                  <a:srgbClr val="595959"/>
                </a:solidFill>
                <a:latin typeface="微软雅黑" panose="020B0503020204020204" pitchFamily="34" charset="-122"/>
                <a:ea typeface="微软雅黑" panose="020B0503020204020204" pitchFamily="34" charset="-122"/>
                <a:cs typeface="+mn-ea"/>
              </a:rPr>
              <a:t> </a:t>
            </a:r>
            <a:r>
              <a:rPr lang="zh-CN" altLang="en-US" sz="2000" b="1" dirty="0">
                <a:solidFill>
                  <a:srgbClr val="595959"/>
                </a:solidFill>
                <a:latin typeface="微软雅黑" panose="020B0503020204020204" pitchFamily="34" charset="-122"/>
                <a:ea typeface="微软雅黑" panose="020B0503020204020204" pitchFamily="34" charset="-122"/>
                <a:cs typeface="+mn-ea"/>
              </a:rPr>
              <a:t>添加</a:t>
            </a:r>
            <a:r>
              <a:rPr lang="en-US" altLang="zh-CN" sz="2000" b="1" dirty="0">
                <a:solidFill>
                  <a:srgbClr val="595959"/>
                </a:solidFill>
                <a:latin typeface="微软雅黑" panose="020B0503020204020204" pitchFamily="34" charset="-122"/>
                <a:ea typeface="微软雅黑" panose="020B0503020204020204" pitchFamily="34" charset="-122"/>
                <a:cs typeface="+mn-ea"/>
              </a:rPr>
              <a:t>JSON</a:t>
            </a:r>
            <a:r>
              <a:rPr lang="zh-CN" altLang="en-US" sz="2000" b="1" dirty="0">
                <a:solidFill>
                  <a:srgbClr val="595959"/>
                </a:solidFill>
                <a:latin typeface="微软雅黑" panose="020B0503020204020204" pitchFamily="34" charset="-122"/>
                <a:ea typeface="微软雅黑" panose="020B0503020204020204" pitchFamily="34" charset="-122"/>
                <a:cs typeface="+mn-ea"/>
              </a:rPr>
              <a:t>断言</a:t>
            </a:r>
            <a:endParaRPr lang="zh-CN" altLang="en-US" sz="2000" b="1"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5.5.8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编写测试脚本</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143690" y="1682684"/>
            <a:ext cx="9991035" cy="1422954"/>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选中</a:t>
            </a:r>
            <a:r>
              <a:rPr lang="zh-CN" altLang="zh-CN" sz="2000" dirty="0">
                <a:solidFill>
                  <a:srgbClr val="1369B2"/>
                </a:solidFill>
                <a:latin typeface="微软雅黑" panose="020B0503020204020204" pitchFamily="34" charset="-122"/>
                <a:ea typeface="微软雅黑" panose="020B0503020204020204" pitchFamily="34" charset="-122"/>
              </a:rPr>
              <a:t>登录</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a:solidFill>
                  <a:srgbClr val="1369B2"/>
                </a:solidFill>
                <a:latin typeface="微软雅黑" panose="020B0503020204020204" pitchFamily="34" charset="-122"/>
                <a:ea typeface="微软雅黑" panose="020B0503020204020204" pitchFamily="34" charset="-122"/>
              </a:rPr>
              <a:t>请求</a:t>
            </a:r>
            <a:r>
              <a:rPr lang="zh-CN" altLang="zh-CN" sz="2000">
                <a:solidFill>
                  <a:srgbClr val="595959"/>
                </a:solidFill>
                <a:latin typeface="微软雅黑" panose="020B0503020204020204" pitchFamily="34" charset="-122"/>
                <a:ea typeface="微软雅黑" panose="020B0503020204020204" pitchFamily="34" charset="-122"/>
                <a:cs typeface="+mn-ea"/>
              </a:rPr>
              <a:t>并</a:t>
            </a:r>
            <a:r>
              <a:rPr lang="zh-CN" altLang="en-US" sz="2000">
                <a:solidFill>
                  <a:srgbClr val="1369B2"/>
                </a:solidFill>
                <a:latin typeface="微软雅黑" panose="020B0503020204020204" pitchFamily="34" charset="-122"/>
                <a:ea typeface="微软雅黑" panose="020B0503020204020204" pitchFamily="34" charset="-122"/>
              </a:rPr>
              <a:t>右键单击</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在弹</a:t>
            </a:r>
            <a:r>
              <a:rPr lang="zh-CN" altLang="zh-CN" sz="2000">
                <a:solidFill>
                  <a:srgbClr val="595959"/>
                </a:solidFill>
                <a:latin typeface="微软雅黑" panose="020B0503020204020204" pitchFamily="34" charset="-122"/>
                <a:ea typeface="微软雅黑" panose="020B0503020204020204" pitchFamily="34" charset="-122"/>
                <a:cs typeface="+mn-ea"/>
              </a:rPr>
              <a:t>出的</a:t>
            </a:r>
            <a:r>
              <a:rPr lang="zh-CN" altLang="en-US" sz="2000">
                <a:solidFill>
                  <a:srgbClr val="595959"/>
                </a:solidFill>
                <a:latin typeface="微软雅黑" panose="020B0503020204020204" pitchFamily="34" charset="-122"/>
                <a:ea typeface="微软雅黑" panose="020B0503020204020204" pitchFamily="34" charset="-122"/>
                <a:cs typeface="+mn-ea"/>
              </a:rPr>
              <a:t>快捷菜单</a:t>
            </a:r>
            <a:r>
              <a:rPr lang="zh-CN" altLang="zh-CN" sz="2000">
                <a:solidFill>
                  <a:srgbClr val="595959"/>
                </a:solidFill>
                <a:latin typeface="微软雅黑" panose="020B0503020204020204" pitchFamily="34" charset="-122"/>
                <a:ea typeface="微软雅黑" panose="020B0503020204020204" pitchFamily="34" charset="-122"/>
                <a:cs typeface="+mn-ea"/>
              </a:rPr>
              <a:t>中</a:t>
            </a:r>
            <a:r>
              <a:rPr lang="zh-CN" altLang="zh-CN" sz="2000" dirty="0">
                <a:solidFill>
                  <a:srgbClr val="595959"/>
                </a:solidFill>
                <a:latin typeface="微软雅黑" panose="020B0503020204020204" pitchFamily="34" charset="-122"/>
                <a:ea typeface="微软雅黑" panose="020B0503020204020204" pitchFamily="34" charset="-122"/>
                <a:cs typeface="+mn-ea"/>
              </a:rPr>
              <a:t>依次选择</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“后置处理器” </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rPr>
              <a:t>JSON</a:t>
            </a:r>
            <a:r>
              <a:rPr lang="zh-CN" altLang="zh-CN" sz="2000" dirty="0">
                <a:solidFill>
                  <a:srgbClr val="1369B2"/>
                </a:solidFill>
                <a:latin typeface="微软雅黑" panose="020B0503020204020204" pitchFamily="34" charset="-122"/>
                <a:ea typeface="微软雅黑" panose="020B0503020204020204" pitchFamily="34" charset="-122"/>
              </a:rPr>
              <a:t>提取器”</a:t>
            </a:r>
            <a:r>
              <a:rPr lang="zh-CN" altLang="zh-CN" sz="2000" dirty="0">
                <a:solidFill>
                  <a:srgbClr val="595959"/>
                </a:solidFill>
                <a:latin typeface="微软雅黑" panose="020B0503020204020204" pitchFamily="34" charset="-122"/>
                <a:ea typeface="微软雅黑" panose="020B0503020204020204" pitchFamily="34" charset="-122"/>
                <a:cs typeface="+mn-ea"/>
              </a:rPr>
              <a:t>，会添加一个</a:t>
            </a:r>
            <a:r>
              <a:rPr lang="en-US" altLang="zh-CN" sz="2000" dirty="0">
                <a:solidFill>
                  <a:srgbClr val="1369B2"/>
                </a:solidFill>
                <a:latin typeface="微软雅黑" panose="020B0503020204020204" pitchFamily="34" charset="-122"/>
                <a:ea typeface="微软雅黑" panose="020B0503020204020204" pitchFamily="34" charset="-122"/>
              </a:rPr>
              <a:t>JSON</a:t>
            </a:r>
            <a:r>
              <a:rPr lang="zh-CN" altLang="zh-CN" sz="2000" dirty="0">
                <a:solidFill>
                  <a:srgbClr val="1369B2"/>
                </a:solidFill>
                <a:latin typeface="微软雅黑" panose="020B0503020204020204" pitchFamily="34" charset="-122"/>
                <a:ea typeface="微软雅黑" panose="020B0503020204020204" pitchFamily="34" charset="-122"/>
              </a:rPr>
              <a:t>提取器</a:t>
            </a:r>
            <a:r>
              <a:rPr lang="zh-CN" altLang="zh-CN" sz="2000" dirty="0">
                <a:solidFill>
                  <a:srgbClr val="595959"/>
                </a:solidFill>
                <a:latin typeface="微软雅黑" panose="020B0503020204020204" pitchFamily="34" charset="-122"/>
                <a:ea typeface="微软雅黑" panose="020B0503020204020204" pitchFamily="34" charset="-122"/>
                <a:cs typeface="+mn-ea"/>
              </a:rPr>
              <a:t>界面，在该界面</a:t>
            </a:r>
            <a:r>
              <a:rPr lang="zh-CN" altLang="zh-CN" sz="2000" dirty="0">
                <a:solidFill>
                  <a:srgbClr val="1369B2"/>
                </a:solidFill>
                <a:latin typeface="微软雅黑" panose="020B0503020204020204" pitchFamily="34" charset="-122"/>
                <a:ea typeface="微软雅黑" panose="020B0503020204020204" pitchFamily="34" charset="-122"/>
              </a:rPr>
              <a:t>设置</a:t>
            </a:r>
            <a:r>
              <a:rPr lang="en-US" altLang="zh-CN" sz="2000" dirty="0">
                <a:solidFill>
                  <a:srgbClr val="1369B2"/>
                </a:solidFill>
                <a:latin typeface="微软雅黑" panose="020B0503020204020204" pitchFamily="34" charset="-122"/>
                <a:ea typeface="微软雅黑" panose="020B0503020204020204" pitchFamily="34" charset="-122"/>
              </a:rPr>
              <a:t>JSON</a:t>
            </a:r>
            <a:r>
              <a:rPr lang="zh-CN" altLang="zh-CN" sz="2000" dirty="0">
                <a:solidFill>
                  <a:srgbClr val="1369B2"/>
                </a:solidFill>
                <a:latin typeface="微软雅黑" panose="020B0503020204020204" pitchFamily="34" charset="-122"/>
                <a:ea typeface="微软雅黑" panose="020B0503020204020204" pitchFamily="34" charset="-122"/>
              </a:rPr>
              <a:t>提取器</a:t>
            </a:r>
            <a:r>
              <a:rPr lang="zh-CN" altLang="zh-CN" sz="2000">
                <a:solidFill>
                  <a:srgbClr val="1369B2"/>
                </a:solidFill>
                <a:latin typeface="微软雅黑" panose="020B0503020204020204" pitchFamily="34" charset="-122"/>
                <a:ea typeface="微软雅黑" panose="020B0503020204020204" pitchFamily="34" charset="-122"/>
              </a:rPr>
              <a:t>的信息</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en-US" sz="2000">
              <a:solidFill>
                <a:srgbClr val="595959"/>
              </a:solidFill>
              <a:latin typeface="微软雅黑" panose="020B0503020204020204" pitchFamily="34" charset="-122"/>
              <a:ea typeface="微软雅黑" panose="020B0503020204020204" pitchFamily="34" charset="-122"/>
              <a:cs typeface="+mn-ea"/>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35600" y="3351008"/>
            <a:ext cx="10058400" cy="2938111"/>
          </a:xfrm>
          <a:prstGeom prst="rect">
            <a:avLst/>
          </a:prstGeom>
        </p:spPr>
      </p:pic>
      <p:sp>
        <p:nvSpPr>
          <p:cNvPr id="6" name="矩形 5"/>
          <p:cNvSpPr/>
          <p:nvPr/>
        </p:nvSpPr>
        <p:spPr>
          <a:xfrm>
            <a:off x="954987" y="1191887"/>
            <a:ext cx="2404826" cy="400110"/>
          </a:xfrm>
          <a:prstGeom prst="rect">
            <a:avLst/>
          </a:prstGeom>
        </p:spPr>
        <p:txBody>
          <a:bodyPr wrap="none">
            <a:spAutoFit/>
          </a:bodyPr>
          <a:lstStyle/>
          <a:p>
            <a:pPr algn="ctr"/>
            <a:r>
              <a:rPr lang="zh-CN" altLang="en-US" sz="2000" b="1" dirty="0">
                <a:solidFill>
                  <a:srgbClr val="595959"/>
                </a:solidFill>
                <a:latin typeface="微软雅黑" panose="020B0503020204020204" pitchFamily="34" charset="-122"/>
                <a:ea typeface="微软雅黑" panose="020B0503020204020204" pitchFamily="34" charset="-122"/>
                <a:cs typeface="+mn-ea"/>
              </a:rPr>
              <a:t>（</a:t>
            </a:r>
            <a:r>
              <a:rPr lang="en-US" altLang="zh-CN" sz="2000" b="1" dirty="0">
                <a:solidFill>
                  <a:srgbClr val="595959"/>
                </a:solidFill>
                <a:latin typeface="微软雅黑" panose="020B0503020204020204" pitchFamily="34" charset="-122"/>
                <a:ea typeface="微软雅黑" panose="020B0503020204020204" pitchFamily="34" charset="-122"/>
                <a:cs typeface="+mn-ea"/>
              </a:rPr>
              <a:t>3</a:t>
            </a:r>
            <a:r>
              <a:rPr lang="zh-CN" altLang="en-US" sz="2000" b="1" dirty="0">
                <a:solidFill>
                  <a:srgbClr val="595959"/>
                </a:solidFill>
                <a:latin typeface="微软雅黑" panose="020B0503020204020204" pitchFamily="34" charset="-122"/>
                <a:ea typeface="微软雅黑" panose="020B0503020204020204" pitchFamily="34" charset="-122"/>
                <a:cs typeface="+mn-ea"/>
              </a:rPr>
              <a:t>）</a:t>
            </a:r>
            <a:r>
              <a:rPr lang="en-US" altLang="zh-CN" sz="2000" b="1" dirty="0">
                <a:solidFill>
                  <a:srgbClr val="595959"/>
                </a:solidFill>
                <a:latin typeface="微软雅黑" panose="020B0503020204020204" pitchFamily="34" charset="-122"/>
                <a:ea typeface="微软雅黑" panose="020B0503020204020204" pitchFamily="34" charset="-122"/>
                <a:cs typeface="+mn-ea"/>
              </a:rPr>
              <a:t> JSON</a:t>
            </a:r>
            <a:r>
              <a:rPr lang="zh-CN" altLang="en-US" sz="2000" b="1" dirty="0">
                <a:solidFill>
                  <a:srgbClr val="595959"/>
                </a:solidFill>
                <a:latin typeface="微软雅黑" panose="020B0503020204020204" pitchFamily="34" charset="-122"/>
                <a:ea typeface="微软雅黑" panose="020B0503020204020204" pitchFamily="34" charset="-122"/>
                <a:cs typeface="+mn-ea"/>
              </a:rPr>
              <a:t>提取器</a:t>
            </a:r>
            <a:endParaRPr lang="zh-CN" altLang="en-US" sz="2000" b="1"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5.5.8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编写测试脚本</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5" name="圆角矩形 14"/>
          <p:cNvSpPr/>
          <p:nvPr/>
        </p:nvSpPr>
        <p:spPr>
          <a:xfrm>
            <a:off x="961390" y="1124105"/>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16" name="文本框 10"/>
          <p:cNvSpPr txBox="1"/>
          <p:nvPr/>
        </p:nvSpPr>
        <p:spPr>
          <a:xfrm flipH="1">
            <a:off x="902122" y="1233190"/>
            <a:ext cx="1866478" cy="52322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STEP  06</a:t>
            </a:r>
            <a:endParaRPr lang="en-US" altLang="zh-CN" sz="28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7" name="1"/>
          <p:cNvSpPr txBox="1"/>
          <p:nvPr>
            <p:custDataLst>
              <p:tags r:id="rId1"/>
            </p:custDataLst>
          </p:nvPr>
        </p:nvSpPr>
        <p:spPr>
          <a:xfrm>
            <a:off x="2916980" y="1031179"/>
            <a:ext cx="8551120" cy="1938992"/>
          </a:xfrm>
          <a:prstGeom prst="rect">
            <a:avLst/>
          </a:prstGeom>
          <a:noFill/>
          <a:ln>
            <a:noFill/>
          </a:ln>
        </p:spPr>
        <p:txBody>
          <a:bodyPr wrap="square" rtlCol="0">
            <a:spAutoFit/>
          </a:bodyPr>
          <a:lstStyle/>
          <a:p>
            <a:pPr lvl="0" defTabSz="457200">
              <a:lnSpc>
                <a:spcPct val="150000"/>
              </a:lnSpc>
              <a:defRPr/>
            </a:pPr>
            <a:r>
              <a:rPr lang="zh-CN" altLang="zh-CN" sz="2000" b="1" dirty="0">
                <a:solidFill>
                  <a:srgbClr val="595959"/>
                </a:solidFill>
                <a:latin typeface="微软雅黑" panose="020B0503020204020204" pitchFamily="34" charset="-122"/>
                <a:ea typeface="微软雅黑" panose="020B0503020204020204" pitchFamily="34" charset="-122"/>
                <a:cs typeface="+mn-ea"/>
              </a:rPr>
              <a:t>添加首页模块的</a:t>
            </a:r>
            <a:r>
              <a:rPr lang="en-US" altLang="zh-CN" sz="2000" b="1" dirty="0">
                <a:solidFill>
                  <a:srgbClr val="595959"/>
                </a:solidFill>
                <a:latin typeface="微软雅黑" panose="020B0503020204020204" pitchFamily="34" charset="-122"/>
                <a:ea typeface="微软雅黑" panose="020B0503020204020204" pitchFamily="34" charset="-122"/>
                <a:cs typeface="+mn-ea"/>
              </a:rPr>
              <a:t>HTTP</a:t>
            </a:r>
            <a:r>
              <a:rPr lang="zh-CN" altLang="zh-CN" sz="2000" b="1" dirty="0">
                <a:solidFill>
                  <a:srgbClr val="595959"/>
                </a:solidFill>
                <a:latin typeface="微软雅黑" panose="020B0503020204020204" pitchFamily="34" charset="-122"/>
                <a:ea typeface="微软雅黑" panose="020B0503020204020204" pitchFamily="34" charset="-122"/>
                <a:cs typeface="+mn-ea"/>
              </a:rPr>
              <a:t>请求</a:t>
            </a:r>
            <a:endParaRPr lang="en-US" altLang="zh-CN" sz="2000" b="1" dirty="0">
              <a:solidFill>
                <a:srgbClr val="595959"/>
              </a:solidFill>
              <a:latin typeface="微软雅黑" panose="020B0503020204020204" pitchFamily="34" charset="-122"/>
              <a:ea typeface="微软雅黑" panose="020B0503020204020204" pitchFamily="34" charset="-122"/>
              <a:cs typeface="+mn-ea"/>
            </a:endParaRPr>
          </a:p>
          <a:p>
            <a:pPr defTabSz="457200">
              <a:lnSpc>
                <a:spcPct val="150000"/>
              </a:lnSpc>
              <a:defRPr/>
            </a:pPr>
            <a:r>
              <a:rPr lang="zh-CN" altLang="zh-CN" sz="2000" dirty="0">
                <a:solidFill>
                  <a:srgbClr val="595959"/>
                </a:solidFill>
                <a:latin typeface="微软雅黑" panose="020B0503020204020204" pitchFamily="34" charset="-122"/>
                <a:ea typeface="微软雅黑" panose="020B0503020204020204" pitchFamily="34" charset="-122"/>
                <a:cs typeface="+mn-ea"/>
              </a:rPr>
              <a:t>在</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主界面选中</a:t>
            </a:r>
            <a:r>
              <a:rPr lang="zh-CN" altLang="zh-CN" sz="2000" dirty="0">
                <a:solidFill>
                  <a:srgbClr val="1369B2"/>
                </a:solidFill>
                <a:latin typeface="微软雅黑" panose="020B0503020204020204" pitchFamily="34" charset="-122"/>
                <a:ea typeface="微软雅黑" panose="020B0503020204020204" pitchFamily="34" charset="-122"/>
              </a:rPr>
              <a:t>“线程组</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业务流程</a:t>
            </a:r>
            <a:r>
              <a:rPr lang="zh-CN" altLang="zh-CN" sz="2000">
                <a:solidFill>
                  <a:srgbClr val="1369B2"/>
                </a:solidFill>
                <a:latin typeface="微软雅黑" panose="020B0503020204020204" pitchFamily="34" charset="-122"/>
                <a:ea typeface="微软雅黑" panose="020B0503020204020204" pitchFamily="34" charset="-122"/>
              </a:rPr>
              <a:t>”</a:t>
            </a:r>
            <a:r>
              <a:rPr lang="zh-CN" altLang="zh-CN" sz="2000">
                <a:solidFill>
                  <a:srgbClr val="595959"/>
                </a:solidFill>
                <a:latin typeface="微软雅黑" panose="020B0503020204020204" pitchFamily="34" charset="-122"/>
                <a:ea typeface="微软雅黑" panose="020B0503020204020204" pitchFamily="34" charset="-122"/>
                <a:cs typeface="+mn-ea"/>
              </a:rPr>
              <a:t>并</a:t>
            </a:r>
            <a:r>
              <a:rPr lang="zh-CN" altLang="en-US" sz="2000">
                <a:solidFill>
                  <a:srgbClr val="1369B2"/>
                </a:solidFill>
                <a:latin typeface="微软雅黑" panose="020B0503020204020204" pitchFamily="34" charset="-122"/>
                <a:ea typeface="微软雅黑" panose="020B0503020204020204" pitchFamily="34" charset="-122"/>
              </a:rPr>
              <a:t>右键单击</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在弹</a:t>
            </a:r>
            <a:r>
              <a:rPr lang="zh-CN" altLang="zh-CN" sz="2000">
                <a:solidFill>
                  <a:srgbClr val="595959"/>
                </a:solidFill>
                <a:latin typeface="微软雅黑" panose="020B0503020204020204" pitchFamily="34" charset="-122"/>
                <a:ea typeface="微软雅黑" panose="020B0503020204020204" pitchFamily="34" charset="-122"/>
                <a:cs typeface="+mn-ea"/>
              </a:rPr>
              <a:t>出的</a:t>
            </a:r>
            <a:r>
              <a:rPr lang="zh-CN" altLang="en-US" sz="2000">
                <a:solidFill>
                  <a:srgbClr val="595959"/>
                </a:solidFill>
                <a:latin typeface="微软雅黑" panose="020B0503020204020204" pitchFamily="34" charset="-122"/>
                <a:ea typeface="微软雅黑" panose="020B0503020204020204" pitchFamily="34" charset="-122"/>
                <a:cs typeface="+mn-ea"/>
              </a:rPr>
              <a:t>快捷菜单</a:t>
            </a:r>
            <a:r>
              <a:rPr lang="zh-CN" altLang="zh-CN" sz="2000">
                <a:solidFill>
                  <a:srgbClr val="595959"/>
                </a:solidFill>
                <a:latin typeface="微软雅黑" panose="020B0503020204020204" pitchFamily="34" charset="-122"/>
                <a:ea typeface="微软雅黑" panose="020B0503020204020204" pitchFamily="34" charset="-122"/>
                <a:cs typeface="+mn-ea"/>
              </a:rPr>
              <a:t>中</a:t>
            </a:r>
            <a:r>
              <a:rPr lang="zh-CN" altLang="zh-CN" sz="2000" dirty="0">
                <a:solidFill>
                  <a:srgbClr val="595959"/>
                </a:solidFill>
                <a:latin typeface="微软雅黑" panose="020B0503020204020204" pitchFamily="34" charset="-122"/>
                <a:ea typeface="微软雅黑" panose="020B0503020204020204" pitchFamily="34" charset="-122"/>
                <a:cs typeface="+mn-ea"/>
              </a:rPr>
              <a:t>依次选择</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“取样器”</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请求”</a:t>
            </a:r>
            <a:r>
              <a:rPr lang="zh-CN" altLang="zh-CN" sz="2000" dirty="0">
                <a:solidFill>
                  <a:srgbClr val="595959"/>
                </a:solidFill>
                <a:latin typeface="微软雅黑" panose="020B0503020204020204" pitchFamily="34" charset="-122"/>
                <a:ea typeface="微软雅黑" panose="020B0503020204020204" pitchFamily="34" charset="-122"/>
                <a:cs typeface="+mn-ea"/>
              </a:rPr>
              <a:t>，会添加一个</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请求</a:t>
            </a:r>
            <a:r>
              <a:rPr lang="zh-CN" altLang="zh-CN" sz="2000" dirty="0">
                <a:solidFill>
                  <a:srgbClr val="595959"/>
                </a:solidFill>
                <a:latin typeface="微软雅黑" panose="020B0503020204020204" pitchFamily="34" charset="-122"/>
                <a:ea typeface="微软雅黑" panose="020B0503020204020204" pitchFamily="34" charset="-122"/>
                <a:cs typeface="+mn-ea"/>
              </a:rPr>
              <a:t>界面，在该界面</a:t>
            </a:r>
            <a:r>
              <a:rPr lang="zh-CN" altLang="zh-CN" sz="2000" dirty="0">
                <a:solidFill>
                  <a:srgbClr val="1369B2"/>
                </a:solidFill>
                <a:latin typeface="微软雅黑" panose="020B0503020204020204" pitchFamily="34" charset="-122"/>
                <a:ea typeface="微软雅黑" panose="020B0503020204020204" pitchFamily="34" charset="-122"/>
              </a:rPr>
              <a:t>设置</a:t>
            </a:r>
            <a:r>
              <a:rPr lang="zh-CN" altLang="en-US" sz="2000" dirty="0">
                <a:solidFill>
                  <a:srgbClr val="1369B2"/>
                </a:solidFill>
                <a:latin typeface="微软雅黑" panose="020B0503020204020204" pitchFamily="34" charset="-122"/>
                <a:ea typeface="微软雅黑" panose="020B0503020204020204" pitchFamily="34" charset="-122"/>
              </a:rPr>
              <a:t>首页</a:t>
            </a:r>
            <a:r>
              <a:rPr lang="zh-CN" altLang="zh-CN" sz="2000" dirty="0">
                <a:solidFill>
                  <a:srgbClr val="1369B2"/>
                </a:solidFill>
                <a:latin typeface="微软雅黑" panose="020B0503020204020204" pitchFamily="34" charset="-122"/>
                <a:ea typeface="微软雅黑" panose="020B0503020204020204" pitchFamily="34" charset="-122"/>
              </a:rPr>
              <a:t>模块的</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a:solidFill>
                  <a:srgbClr val="1369B2"/>
                </a:solidFill>
                <a:latin typeface="微软雅黑" panose="020B0503020204020204" pitchFamily="34" charset="-122"/>
                <a:ea typeface="微软雅黑" panose="020B0503020204020204" pitchFamily="34" charset="-122"/>
              </a:rPr>
              <a:t>请求信息</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en-US" sz="2000">
              <a:solidFill>
                <a:srgbClr val="595959"/>
              </a:solidFill>
              <a:latin typeface="微软雅黑" panose="020B0503020204020204" pitchFamily="34" charset="-122"/>
              <a:ea typeface="微软雅黑" panose="020B0503020204020204" pitchFamily="34" charset="-122"/>
              <a:cs typeface="+mn-ea"/>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8307" y="2970171"/>
            <a:ext cx="6093045" cy="364010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5.5.8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编写测试脚本</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7" name="1"/>
          <p:cNvSpPr txBox="1"/>
          <p:nvPr>
            <p:custDataLst>
              <p:tags r:id="rId1"/>
            </p:custDataLst>
          </p:nvPr>
        </p:nvSpPr>
        <p:spPr>
          <a:xfrm>
            <a:off x="4295775" y="2937920"/>
            <a:ext cx="6515100" cy="961289"/>
          </a:xfrm>
          <a:prstGeom prst="rect">
            <a:avLst/>
          </a:prstGeom>
          <a:noFill/>
          <a:ln>
            <a:noFill/>
          </a:ln>
        </p:spPr>
        <p:txBody>
          <a:bodyPr wrap="square" rtlCol="0">
            <a:spAutoFit/>
          </a:bodyPr>
          <a:lstStyle/>
          <a:p>
            <a:pPr lvl="0" defTabSz="457200">
              <a:lnSpc>
                <a:spcPct val="150000"/>
              </a:lnSpc>
              <a:defRPr/>
            </a:pPr>
            <a:r>
              <a:rPr lang="zh-CN" altLang="zh-CN" sz="2000" dirty="0">
                <a:solidFill>
                  <a:srgbClr val="595959"/>
                </a:solidFill>
                <a:latin typeface="微软雅黑" panose="020B0503020204020204" pitchFamily="34" charset="-122"/>
                <a:ea typeface="微软雅黑" panose="020B0503020204020204" pitchFamily="34" charset="-122"/>
                <a:cs typeface="+mn-ea"/>
              </a:rPr>
              <a:t>在首页模块的</a:t>
            </a:r>
            <a:r>
              <a:rPr lang="en-US" altLang="zh-CN" sz="2000" dirty="0">
                <a:solidFill>
                  <a:srgbClr val="595959"/>
                </a:solidFill>
                <a:latin typeface="微软雅黑" panose="020B0503020204020204" pitchFamily="34" charset="-122"/>
                <a:ea typeface="微软雅黑" panose="020B0503020204020204" pitchFamily="34" charset="-122"/>
                <a:cs typeface="+mn-ea"/>
              </a:rPr>
              <a:t>HTTP</a:t>
            </a:r>
            <a:r>
              <a:rPr lang="zh-CN" altLang="zh-CN" sz="2000" dirty="0">
                <a:solidFill>
                  <a:srgbClr val="595959"/>
                </a:solidFill>
                <a:latin typeface="微软雅黑" panose="020B0503020204020204" pitchFamily="34" charset="-122"/>
                <a:ea typeface="微软雅黑" panose="020B0503020204020204" pitchFamily="34" charset="-122"/>
                <a:cs typeface="+mn-ea"/>
              </a:rPr>
              <a:t>请求中添加</a:t>
            </a:r>
            <a:r>
              <a:rPr lang="zh-CN" altLang="zh-CN" sz="2000" dirty="0">
                <a:solidFill>
                  <a:srgbClr val="1369B2"/>
                </a:solidFill>
                <a:latin typeface="微软雅黑" panose="020B0503020204020204" pitchFamily="34" charset="-122"/>
                <a:ea typeface="微软雅黑" panose="020B0503020204020204" pitchFamily="34" charset="-122"/>
              </a:rPr>
              <a:t>响应断言</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1369B2"/>
                </a:solidFill>
                <a:latin typeface="微软雅黑" panose="020B0503020204020204" pitchFamily="34" charset="-122"/>
                <a:ea typeface="微软雅黑" panose="020B0503020204020204" pitchFamily="34" charset="-122"/>
              </a:rPr>
              <a:t>JSON</a:t>
            </a:r>
            <a:r>
              <a:rPr lang="zh-CN" altLang="zh-CN" sz="2000" dirty="0">
                <a:solidFill>
                  <a:srgbClr val="1369B2"/>
                </a:solidFill>
                <a:latin typeface="微软雅黑" panose="020B0503020204020204" pitchFamily="34" charset="-122"/>
                <a:ea typeface="微软雅黑" panose="020B0503020204020204" pitchFamily="34" charset="-122"/>
              </a:rPr>
              <a:t>断言</a:t>
            </a:r>
            <a:r>
              <a:rPr lang="zh-CN" altLang="zh-CN" sz="2000" dirty="0">
                <a:solidFill>
                  <a:srgbClr val="595959"/>
                </a:solidFill>
                <a:latin typeface="微软雅黑" panose="020B0503020204020204" pitchFamily="34" charset="-122"/>
                <a:ea typeface="微软雅黑" panose="020B0503020204020204" pitchFamily="34" charset="-122"/>
                <a:cs typeface="+mn-ea"/>
              </a:rPr>
              <a:t>，其具体配置与登录模块中的响应断言、</a:t>
            </a:r>
            <a:r>
              <a:rPr lang="en-US" altLang="zh-CN" sz="2000" dirty="0">
                <a:solidFill>
                  <a:srgbClr val="595959"/>
                </a:solidFill>
                <a:latin typeface="微软雅黑" panose="020B0503020204020204" pitchFamily="34" charset="-122"/>
                <a:ea typeface="微软雅黑" panose="020B0503020204020204" pitchFamily="34" charset="-122"/>
                <a:cs typeface="+mn-ea"/>
              </a:rPr>
              <a:t>JSON</a:t>
            </a:r>
            <a:r>
              <a:rPr lang="zh-CN" altLang="zh-CN" sz="2000" dirty="0">
                <a:solidFill>
                  <a:srgbClr val="595959"/>
                </a:solidFill>
                <a:latin typeface="微软雅黑" panose="020B0503020204020204" pitchFamily="34" charset="-122"/>
                <a:ea typeface="微软雅黑" panose="020B0503020204020204" pitchFamily="34" charset="-122"/>
                <a:cs typeface="+mn-ea"/>
              </a:rPr>
              <a:t>断言一致</a:t>
            </a:r>
            <a:r>
              <a:rPr lang="zh-CN" altLang="en-US" sz="2000" dirty="0">
                <a:solidFill>
                  <a:srgbClr val="595959"/>
                </a:solidFill>
                <a:latin typeface="微软雅黑" panose="020B0503020204020204" pitchFamily="34" charset="-122"/>
                <a:ea typeface="微软雅黑" panose="020B0503020204020204" pitchFamily="34" charset="-122"/>
                <a:cs typeface="+mn-ea"/>
              </a:rPr>
              <a:t>。</a:t>
            </a:r>
            <a:endParaRPr lang="zh-CN" altLang="en-US"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80" y="2493645"/>
            <a:ext cx="2801620" cy="373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5.5.8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编写测试脚本</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5" name="圆角矩形 14"/>
          <p:cNvSpPr/>
          <p:nvPr/>
        </p:nvSpPr>
        <p:spPr>
          <a:xfrm>
            <a:off x="961390" y="1124105"/>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16" name="文本框 10"/>
          <p:cNvSpPr txBox="1"/>
          <p:nvPr/>
        </p:nvSpPr>
        <p:spPr>
          <a:xfrm flipH="1">
            <a:off x="902122" y="1233190"/>
            <a:ext cx="1866478" cy="52322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STEP  07</a:t>
            </a:r>
            <a:endParaRPr lang="en-US" altLang="zh-CN" sz="28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7" name="1"/>
          <p:cNvSpPr txBox="1"/>
          <p:nvPr>
            <p:custDataLst>
              <p:tags r:id="rId1"/>
            </p:custDataLst>
          </p:nvPr>
        </p:nvSpPr>
        <p:spPr>
          <a:xfrm>
            <a:off x="2916980" y="1031179"/>
            <a:ext cx="8551120" cy="1938992"/>
          </a:xfrm>
          <a:prstGeom prst="rect">
            <a:avLst/>
          </a:prstGeom>
          <a:noFill/>
          <a:ln>
            <a:noFill/>
          </a:ln>
        </p:spPr>
        <p:txBody>
          <a:bodyPr wrap="square" rtlCol="0">
            <a:spAutoFit/>
          </a:bodyPr>
          <a:lstStyle/>
          <a:p>
            <a:pPr defTabSz="457200">
              <a:lnSpc>
                <a:spcPct val="150000"/>
              </a:lnSpc>
              <a:defRPr/>
            </a:pPr>
            <a:r>
              <a:rPr lang="zh-CN" altLang="zh-CN" sz="2000" b="1" dirty="0">
                <a:solidFill>
                  <a:srgbClr val="595959"/>
                </a:solidFill>
                <a:latin typeface="微软雅黑" panose="020B0503020204020204" pitchFamily="34" charset="-122"/>
                <a:ea typeface="微软雅黑" panose="020B0503020204020204" pitchFamily="34" charset="-122"/>
                <a:cs typeface="+mn-ea"/>
              </a:rPr>
              <a:t>添加搜索商品模块的</a:t>
            </a:r>
            <a:r>
              <a:rPr lang="en-US" altLang="zh-CN" sz="2000" b="1" dirty="0">
                <a:solidFill>
                  <a:srgbClr val="595959"/>
                </a:solidFill>
                <a:latin typeface="微软雅黑" panose="020B0503020204020204" pitchFamily="34" charset="-122"/>
                <a:ea typeface="微软雅黑" panose="020B0503020204020204" pitchFamily="34" charset="-122"/>
                <a:cs typeface="+mn-ea"/>
              </a:rPr>
              <a:t>HTTP</a:t>
            </a:r>
            <a:r>
              <a:rPr lang="zh-CN" altLang="zh-CN" sz="2000" b="1" dirty="0">
                <a:solidFill>
                  <a:srgbClr val="595959"/>
                </a:solidFill>
                <a:latin typeface="微软雅黑" panose="020B0503020204020204" pitchFamily="34" charset="-122"/>
                <a:ea typeface="微软雅黑" panose="020B0503020204020204" pitchFamily="34" charset="-122"/>
                <a:cs typeface="+mn-ea"/>
              </a:rPr>
              <a:t>请求</a:t>
            </a:r>
            <a:endParaRPr lang="en-US" altLang="zh-CN" sz="2000" b="1" dirty="0">
              <a:solidFill>
                <a:srgbClr val="595959"/>
              </a:solidFill>
              <a:latin typeface="微软雅黑" panose="020B0503020204020204" pitchFamily="34" charset="-122"/>
              <a:ea typeface="微软雅黑" panose="020B0503020204020204" pitchFamily="34" charset="-122"/>
              <a:cs typeface="+mn-ea"/>
            </a:endParaRPr>
          </a:p>
          <a:p>
            <a:pPr defTabSz="457200">
              <a:lnSpc>
                <a:spcPct val="150000"/>
              </a:lnSpc>
              <a:defRPr/>
            </a:pPr>
            <a:r>
              <a:rPr lang="zh-CN" altLang="zh-CN" sz="2000" dirty="0">
                <a:solidFill>
                  <a:srgbClr val="595959"/>
                </a:solidFill>
                <a:latin typeface="微软雅黑" panose="020B0503020204020204" pitchFamily="34" charset="-122"/>
                <a:ea typeface="微软雅黑" panose="020B0503020204020204" pitchFamily="34" charset="-122"/>
                <a:cs typeface="+mn-ea"/>
              </a:rPr>
              <a:t>在</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主界面选中</a:t>
            </a:r>
            <a:r>
              <a:rPr lang="zh-CN" altLang="zh-CN" sz="2000" dirty="0">
                <a:solidFill>
                  <a:srgbClr val="1369B2"/>
                </a:solidFill>
                <a:latin typeface="微软雅黑" panose="020B0503020204020204" pitchFamily="34" charset="-122"/>
                <a:ea typeface="微软雅黑" panose="020B0503020204020204" pitchFamily="34" charset="-122"/>
              </a:rPr>
              <a:t>“线程组</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业务流程</a:t>
            </a:r>
            <a:r>
              <a:rPr lang="zh-CN" altLang="zh-CN" sz="2000">
                <a:solidFill>
                  <a:srgbClr val="1369B2"/>
                </a:solidFill>
                <a:latin typeface="微软雅黑" panose="020B0503020204020204" pitchFamily="34" charset="-122"/>
                <a:ea typeface="微软雅黑" panose="020B0503020204020204" pitchFamily="34" charset="-122"/>
              </a:rPr>
              <a:t>”</a:t>
            </a:r>
            <a:r>
              <a:rPr lang="zh-CN" altLang="zh-CN" sz="2000">
                <a:solidFill>
                  <a:srgbClr val="595959"/>
                </a:solidFill>
                <a:latin typeface="微软雅黑" panose="020B0503020204020204" pitchFamily="34" charset="-122"/>
                <a:ea typeface="微软雅黑" panose="020B0503020204020204" pitchFamily="34" charset="-122"/>
                <a:cs typeface="+mn-ea"/>
              </a:rPr>
              <a:t>并</a:t>
            </a:r>
            <a:r>
              <a:rPr lang="zh-CN" altLang="en-US" sz="2000">
                <a:solidFill>
                  <a:srgbClr val="1369B2"/>
                </a:solidFill>
                <a:latin typeface="微软雅黑" panose="020B0503020204020204" pitchFamily="34" charset="-122"/>
                <a:ea typeface="微软雅黑" panose="020B0503020204020204" pitchFamily="34" charset="-122"/>
              </a:rPr>
              <a:t>右键单击</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在弹</a:t>
            </a:r>
            <a:r>
              <a:rPr lang="zh-CN" altLang="zh-CN" sz="2000">
                <a:solidFill>
                  <a:srgbClr val="595959"/>
                </a:solidFill>
                <a:latin typeface="微软雅黑" panose="020B0503020204020204" pitchFamily="34" charset="-122"/>
                <a:ea typeface="微软雅黑" panose="020B0503020204020204" pitchFamily="34" charset="-122"/>
                <a:cs typeface="+mn-ea"/>
              </a:rPr>
              <a:t>出的</a:t>
            </a:r>
            <a:r>
              <a:rPr lang="zh-CN" altLang="en-US" sz="2000">
                <a:solidFill>
                  <a:srgbClr val="595959"/>
                </a:solidFill>
                <a:latin typeface="微软雅黑" panose="020B0503020204020204" pitchFamily="34" charset="-122"/>
                <a:ea typeface="微软雅黑" panose="020B0503020204020204" pitchFamily="34" charset="-122"/>
                <a:cs typeface="+mn-ea"/>
              </a:rPr>
              <a:t>快捷菜单</a:t>
            </a:r>
            <a:r>
              <a:rPr lang="zh-CN" altLang="zh-CN" sz="2000">
                <a:solidFill>
                  <a:srgbClr val="595959"/>
                </a:solidFill>
                <a:latin typeface="微软雅黑" panose="020B0503020204020204" pitchFamily="34" charset="-122"/>
                <a:ea typeface="微软雅黑" panose="020B0503020204020204" pitchFamily="34" charset="-122"/>
                <a:cs typeface="+mn-ea"/>
              </a:rPr>
              <a:t>中</a:t>
            </a:r>
            <a:r>
              <a:rPr lang="zh-CN" altLang="zh-CN" sz="2000" dirty="0">
                <a:solidFill>
                  <a:srgbClr val="595959"/>
                </a:solidFill>
                <a:latin typeface="微软雅黑" panose="020B0503020204020204" pitchFamily="34" charset="-122"/>
                <a:ea typeface="微软雅黑" panose="020B0503020204020204" pitchFamily="34" charset="-122"/>
                <a:cs typeface="+mn-ea"/>
              </a:rPr>
              <a:t>依次选择</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“取样器”</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请求”</a:t>
            </a:r>
            <a:r>
              <a:rPr lang="zh-CN" altLang="zh-CN" sz="2000" dirty="0">
                <a:solidFill>
                  <a:srgbClr val="595959"/>
                </a:solidFill>
                <a:latin typeface="微软雅黑" panose="020B0503020204020204" pitchFamily="34" charset="-122"/>
                <a:ea typeface="微软雅黑" panose="020B0503020204020204" pitchFamily="34" charset="-122"/>
                <a:cs typeface="+mn-ea"/>
              </a:rPr>
              <a:t>，会添加一个</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请求</a:t>
            </a:r>
            <a:r>
              <a:rPr lang="zh-CN" altLang="zh-CN" sz="2000" dirty="0">
                <a:solidFill>
                  <a:srgbClr val="595959"/>
                </a:solidFill>
                <a:latin typeface="微软雅黑" panose="020B0503020204020204" pitchFamily="34" charset="-122"/>
                <a:ea typeface="微软雅黑" panose="020B0503020204020204" pitchFamily="34" charset="-122"/>
                <a:cs typeface="+mn-ea"/>
              </a:rPr>
              <a:t>界面，在该界面</a:t>
            </a:r>
            <a:r>
              <a:rPr lang="zh-CN" altLang="zh-CN" sz="2000" dirty="0">
                <a:solidFill>
                  <a:srgbClr val="1369B2"/>
                </a:solidFill>
                <a:latin typeface="微软雅黑" panose="020B0503020204020204" pitchFamily="34" charset="-122"/>
                <a:ea typeface="微软雅黑" panose="020B0503020204020204" pitchFamily="34" charset="-122"/>
              </a:rPr>
              <a:t>设置</a:t>
            </a:r>
            <a:r>
              <a:rPr lang="zh-CN" altLang="en-US" sz="2000" dirty="0">
                <a:solidFill>
                  <a:srgbClr val="1369B2"/>
                </a:solidFill>
                <a:latin typeface="微软雅黑" panose="020B0503020204020204" pitchFamily="34" charset="-122"/>
                <a:ea typeface="微软雅黑" panose="020B0503020204020204" pitchFamily="34" charset="-122"/>
              </a:rPr>
              <a:t>搜索商品</a:t>
            </a:r>
            <a:r>
              <a:rPr lang="zh-CN" altLang="zh-CN" sz="2000" dirty="0">
                <a:solidFill>
                  <a:srgbClr val="1369B2"/>
                </a:solidFill>
                <a:latin typeface="微软雅黑" panose="020B0503020204020204" pitchFamily="34" charset="-122"/>
                <a:ea typeface="微软雅黑" panose="020B0503020204020204" pitchFamily="34" charset="-122"/>
              </a:rPr>
              <a:t>模块的</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a:solidFill>
                  <a:srgbClr val="1369B2"/>
                </a:solidFill>
                <a:latin typeface="微软雅黑" panose="020B0503020204020204" pitchFamily="34" charset="-122"/>
                <a:ea typeface="微软雅黑" panose="020B0503020204020204" pitchFamily="34" charset="-122"/>
              </a:rPr>
              <a:t>请求信息</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en-US" sz="2000">
              <a:solidFill>
                <a:srgbClr val="595959"/>
              </a:solidFill>
              <a:latin typeface="微软雅黑" panose="020B0503020204020204" pitchFamily="34" charset="-122"/>
              <a:ea typeface="微软雅黑" panose="020B0503020204020204" pitchFamily="34" charset="-122"/>
              <a:cs typeface="+mn-ea"/>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3850" y="2970171"/>
            <a:ext cx="5502053" cy="361160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5.1.3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性能测试指标</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7" name="原创设计师QQ598969553          _3"/>
          <p:cNvSpPr/>
          <p:nvPr/>
        </p:nvSpPr>
        <p:spPr>
          <a:xfrm>
            <a:off x="2228785" y="2114517"/>
            <a:ext cx="7277229" cy="3455009"/>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原创设计师QQ598969553          _4"/>
          <p:cNvSpPr/>
          <p:nvPr/>
        </p:nvSpPr>
        <p:spPr>
          <a:xfrm>
            <a:off x="2552699" y="2549423"/>
            <a:ext cx="6953315" cy="2862322"/>
          </a:xfrm>
          <a:prstGeom prst="rect">
            <a:avLst/>
          </a:prstGeom>
        </p:spPr>
        <p:txBody>
          <a:bodyPr wrap="square">
            <a:spAutoFit/>
          </a:bodyPr>
          <a:lstStyle/>
          <a:p>
            <a:pPr>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并发用户数是指在同一时间内请求和访问的用户</a:t>
            </a:r>
            <a:r>
              <a:rPr lang="zh-CN" altLang="zh-CN" sz="2000">
                <a:solidFill>
                  <a:srgbClr val="1369B2"/>
                </a:solidFill>
                <a:latin typeface="微软雅黑" panose="020B0503020204020204" pitchFamily="34" charset="-122"/>
                <a:ea typeface="微软雅黑" panose="020B0503020204020204" pitchFamily="34" charset="-122"/>
              </a:rPr>
              <a:t>数量</a:t>
            </a:r>
            <a:r>
              <a:rPr lang="zh-CN" altLang="zh-CN" sz="2000">
                <a:solidFill>
                  <a:srgbClr val="595959"/>
                </a:solidFill>
                <a:latin typeface="微软雅黑" panose="020B0503020204020204" pitchFamily="34" charset="-122"/>
                <a:ea typeface="微软雅黑" panose="020B0503020204020204" pitchFamily="34" charset="-122"/>
              </a:rPr>
              <a:t>。</a:t>
            </a:r>
            <a:r>
              <a:rPr lang="en-US" altLang="zh-CN" sz="2000">
                <a:solidFill>
                  <a:srgbClr val="595959"/>
                </a:solidFill>
                <a:latin typeface="微软雅黑" panose="020B0503020204020204" pitchFamily="34" charset="-122"/>
                <a:ea typeface="微软雅黑" panose="020B0503020204020204" pitchFamily="34" charset="-122"/>
              </a:rPr>
              <a:t>例如对于某一软件，同时有 100 个用户请求登录， 则其并发用户数就是 100。</a:t>
            </a:r>
            <a:r>
              <a:rPr lang="zh-CN" altLang="zh-CN" sz="2000">
                <a:solidFill>
                  <a:srgbClr val="595959"/>
                </a:solidFill>
                <a:latin typeface="微软雅黑" panose="020B0503020204020204" pitchFamily="34" charset="-122"/>
                <a:ea typeface="微软雅黑" panose="020B0503020204020204" pitchFamily="34" charset="-122"/>
              </a:rPr>
              <a:t>并发用户数越大，</a:t>
            </a:r>
            <a:r>
              <a:rPr lang="zh-CN" altLang="en-US" sz="2000">
                <a:solidFill>
                  <a:srgbClr val="595959"/>
                </a:solidFill>
                <a:latin typeface="微软雅黑" panose="020B0503020204020204" pitchFamily="34" charset="-122"/>
                <a:ea typeface="微软雅黑" panose="020B0503020204020204" pitchFamily="34" charset="-122"/>
              </a:rPr>
              <a:t>其</a:t>
            </a:r>
            <a:r>
              <a:rPr lang="zh-CN" altLang="zh-CN" sz="2000">
                <a:solidFill>
                  <a:srgbClr val="595959"/>
                </a:solidFill>
                <a:latin typeface="微软雅黑" panose="020B0503020204020204" pitchFamily="34" charset="-122"/>
                <a:ea typeface="微软雅黑" panose="020B0503020204020204" pitchFamily="34" charset="-122"/>
              </a:rPr>
              <a:t>对</a:t>
            </a:r>
            <a:r>
              <a:rPr lang="zh-CN" altLang="zh-CN" sz="2000" dirty="0">
                <a:solidFill>
                  <a:srgbClr val="595959"/>
                </a:solidFill>
                <a:latin typeface="微软雅黑" panose="020B0503020204020204" pitchFamily="34" charset="-122"/>
                <a:ea typeface="微软雅黑" panose="020B0503020204020204" pitchFamily="34" charset="-122"/>
              </a:rPr>
              <a:t>系统的性能影响越大，并发</a:t>
            </a:r>
            <a:r>
              <a:rPr lang="zh-CN" altLang="zh-CN" sz="2000">
                <a:solidFill>
                  <a:srgbClr val="595959"/>
                </a:solidFill>
                <a:latin typeface="微软雅黑" panose="020B0503020204020204" pitchFamily="34" charset="-122"/>
                <a:ea typeface="微软雅黑" panose="020B0503020204020204" pitchFamily="34" charset="-122"/>
              </a:rPr>
              <a:t>用户数较大</a:t>
            </a:r>
            <a:r>
              <a:rPr lang="zh-CN" altLang="zh-CN" sz="2000" dirty="0">
                <a:solidFill>
                  <a:srgbClr val="595959"/>
                </a:solidFill>
                <a:latin typeface="微软雅黑" panose="020B0503020204020204" pitchFamily="34" charset="-122"/>
                <a:ea typeface="微软雅黑" panose="020B0503020204020204" pitchFamily="34" charset="-122"/>
              </a:rPr>
              <a:t>可能会导致</a:t>
            </a:r>
            <a:r>
              <a:rPr lang="zh-CN" altLang="zh-CN" sz="2000" dirty="0">
                <a:solidFill>
                  <a:srgbClr val="1369B2"/>
                </a:solidFill>
                <a:latin typeface="微软雅黑" panose="020B0503020204020204" pitchFamily="34" charset="-122"/>
                <a:ea typeface="微软雅黑" panose="020B0503020204020204" pitchFamily="34" charset="-122"/>
              </a:rPr>
              <a:t>系统响应变慢</a:t>
            </a:r>
            <a:r>
              <a:rPr lang="zh-CN" altLang="zh-CN" sz="2000" dirty="0">
                <a:solidFill>
                  <a:srgbClr val="595959"/>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系统不稳定</a:t>
            </a:r>
            <a:r>
              <a:rPr lang="zh-CN" altLang="zh-CN" sz="2000">
                <a:solidFill>
                  <a:srgbClr val="595959"/>
                </a:solidFill>
                <a:latin typeface="微软雅黑" panose="020B0503020204020204" pitchFamily="34" charset="-122"/>
                <a:ea typeface="微软雅黑" panose="020B0503020204020204" pitchFamily="34" charset="-122"/>
              </a:rPr>
              <a:t>等。</a:t>
            </a:r>
            <a:endParaRPr lang="en-US" altLang="zh-CN" sz="2000">
              <a:solidFill>
                <a:srgbClr val="595959"/>
              </a:solidFill>
              <a:latin typeface="微软雅黑" panose="020B0503020204020204" pitchFamily="34" charset="-122"/>
              <a:ea typeface="微软雅黑" panose="020B0503020204020204" pitchFamily="34" charset="-122"/>
            </a:endParaRPr>
          </a:p>
          <a:p>
            <a:pPr>
              <a:lnSpc>
                <a:spcPct val="150000"/>
              </a:lnSpc>
            </a:pPr>
            <a:r>
              <a:rPr lang="en-US" altLang="zh-CN" sz="2000">
                <a:solidFill>
                  <a:srgbClr val="595959"/>
                </a:solidFill>
                <a:latin typeface="微软雅黑" panose="020B0503020204020204" pitchFamily="34" charset="-122"/>
                <a:ea typeface="微软雅黑" panose="020B0503020204020204" pitchFamily="34" charset="-122"/>
              </a:rPr>
              <a:t>软件系统在设计时必须要考虑并发访问的情况，测试人员在进行性能测试时也必须进行并发访问的测试。</a:t>
            </a:r>
            <a:endParaRPr lang="zh-CN" altLang="zh-CN" sz="2000">
              <a:solidFill>
                <a:srgbClr val="595959"/>
              </a:solidFill>
              <a:latin typeface="微软雅黑" panose="020B0503020204020204" pitchFamily="34" charset="-122"/>
              <a:ea typeface="微软雅黑" panose="020B0503020204020204" pitchFamily="34" charset="-122"/>
            </a:endParaRPr>
          </a:p>
        </p:txBody>
      </p:sp>
      <p:sp>
        <p:nvSpPr>
          <p:cNvPr id="19" name="原创设计师QQ598969553          _6"/>
          <p:cNvSpPr/>
          <p:nvPr/>
        </p:nvSpPr>
        <p:spPr>
          <a:xfrm>
            <a:off x="3773062" y="1859860"/>
            <a:ext cx="3896604" cy="607277"/>
          </a:xfrm>
          <a:prstGeom prst="roundRect">
            <a:avLst/>
          </a:prstGeom>
          <a:solidFill>
            <a:srgbClr val="0070C0"/>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defTabSz="1450340">
              <a:lnSpc>
                <a:spcPct val="200000"/>
              </a:lnSpc>
            </a:pPr>
            <a:endParaRPr lang="zh-CN" altLang="en-US" sz="1200">
              <a:solidFill>
                <a:schemeClr val="bg1"/>
              </a:solidFill>
              <a:cs typeface="+mn-ea"/>
              <a:sym typeface="+mn-lt"/>
            </a:endParaRPr>
          </a:p>
        </p:txBody>
      </p:sp>
      <p:sp>
        <p:nvSpPr>
          <p:cNvPr id="20" name="原创设计师QQ598969553          _7"/>
          <p:cNvSpPr txBox="1"/>
          <p:nvPr/>
        </p:nvSpPr>
        <p:spPr>
          <a:xfrm>
            <a:off x="4045331" y="1963443"/>
            <a:ext cx="3324452" cy="400110"/>
          </a:xfrm>
          <a:prstGeom prst="rect">
            <a:avLst/>
          </a:prstGeom>
          <a:noFill/>
        </p:spPr>
        <p:txBody>
          <a:bodyPr wrap="square" rtlCol="0">
            <a:spAutoFit/>
          </a:bodyPr>
          <a:lstStyle/>
          <a:p>
            <a:pPr lvl="0" algn="ctr" defTabSz="1216660">
              <a:spcBef>
                <a:spcPct val="20000"/>
              </a:spcBef>
              <a:defRPr/>
            </a:pPr>
            <a:r>
              <a:rPr lang="en-US" altLang="zh-CN" sz="2000" b="1">
                <a:solidFill>
                  <a:schemeClr val="bg1"/>
                </a:solidFill>
                <a:latin typeface="微软雅黑" panose="020B0503020204020204" pitchFamily="34" charset="-122"/>
                <a:ea typeface="微软雅黑" panose="020B0503020204020204" pitchFamily="34" charset="-122"/>
                <a:cs typeface="+mn-ea"/>
                <a:sym typeface="+mn-lt"/>
              </a:rPr>
              <a:t>3.</a:t>
            </a:r>
            <a:r>
              <a:rPr lang="zh-CN" altLang="en-US" sz="2000" b="1">
                <a:solidFill>
                  <a:schemeClr val="bg1"/>
                </a:solidFill>
                <a:latin typeface="微软雅黑" panose="020B0503020204020204" pitchFamily="34" charset="-122"/>
                <a:ea typeface="微软雅黑" panose="020B0503020204020204" pitchFamily="34" charset="-122"/>
                <a:cs typeface="+mn-ea"/>
                <a:sym typeface="+mn-lt"/>
              </a:rPr>
              <a:t>并发</a:t>
            </a:r>
            <a:r>
              <a:rPr lang="zh-CN" altLang="en-US" sz="2000" b="1" dirty="0">
                <a:solidFill>
                  <a:schemeClr val="bg1"/>
                </a:solidFill>
                <a:latin typeface="微软雅黑" panose="020B0503020204020204" pitchFamily="34" charset="-122"/>
                <a:ea typeface="微软雅黑" panose="020B0503020204020204" pitchFamily="34" charset="-122"/>
                <a:cs typeface="+mn-ea"/>
                <a:sym typeface="+mn-lt"/>
              </a:rPr>
              <a:t>用户数</a:t>
            </a:r>
            <a:endParaRPr lang="zh-CN" altLang="en-US" sz="2000" b="1" dirty="0">
              <a:solidFill>
                <a:schemeClr val="bg1"/>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5.5.8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编写测试脚本</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5" name="圆角矩形 14"/>
          <p:cNvSpPr/>
          <p:nvPr/>
        </p:nvSpPr>
        <p:spPr>
          <a:xfrm>
            <a:off x="961390" y="1124105"/>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16" name="文本框 10"/>
          <p:cNvSpPr txBox="1"/>
          <p:nvPr/>
        </p:nvSpPr>
        <p:spPr>
          <a:xfrm flipH="1">
            <a:off x="902122" y="1233190"/>
            <a:ext cx="1866478" cy="52322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STEP  08</a:t>
            </a:r>
            <a:endParaRPr lang="en-US" altLang="zh-CN" sz="28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7" name="1"/>
          <p:cNvSpPr txBox="1"/>
          <p:nvPr>
            <p:custDataLst>
              <p:tags r:id="rId1"/>
            </p:custDataLst>
          </p:nvPr>
        </p:nvSpPr>
        <p:spPr>
          <a:xfrm>
            <a:off x="2916980" y="1031179"/>
            <a:ext cx="8551120" cy="1938992"/>
          </a:xfrm>
          <a:prstGeom prst="rect">
            <a:avLst/>
          </a:prstGeom>
          <a:noFill/>
          <a:ln>
            <a:noFill/>
          </a:ln>
        </p:spPr>
        <p:txBody>
          <a:bodyPr wrap="square" rtlCol="0">
            <a:spAutoFit/>
          </a:bodyPr>
          <a:lstStyle/>
          <a:p>
            <a:pPr defTabSz="457200">
              <a:lnSpc>
                <a:spcPct val="150000"/>
              </a:lnSpc>
              <a:defRPr/>
            </a:pPr>
            <a:r>
              <a:rPr lang="zh-CN" altLang="zh-CN" sz="2000" b="1" dirty="0">
                <a:solidFill>
                  <a:srgbClr val="595959"/>
                </a:solidFill>
                <a:latin typeface="微软雅黑" panose="020B0503020204020204" pitchFamily="34" charset="-122"/>
                <a:ea typeface="微软雅黑" panose="020B0503020204020204" pitchFamily="34" charset="-122"/>
                <a:cs typeface="+mn-ea"/>
              </a:rPr>
              <a:t>添加</a:t>
            </a:r>
            <a:r>
              <a:rPr lang="zh-CN" altLang="en-US" sz="2000" b="1" dirty="0">
                <a:solidFill>
                  <a:srgbClr val="595959"/>
                </a:solidFill>
                <a:latin typeface="微软雅黑" panose="020B0503020204020204" pitchFamily="34" charset="-122"/>
                <a:ea typeface="微软雅黑" panose="020B0503020204020204" pitchFamily="34" charset="-122"/>
                <a:cs typeface="+mn-ea"/>
              </a:rPr>
              <a:t>查看商品详情</a:t>
            </a:r>
            <a:r>
              <a:rPr lang="zh-CN" altLang="zh-CN" sz="2000" b="1" dirty="0">
                <a:solidFill>
                  <a:srgbClr val="595959"/>
                </a:solidFill>
                <a:latin typeface="微软雅黑" panose="020B0503020204020204" pitchFamily="34" charset="-122"/>
                <a:ea typeface="微软雅黑" panose="020B0503020204020204" pitchFamily="34" charset="-122"/>
                <a:cs typeface="+mn-ea"/>
              </a:rPr>
              <a:t>模块的</a:t>
            </a:r>
            <a:r>
              <a:rPr lang="en-US" altLang="zh-CN" sz="2000" b="1" dirty="0">
                <a:solidFill>
                  <a:srgbClr val="595959"/>
                </a:solidFill>
                <a:latin typeface="微软雅黑" panose="020B0503020204020204" pitchFamily="34" charset="-122"/>
                <a:ea typeface="微软雅黑" panose="020B0503020204020204" pitchFamily="34" charset="-122"/>
                <a:cs typeface="+mn-ea"/>
              </a:rPr>
              <a:t>HTTP</a:t>
            </a:r>
            <a:r>
              <a:rPr lang="zh-CN" altLang="zh-CN" sz="2000" b="1" dirty="0">
                <a:solidFill>
                  <a:srgbClr val="595959"/>
                </a:solidFill>
                <a:latin typeface="微软雅黑" panose="020B0503020204020204" pitchFamily="34" charset="-122"/>
                <a:ea typeface="微软雅黑" panose="020B0503020204020204" pitchFamily="34" charset="-122"/>
                <a:cs typeface="+mn-ea"/>
              </a:rPr>
              <a:t>请求</a:t>
            </a:r>
            <a:endParaRPr lang="en-US" altLang="zh-CN" sz="2000" b="1" dirty="0">
              <a:solidFill>
                <a:srgbClr val="595959"/>
              </a:solidFill>
              <a:latin typeface="微软雅黑" panose="020B0503020204020204" pitchFamily="34" charset="-122"/>
              <a:ea typeface="微软雅黑" panose="020B0503020204020204" pitchFamily="34" charset="-122"/>
              <a:cs typeface="+mn-ea"/>
            </a:endParaRPr>
          </a:p>
          <a:p>
            <a:pPr defTabSz="457200">
              <a:lnSpc>
                <a:spcPct val="150000"/>
              </a:lnSpc>
              <a:defRPr/>
            </a:pPr>
            <a:r>
              <a:rPr lang="zh-CN" altLang="zh-CN" sz="2000" dirty="0">
                <a:solidFill>
                  <a:srgbClr val="595959"/>
                </a:solidFill>
                <a:latin typeface="微软雅黑" panose="020B0503020204020204" pitchFamily="34" charset="-122"/>
                <a:ea typeface="微软雅黑" panose="020B0503020204020204" pitchFamily="34" charset="-122"/>
                <a:cs typeface="+mn-ea"/>
              </a:rPr>
              <a:t>在</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主界面选中</a:t>
            </a:r>
            <a:r>
              <a:rPr lang="zh-CN" altLang="zh-CN" sz="2000" dirty="0">
                <a:solidFill>
                  <a:srgbClr val="1369B2"/>
                </a:solidFill>
                <a:latin typeface="微软雅黑" panose="020B0503020204020204" pitchFamily="34" charset="-122"/>
                <a:ea typeface="微软雅黑" panose="020B0503020204020204" pitchFamily="34" charset="-122"/>
              </a:rPr>
              <a:t>“线程组</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业务流程</a:t>
            </a:r>
            <a:r>
              <a:rPr lang="zh-CN" altLang="zh-CN" sz="2000">
                <a:solidFill>
                  <a:srgbClr val="1369B2"/>
                </a:solidFill>
                <a:latin typeface="微软雅黑" panose="020B0503020204020204" pitchFamily="34" charset="-122"/>
                <a:ea typeface="微软雅黑" panose="020B0503020204020204" pitchFamily="34" charset="-122"/>
              </a:rPr>
              <a:t>”</a:t>
            </a:r>
            <a:r>
              <a:rPr lang="zh-CN" altLang="zh-CN" sz="2000">
                <a:solidFill>
                  <a:srgbClr val="595959"/>
                </a:solidFill>
                <a:latin typeface="微软雅黑" panose="020B0503020204020204" pitchFamily="34" charset="-122"/>
                <a:ea typeface="微软雅黑" panose="020B0503020204020204" pitchFamily="34" charset="-122"/>
                <a:cs typeface="+mn-ea"/>
              </a:rPr>
              <a:t>并</a:t>
            </a:r>
            <a:r>
              <a:rPr lang="zh-CN" altLang="en-US" sz="2000">
                <a:solidFill>
                  <a:srgbClr val="1369B2"/>
                </a:solidFill>
                <a:latin typeface="微软雅黑" panose="020B0503020204020204" pitchFamily="34" charset="-122"/>
                <a:ea typeface="微软雅黑" panose="020B0503020204020204" pitchFamily="34" charset="-122"/>
              </a:rPr>
              <a:t>右键单击</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在弹</a:t>
            </a:r>
            <a:r>
              <a:rPr lang="zh-CN" altLang="zh-CN" sz="2000">
                <a:solidFill>
                  <a:srgbClr val="595959"/>
                </a:solidFill>
                <a:latin typeface="微软雅黑" panose="020B0503020204020204" pitchFamily="34" charset="-122"/>
                <a:ea typeface="微软雅黑" panose="020B0503020204020204" pitchFamily="34" charset="-122"/>
                <a:cs typeface="+mn-ea"/>
              </a:rPr>
              <a:t>出的</a:t>
            </a:r>
            <a:r>
              <a:rPr lang="zh-CN" altLang="en-US" sz="2000">
                <a:solidFill>
                  <a:srgbClr val="595959"/>
                </a:solidFill>
                <a:latin typeface="微软雅黑" panose="020B0503020204020204" pitchFamily="34" charset="-122"/>
                <a:ea typeface="微软雅黑" panose="020B0503020204020204" pitchFamily="34" charset="-122"/>
                <a:cs typeface="+mn-ea"/>
              </a:rPr>
              <a:t>快捷菜单</a:t>
            </a:r>
            <a:r>
              <a:rPr lang="zh-CN" altLang="zh-CN" sz="2000">
                <a:solidFill>
                  <a:srgbClr val="595959"/>
                </a:solidFill>
                <a:latin typeface="微软雅黑" panose="020B0503020204020204" pitchFamily="34" charset="-122"/>
                <a:ea typeface="微软雅黑" panose="020B0503020204020204" pitchFamily="34" charset="-122"/>
                <a:cs typeface="+mn-ea"/>
              </a:rPr>
              <a:t>中</a:t>
            </a:r>
            <a:r>
              <a:rPr lang="zh-CN" altLang="zh-CN" sz="2000" dirty="0">
                <a:solidFill>
                  <a:srgbClr val="595959"/>
                </a:solidFill>
                <a:latin typeface="微软雅黑" panose="020B0503020204020204" pitchFamily="34" charset="-122"/>
                <a:ea typeface="微软雅黑" panose="020B0503020204020204" pitchFamily="34" charset="-122"/>
                <a:cs typeface="+mn-ea"/>
              </a:rPr>
              <a:t>依次选择</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“取样器”</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请求”</a:t>
            </a:r>
            <a:r>
              <a:rPr lang="zh-CN" altLang="zh-CN" sz="2000" dirty="0">
                <a:solidFill>
                  <a:srgbClr val="595959"/>
                </a:solidFill>
                <a:latin typeface="微软雅黑" panose="020B0503020204020204" pitchFamily="34" charset="-122"/>
                <a:ea typeface="微软雅黑" panose="020B0503020204020204" pitchFamily="34" charset="-122"/>
                <a:cs typeface="+mn-ea"/>
              </a:rPr>
              <a:t>，会添加一个</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请求</a:t>
            </a:r>
            <a:r>
              <a:rPr lang="zh-CN" altLang="zh-CN" sz="2000" dirty="0">
                <a:solidFill>
                  <a:srgbClr val="595959"/>
                </a:solidFill>
                <a:latin typeface="微软雅黑" panose="020B0503020204020204" pitchFamily="34" charset="-122"/>
                <a:ea typeface="微软雅黑" panose="020B0503020204020204" pitchFamily="34" charset="-122"/>
                <a:cs typeface="+mn-ea"/>
              </a:rPr>
              <a:t>界面，在该界面</a:t>
            </a:r>
            <a:r>
              <a:rPr lang="zh-CN" altLang="zh-CN" sz="2000" dirty="0">
                <a:solidFill>
                  <a:srgbClr val="1369B2"/>
                </a:solidFill>
                <a:latin typeface="微软雅黑" panose="020B0503020204020204" pitchFamily="34" charset="-122"/>
                <a:ea typeface="微软雅黑" panose="020B0503020204020204" pitchFamily="34" charset="-122"/>
              </a:rPr>
              <a:t>设置</a:t>
            </a:r>
            <a:r>
              <a:rPr lang="zh-CN" altLang="en-US" sz="2000" dirty="0">
                <a:solidFill>
                  <a:srgbClr val="1369B2"/>
                </a:solidFill>
                <a:latin typeface="微软雅黑" panose="020B0503020204020204" pitchFamily="34" charset="-122"/>
                <a:ea typeface="微软雅黑" panose="020B0503020204020204" pitchFamily="34" charset="-122"/>
              </a:rPr>
              <a:t>添加查看商品详情</a:t>
            </a:r>
            <a:r>
              <a:rPr lang="zh-CN" altLang="zh-CN" sz="2000" dirty="0">
                <a:solidFill>
                  <a:srgbClr val="1369B2"/>
                </a:solidFill>
                <a:latin typeface="微软雅黑" panose="020B0503020204020204" pitchFamily="34" charset="-122"/>
                <a:ea typeface="微软雅黑" panose="020B0503020204020204" pitchFamily="34" charset="-122"/>
              </a:rPr>
              <a:t>模块的</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a:solidFill>
                  <a:srgbClr val="1369B2"/>
                </a:solidFill>
                <a:latin typeface="微软雅黑" panose="020B0503020204020204" pitchFamily="34" charset="-122"/>
                <a:ea typeface="微软雅黑" panose="020B0503020204020204" pitchFamily="34" charset="-122"/>
              </a:rPr>
              <a:t>请求信息</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en-US" sz="2000">
              <a:solidFill>
                <a:srgbClr val="595959"/>
              </a:solidFill>
              <a:latin typeface="微软雅黑" panose="020B0503020204020204" pitchFamily="34" charset="-122"/>
              <a:ea typeface="微软雅黑" panose="020B0503020204020204" pitchFamily="34" charset="-122"/>
              <a:cs typeface="+mn-ea"/>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4250" y="2970170"/>
            <a:ext cx="6704806" cy="350307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5.5.8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编写测试脚本</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5" name="圆角矩形 14"/>
          <p:cNvSpPr/>
          <p:nvPr/>
        </p:nvSpPr>
        <p:spPr>
          <a:xfrm>
            <a:off x="961390" y="1124105"/>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16" name="文本框 10"/>
          <p:cNvSpPr txBox="1"/>
          <p:nvPr/>
        </p:nvSpPr>
        <p:spPr>
          <a:xfrm flipH="1">
            <a:off x="902122" y="1233190"/>
            <a:ext cx="1866478" cy="52322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STEP  09</a:t>
            </a:r>
            <a:endParaRPr lang="en-US" altLang="zh-CN" sz="28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7" name="1"/>
          <p:cNvSpPr txBox="1"/>
          <p:nvPr>
            <p:custDataLst>
              <p:tags r:id="rId1"/>
            </p:custDataLst>
          </p:nvPr>
        </p:nvSpPr>
        <p:spPr>
          <a:xfrm>
            <a:off x="2916980" y="1031179"/>
            <a:ext cx="8551120" cy="1938992"/>
          </a:xfrm>
          <a:prstGeom prst="rect">
            <a:avLst/>
          </a:prstGeom>
          <a:noFill/>
          <a:ln>
            <a:noFill/>
          </a:ln>
        </p:spPr>
        <p:txBody>
          <a:bodyPr wrap="square" rtlCol="0">
            <a:spAutoFit/>
          </a:bodyPr>
          <a:lstStyle/>
          <a:p>
            <a:pPr lvl="0" defTabSz="457200">
              <a:lnSpc>
                <a:spcPct val="150000"/>
              </a:lnSpc>
              <a:defRPr/>
            </a:pPr>
            <a:r>
              <a:rPr lang="zh-CN" altLang="zh-CN" sz="2000" b="1" dirty="0">
                <a:solidFill>
                  <a:srgbClr val="595959"/>
                </a:solidFill>
                <a:latin typeface="微软雅黑" panose="020B0503020204020204" pitchFamily="34" charset="-122"/>
                <a:ea typeface="微软雅黑" panose="020B0503020204020204" pitchFamily="34" charset="-122"/>
                <a:cs typeface="+mn-ea"/>
              </a:rPr>
              <a:t>添加购物车模块的</a:t>
            </a:r>
            <a:r>
              <a:rPr lang="en-US" altLang="zh-CN" sz="2000" b="1" dirty="0">
                <a:solidFill>
                  <a:srgbClr val="595959"/>
                </a:solidFill>
                <a:latin typeface="微软雅黑" panose="020B0503020204020204" pitchFamily="34" charset="-122"/>
                <a:ea typeface="微软雅黑" panose="020B0503020204020204" pitchFamily="34" charset="-122"/>
                <a:cs typeface="+mn-ea"/>
              </a:rPr>
              <a:t>HTTP</a:t>
            </a:r>
            <a:r>
              <a:rPr lang="zh-CN" altLang="zh-CN" sz="2000" b="1" dirty="0">
                <a:solidFill>
                  <a:srgbClr val="595959"/>
                </a:solidFill>
                <a:latin typeface="微软雅黑" panose="020B0503020204020204" pitchFamily="34" charset="-122"/>
                <a:ea typeface="微软雅黑" panose="020B0503020204020204" pitchFamily="34" charset="-122"/>
                <a:cs typeface="+mn-ea"/>
              </a:rPr>
              <a:t>请求</a:t>
            </a:r>
            <a:endParaRPr lang="zh-CN" altLang="zh-CN" sz="2000" b="1" dirty="0">
              <a:solidFill>
                <a:srgbClr val="595959"/>
              </a:solidFill>
              <a:latin typeface="微软雅黑" panose="020B0503020204020204" pitchFamily="34" charset="-122"/>
              <a:ea typeface="微软雅黑" panose="020B0503020204020204" pitchFamily="34" charset="-122"/>
              <a:cs typeface="+mn-ea"/>
            </a:endParaRPr>
          </a:p>
          <a:p>
            <a:pPr defTabSz="457200">
              <a:lnSpc>
                <a:spcPct val="150000"/>
              </a:lnSpc>
              <a:defRPr/>
            </a:pPr>
            <a:r>
              <a:rPr lang="zh-CN" altLang="zh-CN" sz="2000" dirty="0">
                <a:solidFill>
                  <a:srgbClr val="595959"/>
                </a:solidFill>
                <a:latin typeface="微软雅黑" panose="020B0503020204020204" pitchFamily="34" charset="-122"/>
                <a:ea typeface="微软雅黑" panose="020B0503020204020204" pitchFamily="34" charset="-122"/>
                <a:cs typeface="+mn-ea"/>
              </a:rPr>
              <a:t>在</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主界面选中</a:t>
            </a:r>
            <a:r>
              <a:rPr lang="zh-CN" altLang="zh-CN" sz="2000" dirty="0">
                <a:solidFill>
                  <a:srgbClr val="1369B2"/>
                </a:solidFill>
                <a:latin typeface="微软雅黑" panose="020B0503020204020204" pitchFamily="34" charset="-122"/>
                <a:ea typeface="微软雅黑" panose="020B0503020204020204" pitchFamily="34" charset="-122"/>
              </a:rPr>
              <a:t>“线程组</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业务流程</a:t>
            </a:r>
            <a:r>
              <a:rPr lang="zh-CN" altLang="zh-CN" sz="2000">
                <a:solidFill>
                  <a:srgbClr val="1369B2"/>
                </a:solidFill>
                <a:latin typeface="微软雅黑" panose="020B0503020204020204" pitchFamily="34" charset="-122"/>
                <a:ea typeface="微软雅黑" panose="020B0503020204020204" pitchFamily="34" charset="-122"/>
              </a:rPr>
              <a:t>”</a:t>
            </a:r>
            <a:r>
              <a:rPr lang="zh-CN" altLang="zh-CN" sz="2000">
                <a:solidFill>
                  <a:srgbClr val="595959"/>
                </a:solidFill>
                <a:latin typeface="微软雅黑" panose="020B0503020204020204" pitchFamily="34" charset="-122"/>
                <a:ea typeface="微软雅黑" panose="020B0503020204020204" pitchFamily="34" charset="-122"/>
                <a:cs typeface="+mn-ea"/>
              </a:rPr>
              <a:t>并</a:t>
            </a:r>
            <a:r>
              <a:rPr lang="zh-CN" altLang="en-US" sz="2000">
                <a:solidFill>
                  <a:srgbClr val="1369B2"/>
                </a:solidFill>
                <a:latin typeface="微软雅黑" panose="020B0503020204020204" pitchFamily="34" charset="-122"/>
                <a:ea typeface="微软雅黑" panose="020B0503020204020204" pitchFamily="34" charset="-122"/>
              </a:rPr>
              <a:t>右键单击</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在弹</a:t>
            </a:r>
            <a:r>
              <a:rPr lang="zh-CN" altLang="zh-CN" sz="2000">
                <a:solidFill>
                  <a:srgbClr val="595959"/>
                </a:solidFill>
                <a:latin typeface="微软雅黑" panose="020B0503020204020204" pitchFamily="34" charset="-122"/>
                <a:ea typeface="微软雅黑" panose="020B0503020204020204" pitchFamily="34" charset="-122"/>
                <a:cs typeface="+mn-ea"/>
              </a:rPr>
              <a:t>出的</a:t>
            </a:r>
            <a:r>
              <a:rPr lang="zh-CN" altLang="en-US" sz="2000">
                <a:solidFill>
                  <a:srgbClr val="595959"/>
                </a:solidFill>
                <a:latin typeface="微软雅黑" panose="020B0503020204020204" pitchFamily="34" charset="-122"/>
                <a:ea typeface="微软雅黑" panose="020B0503020204020204" pitchFamily="34" charset="-122"/>
                <a:cs typeface="+mn-ea"/>
              </a:rPr>
              <a:t>快捷菜单</a:t>
            </a:r>
            <a:r>
              <a:rPr lang="zh-CN" altLang="zh-CN" sz="2000">
                <a:solidFill>
                  <a:srgbClr val="595959"/>
                </a:solidFill>
                <a:latin typeface="微软雅黑" panose="020B0503020204020204" pitchFamily="34" charset="-122"/>
                <a:ea typeface="微软雅黑" panose="020B0503020204020204" pitchFamily="34" charset="-122"/>
                <a:cs typeface="+mn-ea"/>
              </a:rPr>
              <a:t>中</a:t>
            </a:r>
            <a:r>
              <a:rPr lang="zh-CN" altLang="zh-CN" sz="2000" dirty="0">
                <a:solidFill>
                  <a:srgbClr val="595959"/>
                </a:solidFill>
                <a:latin typeface="微软雅黑" panose="020B0503020204020204" pitchFamily="34" charset="-122"/>
                <a:ea typeface="微软雅黑" panose="020B0503020204020204" pitchFamily="34" charset="-122"/>
                <a:cs typeface="+mn-ea"/>
              </a:rPr>
              <a:t>依次选择</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“取样器”</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请求”</a:t>
            </a:r>
            <a:r>
              <a:rPr lang="zh-CN" altLang="zh-CN" sz="2000" dirty="0">
                <a:solidFill>
                  <a:srgbClr val="595959"/>
                </a:solidFill>
                <a:latin typeface="微软雅黑" panose="020B0503020204020204" pitchFamily="34" charset="-122"/>
                <a:ea typeface="微软雅黑" panose="020B0503020204020204" pitchFamily="34" charset="-122"/>
                <a:cs typeface="+mn-ea"/>
              </a:rPr>
              <a:t>，会添加一个</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请求</a:t>
            </a:r>
            <a:r>
              <a:rPr lang="zh-CN" altLang="zh-CN" sz="2000" dirty="0">
                <a:solidFill>
                  <a:srgbClr val="595959"/>
                </a:solidFill>
                <a:latin typeface="微软雅黑" panose="020B0503020204020204" pitchFamily="34" charset="-122"/>
                <a:ea typeface="微软雅黑" panose="020B0503020204020204" pitchFamily="34" charset="-122"/>
                <a:cs typeface="+mn-ea"/>
              </a:rPr>
              <a:t>界面，在该界面</a:t>
            </a:r>
            <a:r>
              <a:rPr lang="zh-CN" altLang="zh-CN" sz="2000" dirty="0">
                <a:solidFill>
                  <a:srgbClr val="1369B2"/>
                </a:solidFill>
                <a:latin typeface="微软雅黑" panose="020B0503020204020204" pitchFamily="34" charset="-122"/>
                <a:ea typeface="微软雅黑" panose="020B0503020204020204" pitchFamily="34" charset="-122"/>
              </a:rPr>
              <a:t>设置</a:t>
            </a:r>
            <a:r>
              <a:rPr lang="zh-CN" altLang="en-US" sz="2000" dirty="0">
                <a:solidFill>
                  <a:srgbClr val="1369B2"/>
                </a:solidFill>
                <a:latin typeface="微软雅黑" panose="020B0503020204020204" pitchFamily="34" charset="-122"/>
                <a:ea typeface="微软雅黑" panose="020B0503020204020204" pitchFamily="34" charset="-122"/>
              </a:rPr>
              <a:t>购物车</a:t>
            </a:r>
            <a:r>
              <a:rPr lang="zh-CN" altLang="zh-CN" sz="2000" dirty="0">
                <a:solidFill>
                  <a:srgbClr val="1369B2"/>
                </a:solidFill>
                <a:latin typeface="微软雅黑" panose="020B0503020204020204" pitchFamily="34" charset="-122"/>
                <a:ea typeface="微软雅黑" panose="020B0503020204020204" pitchFamily="34" charset="-122"/>
              </a:rPr>
              <a:t>模块的</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a:solidFill>
                  <a:srgbClr val="1369B2"/>
                </a:solidFill>
                <a:latin typeface="微软雅黑" panose="020B0503020204020204" pitchFamily="34" charset="-122"/>
                <a:ea typeface="微软雅黑" panose="020B0503020204020204" pitchFamily="34" charset="-122"/>
              </a:rPr>
              <a:t>请求信息</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en-US" sz="2000">
              <a:solidFill>
                <a:srgbClr val="595959"/>
              </a:solidFill>
              <a:latin typeface="微软雅黑" panose="020B0503020204020204" pitchFamily="34" charset="-122"/>
              <a:ea typeface="微软雅黑" panose="020B0503020204020204" pitchFamily="34" charset="-122"/>
              <a:cs typeface="+mn-ea"/>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5053" y="2936991"/>
            <a:ext cx="6801472" cy="365944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5.5.8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编写测试脚本</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7" name="1"/>
          <p:cNvSpPr txBox="1"/>
          <p:nvPr>
            <p:custDataLst>
              <p:tags r:id="rId1"/>
            </p:custDataLst>
          </p:nvPr>
        </p:nvSpPr>
        <p:spPr>
          <a:xfrm>
            <a:off x="1143690" y="1452999"/>
            <a:ext cx="9795549" cy="1884618"/>
          </a:xfrm>
          <a:prstGeom prst="rect">
            <a:avLst/>
          </a:prstGeom>
          <a:noFill/>
          <a:ln>
            <a:noFill/>
          </a:ln>
        </p:spPr>
        <p:txBody>
          <a:bodyPr wrap="square" rtlCol="0">
            <a:spAutoFit/>
          </a:bodyPr>
          <a:lstStyle/>
          <a:p>
            <a:pPr defTabSz="457200">
              <a:lnSpc>
                <a:spcPct val="150000"/>
              </a:lnSpc>
              <a:defRPr/>
            </a:pPr>
            <a:r>
              <a:rPr lang="zh-CN" altLang="zh-CN" sz="2000" dirty="0">
                <a:solidFill>
                  <a:srgbClr val="595959"/>
                </a:solidFill>
                <a:latin typeface="微软雅黑" panose="020B0503020204020204" pitchFamily="34" charset="-122"/>
                <a:ea typeface="微软雅黑" panose="020B0503020204020204" pitchFamily="34" charset="-122"/>
                <a:cs typeface="+mn-ea"/>
              </a:rPr>
              <a:t>在</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主界面选中</a:t>
            </a:r>
            <a:r>
              <a:rPr lang="zh-CN" altLang="zh-CN" sz="2000" dirty="0">
                <a:solidFill>
                  <a:srgbClr val="1369B2"/>
                </a:solidFill>
                <a:latin typeface="微软雅黑" panose="020B0503020204020204" pitchFamily="34" charset="-122"/>
                <a:ea typeface="微软雅黑" panose="020B0503020204020204" pitchFamily="34" charset="-122"/>
              </a:rPr>
              <a:t>加入购物车的</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a:solidFill>
                  <a:srgbClr val="1369B2"/>
                </a:solidFill>
                <a:latin typeface="微软雅黑" panose="020B0503020204020204" pitchFamily="34" charset="-122"/>
                <a:ea typeface="微软雅黑" panose="020B0503020204020204" pitchFamily="34" charset="-122"/>
              </a:rPr>
              <a:t>请求</a:t>
            </a:r>
            <a:r>
              <a:rPr lang="zh-CN" altLang="zh-CN" sz="2000">
                <a:solidFill>
                  <a:srgbClr val="595959"/>
                </a:solidFill>
                <a:latin typeface="微软雅黑" panose="020B0503020204020204" pitchFamily="34" charset="-122"/>
                <a:ea typeface="微软雅黑" panose="020B0503020204020204" pitchFamily="34" charset="-122"/>
                <a:cs typeface="+mn-ea"/>
              </a:rPr>
              <a:t>并</a:t>
            </a:r>
            <a:r>
              <a:rPr lang="zh-CN" altLang="en-US" sz="2000">
                <a:solidFill>
                  <a:srgbClr val="1369B2"/>
                </a:solidFill>
                <a:latin typeface="微软雅黑" panose="020B0503020204020204" pitchFamily="34" charset="-122"/>
                <a:ea typeface="微软雅黑" panose="020B0503020204020204" pitchFamily="34" charset="-122"/>
              </a:rPr>
              <a:t>右键单击</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在弹</a:t>
            </a:r>
            <a:r>
              <a:rPr lang="zh-CN" altLang="zh-CN" sz="2000">
                <a:solidFill>
                  <a:srgbClr val="595959"/>
                </a:solidFill>
                <a:latin typeface="微软雅黑" panose="020B0503020204020204" pitchFamily="34" charset="-122"/>
                <a:ea typeface="微软雅黑" panose="020B0503020204020204" pitchFamily="34" charset="-122"/>
                <a:cs typeface="+mn-ea"/>
              </a:rPr>
              <a:t>出的</a:t>
            </a:r>
            <a:r>
              <a:rPr lang="zh-CN" altLang="en-US" sz="2000">
                <a:solidFill>
                  <a:srgbClr val="595959"/>
                </a:solidFill>
                <a:latin typeface="微软雅黑" panose="020B0503020204020204" pitchFamily="34" charset="-122"/>
                <a:ea typeface="微软雅黑" panose="020B0503020204020204" pitchFamily="34" charset="-122"/>
                <a:cs typeface="+mn-ea"/>
              </a:rPr>
              <a:t>快捷菜单</a:t>
            </a:r>
            <a:r>
              <a:rPr lang="zh-CN" altLang="zh-CN" sz="2000">
                <a:solidFill>
                  <a:srgbClr val="595959"/>
                </a:solidFill>
                <a:latin typeface="微软雅黑" panose="020B0503020204020204" pitchFamily="34" charset="-122"/>
                <a:ea typeface="微软雅黑" panose="020B0503020204020204" pitchFamily="34" charset="-122"/>
                <a:cs typeface="+mn-ea"/>
              </a:rPr>
              <a:t>中</a:t>
            </a:r>
            <a:r>
              <a:rPr lang="zh-CN" altLang="zh-CN" sz="2000" dirty="0">
                <a:solidFill>
                  <a:srgbClr val="595959"/>
                </a:solidFill>
                <a:latin typeface="微软雅黑" panose="020B0503020204020204" pitchFamily="34" charset="-122"/>
                <a:ea typeface="微软雅黑" panose="020B0503020204020204" pitchFamily="34" charset="-122"/>
                <a:cs typeface="+mn-ea"/>
              </a:rPr>
              <a:t>依次选择</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“配置元件”</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信息头管理器”</a:t>
            </a:r>
            <a:r>
              <a:rPr lang="zh-CN" altLang="zh-CN" sz="2000" dirty="0">
                <a:solidFill>
                  <a:srgbClr val="595959"/>
                </a:solidFill>
                <a:latin typeface="微软雅黑" panose="020B0503020204020204" pitchFamily="34" charset="-122"/>
                <a:ea typeface="微软雅黑" panose="020B0503020204020204" pitchFamily="34" charset="-122"/>
                <a:cs typeface="+mn-ea"/>
              </a:rPr>
              <a:t>，会添加一个</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信息头管理器</a:t>
            </a:r>
            <a:r>
              <a:rPr lang="zh-CN" altLang="zh-CN" sz="2000" dirty="0">
                <a:solidFill>
                  <a:srgbClr val="595959"/>
                </a:solidFill>
                <a:latin typeface="微软雅黑" panose="020B0503020204020204" pitchFamily="34" charset="-122"/>
                <a:ea typeface="微软雅黑" panose="020B0503020204020204" pitchFamily="34" charset="-122"/>
                <a:cs typeface="+mn-ea"/>
              </a:rPr>
              <a:t>界面，单击该界面下方的</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cs typeface="+mn-ea"/>
              </a:rPr>
              <a:t>按钮会增加一行输入栏，在输入栏中分别填写</a:t>
            </a:r>
            <a:r>
              <a:rPr lang="zh-CN" altLang="zh-CN" sz="2000" dirty="0">
                <a:solidFill>
                  <a:srgbClr val="1369B2"/>
                </a:solidFill>
                <a:latin typeface="微软雅黑" panose="020B0503020204020204" pitchFamily="34" charset="-122"/>
                <a:ea typeface="微软雅黑" panose="020B0503020204020204" pitchFamily="34" charset="-122"/>
              </a:rPr>
              <a:t>名称</a:t>
            </a:r>
            <a:r>
              <a:rPr lang="en-US" altLang="zh-CN" sz="2000" dirty="0">
                <a:solidFill>
                  <a:srgbClr val="1369B2"/>
                </a:solidFill>
                <a:latin typeface="微软雅黑" panose="020B0503020204020204" pitchFamily="34" charset="-122"/>
                <a:ea typeface="微软雅黑" panose="020B0503020204020204" pitchFamily="34" charset="-122"/>
              </a:rPr>
              <a:t>X-</a:t>
            </a:r>
            <a:r>
              <a:rPr lang="en-US" altLang="zh-CN" sz="2000" dirty="0" err="1">
                <a:solidFill>
                  <a:srgbClr val="1369B2"/>
                </a:solidFill>
                <a:latin typeface="微软雅黑" panose="020B0503020204020204" pitchFamily="34" charset="-122"/>
                <a:ea typeface="微软雅黑" panose="020B0503020204020204" pitchFamily="34" charset="-122"/>
              </a:rPr>
              <a:t>Litemall</a:t>
            </a:r>
            <a:r>
              <a:rPr lang="en-US" altLang="zh-CN" sz="2000" dirty="0">
                <a:solidFill>
                  <a:srgbClr val="1369B2"/>
                </a:solidFill>
                <a:latin typeface="微软雅黑" panose="020B0503020204020204" pitchFamily="34" charset="-122"/>
                <a:ea typeface="微软雅黑" panose="020B0503020204020204" pitchFamily="34" charset="-122"/>
              </a:rPr>
              <a:t>-Token</a:t>
            </a:r>
            <a:r>
              <a:rPr lang="zh-CN" altLang="zh-CN" sz="2000" dirty="0">
                <a:solidFill>
                  <a:srgbClr val="595959"/>
                </a:solidFill>
                <a:latin typeface="微软雅黑" panose="020B0503020204020204" pitchFamily="34" charset="-122"/>
                <a:ea typeface="微软雅黑" panose="020B0503020204020204" pitchFamily="34" charset="-122"/>
                <a:cs typeface="+mn-ea"/>
              </a:rPr>
              <a:t>和</a:t>
            </a:r>
            <a:r>
              <a:rPr lang="zh-CN" altLang="zh-CN" sz="2000" dirty="0">
                <a:solidFill>
                  <a:srgbClr val="1369B2"/>
                </a:solidFill>
                <a:latin typeface="微软雅黑" panose="020B0503020204020204" pitchFamily="34" charset="-122"/>
                <a:ea typeface="微软雅黑" panose="020B0503020204020204" pitchFamily="34" charset="-122"/>
              </a:rPr>
              <a:t>值</a:t>
            </a:r>
            <a:r>
              <a:rPr lang="en-US" altLang="zh-CN" sz="2000" dirty="0">
                <a:solidFill>
                  <a:srgbClr val="1369B2"/>
                </a:solidFill>
                <a:latin typeface="微软雅黑" panose="020B0503020204020204" pitchFamily="34" charset="-122"/>
                <a:ea typeface="微软雅黑" panose="020B0503020204020204" pitchFamily="34" charset="-122"/>
              </a:rPr>
              <a:t>${</a:t>
            </a:r>
            <a:r>
              <a:rPr lang="en-US" altLang="zh-CN" sz="2000">
                <a:solidFill>
                  <a:srgbClr val="1369B2"/>
                </a:solidFill>
                <a:latin typeface="微软雅黑" panose="020B0503020204020204" pitchFamily="34" charset="-122"/>
                <a:ea typeface="微软雅黑" panose="020B0503020204020204" pitchFamily="34" charset="-122"/>
              </a:rPr>
              <a:t>token}</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en-US" sz="2000">
              <a:solidFill>
                <a:srgbClr val="595959"/>
              </a:solidFill>
              <a:latin typeface="微软雅黑" panose="020B0503020204020204" pitchFamily="34" charset="-122"/>
              <a:ea typeface="微软雅黑" panose="020B0503020204020204" pitchFamily="34" charset="-122"/>
              <a:cs typeface="+mn-ea"/>
            </a:endParaRPr>
          </a:p>
        </p:txBody>
      </p:sp>
      <p:sp>
        <p:nvSpPr>
          <p:cNvPr id="8" name="矩形 7"/>
          <p:cNvSpPr/>
          <p:nvPr/>
        </p:nvSpPr>
        <p:spPr>
          <a:xfrm>
            <a:off x="1143687" y="993526"/>
            <a:ext cx="3075887" cy="50608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595959"/>
                </a:solidFill>
                <a:latin typeface="微软雅黑" panose="020B0503020204020204" pitchFamily="34" charset="-122"/>
                <a:ea typeface="微软雅黑" panose="020B0503020204020204" pitchFamily="34" charset="-122"/>
              </a:rPr>
              <a:t>添加</a:t>
            </a:r>
            <a:r>
              <a:rPr lang="en-US" altLang="zh-CN" sz="2000" dirty="0">
                <a:solidFill>
                  <a:srgbClr val="595959"/>
                </a:solidFill>
                <a:latin typeface="微软雅黑" panose="020B0503020204020204" pitchFamily="34" charset="-122"/>
                <a:ea typeface="微软雅黑" panose="020B0503020204020204" pitchFamily="34" charset="-122"/>
              </a:rPr>
              <a:t>HTTP</a:t>
            </a:r>
            <a:r>
              <a:rPr lang="zh-CN" altLang="en-US" sz="2000" dirty="0">
                <a:solidFill>
                  <a:srgbClr val="595959"/>
                </a:solidFill>
                <a:latin typeface="微软雅黑" panose="020B0503020204020204" pitchFamily="34" charset="-122"/>
                <a:ea typeface="微软雅黑" panose="020B0503020204020204" pitchFamily="34" charset="-122"/>
              </a:rPr>
              <a:t>信息头管理器</a:t>
            </a:r>
            <a:endParaRPr lang="zh-CN" altLang="en-US" sz="2000" dirty="0">
              <a:solidFill>
                <a:srgbClr val="595959"/>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028" y="3510756"/>
            <a:ext cx="7252855" cy="271859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5.5.8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编写测试脚本</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5" name="圆角矩形 14"/>
          <p:cNvSpPr/>
          <p:nvPr/>
        </p:nvSpPr>
        <p:spPr>
          <a:xfrm>
            <a:off x="961390" y="1124105"/>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16" name="文本框 10"/>
          <p:cNvSpPr txBox="1"/>
          <p:nvPr/>
        </p:nvSpPr>
        <p:spPr>
          <a:xfrm flipH="1">
            <a:off x="902122" y="1233190"/>
            <a:ext cx="1866478" cy="52322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STEP  10</a:t>
            </a:r>
            <a:endParaRPr lang="en-US" altLang="zh-CN" sz="28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7" name="1"/>
          <p:cNvSpPr txBox="1"/>
          <p:nvPr>
            <p:custDataLst>
              <p:tags r:id="rId1"/>
            </p:custDataLst>
          </p:nvPr>
        </p:nvSpPr>
        <p:spPr>
          <a:xfrm>
            <a:off x="2916980" y="1031179"/>
            <a:ext cx="8551120" cy="1938992"/>
          </a:xfrm>
          <a:prstGeom prst="rect">
            <a:avLst/>
          </a:prstGeom>
          <a:noFill/>
          <a:ln>
            <a:noFill/>
          </a:ln>
        </p:spPr>
        <p:txBody>
          <a:bodyPr wrap="square" rtlCol="0">
            <a:spAutoFit/>
          </a:bodyPr>
          <a:lstStyle/>
          <a:p>
            <a:pPr defTabSz="457200">
              <a:lnSpc>
                <a:spcPct val="150000"/>
              </a:lnSpc>
              <a:defRPr/>
            </a:pPr>
            <a:r>
              <a:rPr lang="zh-CN" altLang="zh-CN" sz="2000" b="1" dirty="0">
                <a:solidFill>
                  <a:srgbClr val="595959"/>
                </a:solidFill>
                <a:latin typeface="微软雅黑" panose="020B0503020204020204" pitchFamily="34" charset="-122"/>
                <a:ea typeface="微软雅黑" panose="020B0503020204020204" pitchFamily="34" charset="-122"/>
                <a:cs typeface="+mn-ea"/>
              </a:rPr>
              <a:t>添加结算模块的</a:t>
            </a:r>
            <a:r>
              <a:rPr lang="en-US" altLang="zh-CN" sz="2000" b="1" dirty="0">
                <a:solidFill>
                  <a:srgbClr val="595959"/>
                </a:solidFill>
                <a:latin typeface="微软雅黑" panose="020B0503020204020204" pitchFamily="34" charset="-122"/>
                <a:ea typeface="微软雅黑" panose="020B0503020204020204" pitchFamily="34" charset="-122"/>
                <a:cs typeface="+mn-ea"/>
              </a:rPr>
              <a:t>HTTP</a:t>
            </a:r>
            <a:r>
              <a:rPr lang="zh-CN" altLang="zh-CN" sz="2000" b="1" dirty="0">
                <a:solidFill>
                  <a:srgbClr val="595959"/>
                </a:solidFill>
                <a:latin typeface="微软雅黑" panose="020B0503020204020204" pitchFamily="34" charset="-122"/>
                <a:ea typeface="微软雅黑" panose="020B0503020204020204" pitchFamily="34" charset="-122"/>
                <a:cs typeface="+mn-ea"/>
              </a:rPr>
              <a:t>请求</a:t>
            </a:r>
            <a:endParaRPr lang="zh-CN" altLang="zh-CN" sz="2000" b="1" dirty="0">
              <a:solidFill>
                <a:srgbClr val="595959"/>
              </a:solidFill>
              <a:latin typeface="微软雅黑" panose="020B0503020204020204" pitchFamily="34" charset="-122"/>
              <a:ea typeface="微软雅黑" panose="020B0503020204020204" pitchFamily="34" charset="-122"/>
              <a:cs typeface="+mn-ea"/>
            </a:endParaRPr>
          </a:p>
          <a:p>
            <a:pPr defTabSz="457200">
              <a:lnSpc>
                <a:spcPct val="150000"/>
              </a:lnSpc>
              <a:defRPr/>
            </a:pPr>
            <a:r>
              <a:rPr lang="zh-CN" altLang="zh-CN" sz="2000" dirty="0">
                <a:solidFill>
                  <a:srgbClr val="595959"/>
                </a:solidFill>
                <a:latin typeface="微软雅黑" panose="020B0503020204020204" pitchFamily="34" charset="-122"/>
                <a:ea typeface="微软雅黑" panose="020B0503020204020204" pitchFamily="34" charset="-122"/>
                <a:cs typeface="+mn-ea"/>
              </a:rPr>
              <a:t>在</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主界面选中</a:t>
            </a:r>
            <a:r>
              <a:rPr lang="zh-CN" altLang="zh-CN" sz="2000" dirty="0">
                <a:solidFill>
                  <a:srgbClr val="1369B2"/>
                </a:solidFill>
                <a:latin typeface="微软雅黑" panose="020B0503020204020204" pitchFamily="34" charset="-122"/>
                <a:ea typeface="微软雅黑" panose="020B0503020204020204" pitchFamily="34" charset="-122"/>
              </a:rPr>
              <a:t>“线程组</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业务流程</a:t>
            </a:r>
            <a:r>
              <a:rPr lang="zh-CN" altLang="zh-CN" sz="2000">
                <a:solidFill>
                  <a:srgbClr val="1369B2"/>
                </a:solidFill>
                <a:latin typeface="微软雅黑" panose="020B0503020204020204" pitchFamily="34" charset="-122"/>
                <a:ea typeface="微软雅黑" panose="020B0503020204020204" pitchFamily="34" charset="-122"/>
              </a:rPr>
              <a:t>”</a:t>
            </a:r>
            <a:r>
              <a:rPr lang="zh-CN" altLang="zh-CN" sz="2000">
                <a:solidFill>
                  <a:srgbClr val="595959"/>
                </a:solidFill>
                <a:latin typeface="微软雅黑" panose="020B0503020204020204" pitchFamily="34" charset="-122"/>
                <a:ea typeface="微软雅黑" panose="020B0503020204020204" pitchFamily="34" charset="-122"/>
                <a:cs typeface="+mn-ea"/>
              </a:rPr>
              <a:t>并</a:t>
            </a:r>
            <a:r>
              <a:rPr lang="zh-CN" altLang="en-US" sz="2000">
                <a:solidFill>
                  <a:srgbClr val="1369B2"/>
                </a:solidFill>
                <a:latin typeface="微软雅黑" panose="020B0503020204020204" pitchFamily="34" charset="-122"/>
                <a:ea typeface="微软雅黑" panose="020B0503020204020204" pitchFamily="34" charset="-122"/>
              </a:rPr>
              <a:t>右键单击</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在弹</a:t>
            </a:r>
            <a:r>
              <a:rPr lang="zh-CN" altLang="zh-CN" sz="2000">
                <a:solidFill>
                  <a:srgbClr val="595959"/>
                </a:solidFill>
                <a:latin typeface="微软雅黑" panose="020B0503020204020204" pitchFamily="34" charset="-122"/>
                <a:ea typeface="微软雅黑" panose="020B0503020204020204" pitchFamily="34" charset="-122"/>
                <a:cs typeface="+mn-ea"/>
              </a:rPr>
              <a:t>出的</a:t>
            </a:r>
            <a:r>
              <a:rPr lang="zh-CN" altLang="en-US" sz="2000">
                <a:solidFill>
                  <a:srgbClr val="595959"/>
                </a:solidFill>
                <a:latin typeface="微软雅黑" panose="020B0503020204020204" pitchFamily="34" charset="-122"/>
                <a:ea typeface="微软雅黑" panose="020B0503020204020204" pitchFamily="34" charset="-122"/>
                <a:cs typeface="+mn-ea"/>
              </a:rPr>
              <a:t>快捷菜单</a:t>
            </a:r>
            <a:r>
              <a:rPr lang="zh-CN" altLang="zh-CN" sz="2000">
                <a:solidFill>
                  <a:srgbClr val="595959"/>
                </a:solidFill>
                <a:latin typeface="微软雅黑" panose="020B0503020204020204" pitchFamily="34" charset="-122"/>
                <a:ea typeface="微软雅黑" panose="020B0503020204020204" pitchFamily="34" charset="-122"/>
                <a:cs typeface="+mn-ea"/>
              </a:rPr>
              <a:t>中</a:t>
            </a:r>
            <a:r>
              <a:rPr lang="zh-CN" altLang="zh-CN" sz="2000" dirty="0">
                <a:solidFill>
                  <a:srgbClr val="595959"/>
                </a:solidFill>
                <a:latin typeface="微软雅黑" panose="020B0503020204020204" pitchFamily="34" charset="-122"/>
                <a:ea typeface="微软雅黑" panose="020B0503020204020204" pitchFamily="34" charset="-122"/>
                <a:cs typeface="+mn-ea"/>
              </a:rPr>
              <a:t>依次选择</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“取样器”</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请求”</a:t>
            </a:r>
            <a:r>
              <a:rPr lang="zh-CN" altLang="zh-CN" sz="2000" dirty="0">
                <a:solidFill>
                  <a:srgbClr val="595959"/>
                </a:solidFill>
                <a:latin typeface="微软雅黑" panose="020B0503020204020204" pitchFamily="34" charset="-122"/>
                <a:ea typeface="微软雅黑" panose="020B0503020204020204" pitchFamily="34" charset="-122"/>
                <a:cs typeface="+mn-ea"/>
              </a:rPr>
              <a:t>，会添加一个</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请求</a:t>
            </a:r>
            <a:r>
              <a:rPr lang="zh-CN" altLang="zh-CN" sz="2000" dirty="0">
                <a:solidFill>
                  <a:srgbClr val="595959"/>
                </a:solidFill>
                <a:latin typeface="微软雅黑" panose="020B0503020204020204" pitchFamily="34" charset="-122"/>
                <a:ea typeface="微软雅黑" panose="020B0503020204020204" pitchFamily="34" charset="-122"/>
                <a:cs typeface="+mn-ea"/>
              </a:rPr>
              <a:t>界面，在该界面</a:t>
            </a:r>
            <a:r>
              <a:rPr lang="zh-CN" altLang="zh-CN" sz="2000" dirty="0">
                <a:solidFill>
                  <a:srgbClr val="1369B2"/>
                </a:solidFill>
                <a:latin typeface="微软雅黑" panose="020B0503020204020204" pitchFamily="34" charset="-122"/>
                <a:ea typeface="微软雅黑" panose="020B0503020204020204" pitchFamily="34" charset="-122"/>
              </a:rPr>
              <a:t>设置</a:t>
            </a:r>
            <a:r>
              <a:rPr lang="zh-CN" altLang="en-US" sz="2000" dirty="0">
                <a:solidFill>
                  <a:srgbClr val="1369B2"/>
                </a:solidFill>
                <a:latin typeface="微软雅黑" panose="020B0503020204020204" pitchFamily="34" charset="-122"/>
                <a:ea typeface="微软雅黑" panose="020B0503020204020204" pitchFamily="34" charset="-122"/>
              </a:rPr>
              <a:t>结算</a:t>
            </a:r>
            <a:r>
              <a:rPr lang="zh-CN" altLang="zh-CN" sz="2000" dirty="0">
                <a:solidFill>
                  <a:srgbClr val="1369B2"/>
                </a:solidFill>
                <a:latin typeface="微软雅黑" panose="020B0503020204020204" pitchFamily="34" charset="-122"/>
                <a:ea typeface="微软雅黑" panose="020B0503020204020204" pitchFamily="34" charset="-122"/>
              </a:rPr>
              <a:t>模块的</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a:solidFill>
                  <a:srgbClr val="1369B2"/>
                </a:solidFill>
                <a:latin typeface="微软雅黑" panose="020B0503020204020204" pitchFamily="34" charset="-122"/>
                <a:ea typeface="微软雅黑" panose="020B0503020204020204" pitchFamily="34" charset="-122"/>
              </a:rPr>
              <a:t>请求信息</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en-US" sz="2000">
              <a:solidFill>
                <a:srgbClr val="595959"/>
              </a:solidFill>
              <a:latin typeface="微软雅黑" panose="020B0503020204020204" pitchFamily="34" charset="-122"/>
              <a:ea typeface="微软雅黑" panose="020B0503020204020204" pitchFamily="34" charset="-122"/>
              <a:cs typeface="+mn-ea"/>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5020" y="3143413"/>
            <a:ext cx="8375039" cy="336391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5.5.8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编写测试脚本</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7" name="1"/>
          <p:cNvSpPr txBox="1"/>
          <p:nvPr>
            <p:custDataLst>
              <p:tags r:id="rId1"/>
            </p:custDataLst>
          </p:nvPr>
        </p:nvSpPr>
        <p:spPr>
          <a:xfrm>
            <a:off x="4300537" y="2737895"/>
            <a:ext cx="6515100" cy="2346283"/>
          </a:xfrm>
          <a:prstGeom prst="rect">
            <a:avLst/>
          </a:prstGeom>
          <a:noFill/>
          <a:ln>
            <a:noFill/>
          </a:ln>
        </p:spPr>
        <p:txBody>
          <a:bodyPr wrap="square" rtlCol="0">
            <a:spAutoFit/>
          </a:bodyPr>
          <a:lstStyle/>
          <a:p>
            <a:pPr lvl="0" defTabSz="457200">
              <a:lnSpc>
                <a:spcPct val="150000"/>
              </a:lnSpc>
              <a:defRPr/>
            </a:pPr>
            <a:r>
              <a:rPr lang="zh-CN" altLang="zh-CN" sz="2000" dirty="0">
                <a:solidFill>
                  <a:srgbClr val="595959"/>
                </a:solidFill>
                <a:latin typeface="微软雅黑" panose="020B0503020204020204" pitchFamily="34" charset="-122"/>
                <a:ea typeface="微软雅黑" panose="020B0503020204020204" pitchFamily="34" charset="-122"/>
                <a:cs typeface="+mn-ea"/>
              </a:rPr>
              <a:t>在</a:t>
            </a:r>
            <a:r>
              <a:rPr lang="zh-CN" altLang="zh-CN" sz="2000" dirty="0">
                <a:solidFill>
                  <a:srgbClr val="1369B2"/>
                </a:solidFill>
                <a:latin typeface="微软雅黑" panose="020B0503020204020204" pitchFamily="34" charset="-122"/>
                <a:ea typeface="微软雅黑" panose="020B0503020204020204" pitchFamily="34" charset="-122"/>
              </a:rPr>
              <a:t>结算模块</a:t>
            </a:r>
            <a:r>
              <a:rPr lang="zh-CN" altLang="zh-CN" sz="2000" dirty="0">
                <a:solidFill>
                  <a:srgbClr val="595959"/>
                </a:solidFill>
                <a:latin typeface="微软雅黑" panose="020B0503020204020204" pitchFamily="34" charset="-122"/>
                <a:ea typeface="微软雅黑" panose="020B0503020204020204" pitchFamily="34" charset="-122"/>
                <a:cs typeface="+mn-ea"/>
              </a:rPr>
              <a:t>的</a:t>
            </a:r>
            <a:r>
              <a:rPr lang="en-US" altLang="zh-CN" sz="2000" dirty="0">
                <a:solidFill>
                  <a:srgbClr val="595959"/>
                </a:solidFill>
                <a:latin typeface="微软雅黑" panose="020B0503020204020204" pitchFamily="34" charset="-122"/>
                <a:ea typeface="微软雅黑" panose="020B0503020204020204" pitchFamily="34" charset="-122"/>
                <a:cs typeface="+mn-ea"/>
              </a:rPr>
              <a:t>HTTP</a:t>
            </a:r>
            <a:r>
              <a:rPr lang="zh-CN" altLang="zh-CN" sz="2000" dirty="0">
                <a:solidFill>
                  <a:srgbClr val="595959"/>
                </a:solidFill>
                <a:latin typeface="微软雅黑" panose="020B0503020204020204" pitchFamily="34" charset="-122"/>
                <a:ea typeface="微软雅黑" panose="020B0503020204020204" pitchFamily="34" charset="-122"/>
                <a:cs typeface="+mn-ea"/>
              </a:rPr>
              <a:t>请求中添加响应断言、</a:t>
            </a:r>
            <a:r>
              <a:rPr lang="en-US" altLang="zh-CN" sz="2000" dirty="0">
                <a:solidFill>
                  <a:srgbClr val="595959"/>
                </a:solidFill>
                <a:latin typeface="微软雅黑" panose="020B0503020204020204" pitchFamily="34" charset="-122"/>
                <a:ea typeface="微软雅黑" panose="020B0503020204020204" pitchFamily="34" charset="-122"/>
                <a:cs typeface="+mn-ea"/>
              </a:rPr>
              <a:t>JSON</a:t>
            </a:r>
            <a:r>
              <a:rPr lang="zh-CN" altLang="zh-CN" sz="2000" dirty="0">
                <a:solidFill>
                  <a:srgbClr val="595959"/>
                </a:solidFill>
                <a:latin typeface="微软雅黑" panose="020B0503020204020204" pitchFamily="34" charset="-122"/>
                <a:ea typeface="微软雅黑" panose="020B0503020204020204" pitchFamily="34" charset="-122"/>
                <a:cs typeface="+mn-ea"/>
              </a:rPr>
              <a:t>断言和</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信息头管理器</a:t>
            </a:r>
            <a:r>
              <a:rPr lang="zh-CN" altLang="zh-CN" sz="2000" dirty="0">
                <a:solidFill>
                  <a:srgbClr val="595959"/>
                </a:solidFill>
                <a:latin typeface="微软雅黑" panose="020B0503020204020204" pitchFamily="34" charset="-122"/>
                <a:ea typeface="微软雅黑" panose="020B0503020204020204" pitchFamily="34" charset="-122"/>
                <a:cs typeface="+mn-ea"/>
              </a:rPr>
              <a:t>。其中，响应断言、</a:t>
            </a:r>
            <a:r>
              <a:rPr lang="en-US" altLang="zh-CN" sz="2000" dirty="0">
                <a:solidFill>
                  <a:srgbClr val="595959"/>
                </a:solidFill>
                <a:latin typeface="微软雅黑" panose="020B0503020204020204" pitchFamily="34" charset="-122"/>
                <a:ea typeface="微软雅黑" panose="020B0503020204020204" pitchFamily="34" charset="-122"/>
                <a:cs typeface="+mn-ea"/>
              </a:rPr>
              <a:t>JSON</a:t>
            </a:r>
            <a:r>
              <a:rPr lang="zh-CN" altLang="zh-CN" sz="2000" dirty="0">
                <a:solidFill>
                  <a:srgbClr val="595959"/>
                </a:solidFill>
                <a:latin typeface="微软雅黑" panose="020B0503020204020204" pitchFamily="34" charset="-122"/>
                <a:ea typeface="微软雅黑" panose="020B0503020204020204" pitchFamily="34" charset="-122"/>
                <a:cs typeface="+mn-ea"/>
              </a:rPr>
              <a:t>断言的具体配置与</a:t>
            </a:r>
            <a:r>
              <a:rPr lang="zh-CN" altLang="zh-CN" sz="2000" dirty="0">
                <a:solidFill>
                  <a:srgbClr val="1369B2"/>
                </a:solidFill>
                <a:latin typeface="微软雅黑" panose="020B0503020204020204" pitchFamily="34" charset="-122"/>
                <a:ea typeface="微软雅黑" panose="020B0503020204020204" pitchFamily="34" charset="-122"/>
              </a:rPr>
              <a:t>登录模块</a:t>
            </a:r>
            <a:r>
              <a:rPr lang="zh-CN" altLang="zh-CN" sz="2000" dirty="0">
                <a:solidFill>
                  <a:srgbClr val="595959"/>
                </a:solidFill>
                <a:latin typeface="微软雅黑" panose="020B0503020204020204" pitchFamily="34" charset="-122"/>
                <a:ea typeface="微软雅黑" panose="020B0503020204020204" pitchFamily="34" charset="-122"/>
                <a:cs typeface="+mn-ea"/>
              </a:rPr>
              <a:t>中的响应断言、</a:t>
            </a:r>
            <a:r>
              <a:rPr lang="en-US" altLang="zh-CN" sz="2000" dirty="0">
                <a:solidFill>
                  <a:srgbClr val="595959"/>
                </a:solidFill>
                <a:latin typeface="微软雅黑" panose="020B0503020204020204" pitchFamily="34" charset="-122"/>
                <a:ea typeface="微软雅黑" panose="020B0503020204020204" pitchFamily="34" charset="-122"/>
                <a:cs typeface="+mn-ea"/>
              </a:rPr>
              <a:t>JSON</a:t>
            </a:r>
            <a:r>
              <a:rPr lang="zh-CN" altLang="zh-CN" sz="2000" dirty="0">
                <a:solidFill>
                  <a:srgbClr val="595959"/>
                </a:solidFill>
                <a:latin typeface="微软雅黑" panose="020B0503020204020204" pitchFamily="34" charset="-122"/>
                <a:ea typeface="微软雅黑" panose="020B0503020204020204" pitchFamily="34" charset="-122"/>
                <a:cs typeface="+mn-ea"/>
              </a:rPr>
              <a:t>断言一致，</a:t>
            </a:r>
            <a:r>
              <a:rPr lang="en-US" altLang="zh-CN" sz="2000" dirty="0">
                <a:solidFill>
                  <a:srgbClr val="595959"/>
                </a:solidFill>
                <a:latin typeface="微软雅黑" panose="020B0503020204020204" pitchFamily="34" charset="-122"/>
                <a:ea typeface="微软雅黑" panose="020B0503020204020204" pitchFamily="34" charset="-122"/>
                <a:cs typeface="+mn-ea"/>
              </a:rPr>
              <a:t>HTTP</a:t>
            </a:r>
            <a:r>
              <a:rPr lang="zh-CN" altLang="zh-CN" sz="2000" dirty="0">
                <a:solidFill>
                  <a:srgbClr val="595959"/>
                </a:solidFill>
                <a:latin typeface="微软雅黑" panose="020B0503020204020204" pitchFamily="34" charset="-122"/>
                <a:ea typeface="微软雅黑" panose="020B0503020204020204" pitchFamily="34" charset="-122"/>
                <a:cs typeface="+mn-ea"/>
              </a:rPr>
              <a:t>信息头管理器的具体配置与</a:t>
            </a:r>
            <a:r>
              <a:rPr lang="zh-CN" altLang="zh-CN" sz="2000" dirty="0">
                <a:solidFill>
                  <a:srgbClr val="1369B2"/>
                </a:solidFill>
                <a:latin typeface="微软雅黑" panose="020B0503020204020204" pitchFamily="34" charset="-122"/>
                <a:ea typeface="微软雅黑" panose="020B0503020204020204" pitchFamily="34" charset="-122"/>
              </a:rPr>
              <a:t>加入购物车模块</a:t>
            </a:r>
            <a:r>
              <a:rPr lang="zh-CN" altLang="zh-CN" sz="2000" dirty="0">
                <a:solidFill>
                  <a:srgbClr val="595959"/>
                </a:solidFill>
                <a:latin typeface="微软雅黑" panose="020B0503020204020204" pitchFamily="34" charset="-122"/>
                <a:ea typeface="微软雅黑" panose="020B0503020204020204" pitchFamily="34" charset="-122"/>
                <a:cs typeface="+mn-ea"/>
              </a:rPr>
              <a:t>中的</a:t>
            </a:r>
            <a:r>
              <a:rPr lang="en-US" altLang="zh-CN" sz="2000" dirty="0">
                <a:solidFill>
                  <a:srgbClr val="595959"/>
                </a:solidFill>
                <a:latin typeface="微软雅黑" panose="020B0503020204020204" pitchFamily="34" charset="-122"/>
                <a:ea typeface="微软雅黑" panose="020B0503020204020204" pitchFamily="34" charset="-122"/>
                <a:cs typeface="+mn-ea"/>
              </a:rPr>
              <a:t>HTTP</a:t>
            </a:r>
            <a:r>
              <a:rPr lang="zh-CN" altLang="zh-CN" sz="2000" dirty="0">
                <a:solidFill>
                  <a:srgbClr val="595959"/>
                </a:solidFill>
                <a:latin typeface="微软雅黑" panose="020B0503020204020204" pitchFamily="34" charset="-122"/>
                <a:ea typeface="微软雅黑" panose="020B0503020204020204" pitchFamily="34" charset="-122"/>
                <a:cs typeface="+mn-ea"/>
              </a:rPr>
              <a:t>信息头管理器一致</a:t>
            </a:r>
            <a:r>
              <a:rPr lang="zh-CN" altLang="en-US" sz="2000" dirty="0">
                <a:solidFill>
                  <a:srgbClr val="595959"/>
                </a:solidFill>
                <a:latin typeface="微软雅黑" panose="020B0503020204020204" pitchFamily="34" charset="-122"/>
                <a:ea typeface="微软雅黑" panose="020B0503020204020204" pitchFamily="34" charset="-122"/>
                <a:cs typeface="+mn-ea"/>
              </a:rPr>
              <a:t>。</a:t>
            </a:r>
            <a:endParaRPr lang="zh-CN" altLang="en-US"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80" y="2493645"/>
            <a:ext cx="2801620" cy="373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5.5.8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编写测试脚本</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5" name="圆角矩形 14"/>
          <p:cNvSpPr/>
          <p:nvPr/>
        </p:nvSpPr>
        <p:spPr>
          <a:xfrm>
            <a:off x="961390" y="1124105"/>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16" name="文本框 10"/>
          <p:cNvSpPr txBox="1"/>
          <p:nvPr/>
        </p:nvSpPr>
        <p:spPr>
          <a:xfrm flipH="1">
            <a:off x="902122" y="1233190"/>
            <a:ext cx="1866478" cy="52322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STEP  11</a:t>
            </a:r>
            <a:endParaRPr lang="en-US" altLang="zh-CN" sz="28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7" name="1"/>
          <p:cNvSpPr txBox="1"/>
          <p:nvPr>
            <p:custDataLst>
              <p:tags r:id="rId1"/>
            </p:custDataLst>
          </p:nvPr>
        </p:nvSpPr>
        <p:spPr>
          <a:xfrm>
            <a:off x="2916980" y="1031179"/>
            <a:ext cx="8551120" cy="1938992"/>
          </a:xfrm>
          <a:prstGeom prst="rect">
            <a:avLst/>
          </a:prstGeom>
          <a:noFill/>
          <a:ln>
            <a:noFill/>
          </a:ln>
        </p:spPr>
        <p:txBody>
          <a:bodyPr wrap="square" rtlCol="0">
            <a:spAutoFit/>
          </a:bodyPr>
          <a:lstStyle/>
          <a:p>
            <a:pPr lvl="0" defTabSz="457200">
              <a:lnSpc>
                <a:spcPct val="150000"/>
              </a:lnSpc>
              <a:defRPr/>
            </a:pPr>
            <a:r>
              <a:rPr lang="zh-CN" altLang="zh-CN" sz="2000" b="1" dirty="0">
                <a:solidFill>
                  <a:srgbClr val="595959"/>
                </a:solidFill>
                <a:latin typeface="微软雅黑" panose="020B0503020204020204" pitchFamily="34" charset="-122"/>
                <a:ea typeface="微软雅黑" panose="020B0503020204020204" pitchFamily="34" charset="-122"/>
                <a:cs typeface="+mn-ea"/>
              </a:rPr>
              <a:t>添加下订单模块的</a:t>
            </a:r>
            <a:r>
              <a:rPr lang="en-US" altLang="zh-CN" sz="2000" b="1" dirty="0">
                <a:solidFill>
                  <a:srgbClr val="595959"/>
                </a:solidFill>
                <a:latin typeface="微软雅黑" panose="020B0503020204020204" pitchFamily="34" charset="-122"/>
                <a:ea typeface="微软雅黑" panose="020B0503020204020204" pitchFamily="34" charset="-122"/>
                <a:cs typeface="+mn-ea"/>
              </a:rPr>
              <a:t>HTTP</a:t>
            </a:r>
            <a:r>
              <a:rPr lang="zh-CN" altLang="zh-CN" sz="2000" b="1" dirty="0">
                <a:solidFill>
                  <a:srgbClr val="595959"/>
                </a:solidFill>
                <a:latin typeface="微软雅黑" panose="020B0503020204020204" pitchFamily="34" charset="-122"/>
                <a:ea typeface="微软雅黑" panose="020B0503020204020204" pitchFamily="34" charset="-122"/>
                <a:cs typeface="+mn-ea"/>
              </a:rPr>
              <a:t>请求</a:t>
            </a:r>
            <a:endParaRPr lang="zh-CN" altLang="zh-CN" sz="2000" b="1" dirty="0">
              <a:solidFill>
                <a:srgbClr val="595959"/>
              </a:solidFill>
              <a:latin typeface="微软雅黑" panose="020B0503020204020204" pitchFamily="34" charset="-122"/>
              <a:ea typeface="微软雅黑" panose="020B0503020204020204" pitchFamily="34" charset="-122"/>
              <a:cs typeface="+mn-ea"/>
            </a:endParaRPr>
          </a:p>
          <a:p>
            <a:pPr defTabSz="457200">
              <a:lnSpc>
                <a:spcPct val="150000"/>
              </a:lnSpc>
              <a:defRPr/>
            </a:pPr>
            <a:r>
              <a:rPr lang="zh-CN" altLang="zh-CN" sz="2000" dirty="0">
                <a:solidFill>
                  <a:srgbClr val="595959"/>
                </a:solidFill>
                <a:latin typeface="微软雅黑" panose="020B0503020204020204" pitchFamily="34" charset="-122"/>
                <a:ea typeface="微软雅黑" panose="020B0503020204020204" pitchFamily="34" charset="-122"/>
                <a:cs typeface="+mn-ea"/>
              </a:rPr>
              <a:t>在</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主界面选中</a:t>
            </a:r>
            <a:r>
              <a:rPr lang="zh-CN" altLang="zh-CN" sz="2000" dirty="0">
                <a:solidFill>
                  <a:srgbClr val="1369B2"/>
                </a:solidFill>
                <a:latin typeface="微软雅黑" panose="020B0503020204020204" pitchFamily="34" charset="-122"/>
                <a:ea typeface="微软雅黑" panose="020B0503020204020204" pitchFamily="34" charset="-122"/>
              </a:rPr>
              <a:t>“线程组</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业务流程</a:t>
            </a:r>
            <a:r>
              <a:rPr lang="zh-CN" altLang="zh-CN" sz="2000">
                <a:solidFill>
                  <a:srgbClr val="1369B2"/>
                </a:solidFill>
                <a:latin typeface="微软雅黑" panose="020B0503020204020204" pitchFamily="34" charset="-122"/>
                <a:ea typeface="微软雅黑" panose="020B0503020204020204" pitchFamily="34" charset="-122"/>
              </a:rPr>
              <a:t>”</a:t>
            </a:r>
            <a:r>
              <a:rPr lang="zh-CN" altLang="zh-CN" sz="2000">
                <a:solidFill>
                  <a:srgbClr val="595959"/>
                </a:solidFill>
                <a:latin typeface="微软雅黑" panose="020B0503020204020204" pitchFamily="34" charset="-122"/>
                <a:ea typeface="微软雅黑" panose="020B0503020204020204" pitchFamily="34" charset="-122"/>
                <a:cs typeface="+mn-ea"/>
              </a:rPr>
              <a:t>并</a:t>
            </a:r>
            <a:r>
              <a:rPr lang="zh-CN" altLang="en-US" sz="2000">
                <a:solidFill>
                  <a:srgbClr val="1369B2"/>
                </a:solidFill>
                <a:latin typeface="微软雅黑" panose="020B0503020204020204" pitchFamily="34" charset="-122"/>
                <a:ea typeface="微软雅黑" panose="020B0503020204020204" pitchFamily="34" charset="-122"/>
              </a:rPr>
              <a:t>右键单击</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在弹</a:t>
            </a:r>
            <a:r>
              <a:rPr lang="zh-CN" altLang="zh-CN" sz="2000">
                <a:solidFill>
                  <a:srgbClr val="595959"/>
                </a:solidFill>
                <a:latin typeface="微软雅黑" panose="020B0503020204020204" pitchFamily="34" charset="-122"/>
                <a:ea typeface="微软雅黑" panose="020B0503020204020204" pitchFamily="34" charset="-122"/>
                <a:cs typeface="+mn-ea"/>
              </a:rPr>
              <a:t>出的</a:t>
            </a:r>
            <a:r>
              <a:rPr lang="zh-CN" altLang="en-US" sz="2000">
                <a:solidFill>
                  <a:srgbClr val="595959"/>
                </a:solidFill>
                <a:latin typeface="微软雅黑" panose="020B0503020204020204" pitchFamily="34" charset="-122"/>
                <a:ea typeface="微软雅黑" panose="020B0503020204020204" pitchFamily="34" charset="-122"/>
                <a:cs typeface="+mn-ea"/>
              </a:rPr>
              <a:t>快捷菜单</a:t>
            </a:r>
            <a:r>
              <a:rPr lang="zh-CN" altLang="zh-CN" sz="2000">
                <a:solidFill>
                  <a:srgbClr val="595959"/>
                </a:solidFill>
                <a:latin typeface="微软雅黑" panose="020B0503020204020204" pitchFamily="34" charset="-122"/>
                <a:ea typeface="微软雅黑" panose="020B0503020204020204" pitchFamily="34" charset="-122"/>
                <a:cs typeface="+mn-ea"/>
              </a:rPr>
              <a:t>中</a:t>
            </a:r>
            <a:r>
              <a:rPr lang="zh-CN" altLang="zh-CN" sz="2000" dirty="0">
                <a:solidFill>
                  <a:srgbClr val="595959"/>
                </a:solidFill>
                <a:latin typeface="微软雅黑" panose="020B0503020204020204" pitchFamily="34" charset="-122"/>
                <a:ea typeface="微软雅黑" panose="020B0503020204020204" pitchFamily="34" charset="-122"/>
                <a:cs typeface="+mn-ea"/>
              </a:rPr>
              <a:t>依次选择</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“取样器”</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请求”</a:t>
            </a:r>
            <a:r>
              <a:rPr lang="zh-CN" altLang="zh-CN" sz="2000" dirty="0">
                <a:solidFill>
                  <a:srgbClr val="595959"/>
                </a:solidFill>
                <a:latin typeface="微软雅黑" panose="020B0503020204020204" pitchFamily="34" charset="-122"/>
                <a:ea typeface="微软雅黑" panose="020B0503020204020204" pitchFamily="34" charset="-122"/>
                <a:cs typeface="+mn-ea"/>
              </a:rPr>
              <a:t>，会添加一个</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请求</a:t>
            </a:r>
            <a:r>
              <a:rPr lang="zh-CN" altLang="zh-CN" sz="2000" dirty="0">
                <a:solidFill>
                  <a:srgbClr val="595959"/>
                </a:solidFill>
                <a:latin typeface="微软雅黑" panose="020B0503020204020204" pitchFamily="34" charset="-122"/>
                <a:ea typeface="微软雅黑" panose="020B0503020204020204" pitchFamily="34" charset="-122"/>
                <a:cs typeface="+mn-ea"/>
              </a:rPr>
              <a:t>界面，在该界面</a:t>
            </a:r>
            <a:r>
              <a:rPr lang="zh-CN" altLang="zh-CN" sz="2000" dirty="0">
                <a:solidFill>
                  <a:srgbClr val="1369B2"/>
                </a:solidFill>
                <a:latin typeface="微软雅黑" panose="020B0503020204020204" pitchFamily="34" charset="-122"/>
                <a:ea typeface="微软雅黑" panose="020B0503020204020204" pitchFamily="34" charset="-122"/>
              </a:rPr>
              <a:t>设置</a:t>
            </a:r>
            <a:r>
              <a:rPr lang="zh-CN" altLang="en-US" sz="2000" dirty="0">
                <a:solidFill>
                  <a:srgbClr val="1369B2"/>
                </a:solidFill>
                <a:latin typeface="微软雅黑" panose="020B0503020204020204" pitchFamily="34" charset="-122"/>
                <a:ea typeface="微软雅黑" panose="020B0503020204020204" pitchFamily="34" charset="-122"/>
              </a:rPr>
              <a:t>下订单</a:t>
            </a:r>
            <a:r>
              <a:rPr lang="zh-CN" altLang="zh-CN" sz="2000" dirty="0">
                <a:solidFill>
                  <a:srgbClr val="1369B2"/>
                </a:solidFill>
                <a:latin typeface="微软雅黑" panose="020B0503020204020204" pitchFamily="34" charset="-122"/>
                <a:ea typeface="微软雅黑" panose="020B0503020204020204" pitchFamily="34" charset="-122"/>
              </a:rPr>
              <a:t>模块的</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a:solidFill>
                  <a:srgbClr val="1369B2"/>
                </a:solidFill>
                <a:latin typeface="微软雅黑" panose="020B0503020204020204" pitchFamily="34" charset="-122"/>
                <a:ea typeface="微软雅黑" panose="020B0503020204020204" pitchFamily="34" charset="-122"/>
              </a:rPr>
              <a:t>请求信息</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en-US" sz="2000">
              <a:solidFill>
                <a:srgbClr val="595959"/>
              </a:solidFill>
              <a:latin typeface="微软雅黑" panose="020B0503020204020204" pitchFamily="34" charset="-122"/>
              <a:ea typeface="微软雅黑" panose="020B0503020204020204" pitchFamily="34" charset="-122"/>
              <a:cs typeface="+mn-ea"/>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4486" y="3075216"/>
            <a:ext cx="5940992" cy="348985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5.5.8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编写测试脚本</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5" name="圆角矩形 14"/>
          <p:cNvSpPr/>
          <p:nvPr/>
        </p:nvSpPr>
        <p:spPr>
          <a:xfrm>
            <a:off x="961390" y="1124105"/>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16" name="文本框 10"/>
          <p:cNvSpPr txBox="1"/>
          <p:nvPr/>
        </p:nvSpPr>
        <p:spPr>
          <a:xfrm flipH="1">
            <a:off x="902122" y="1233190"/>
            <a:ext cx="1866478" cy="52322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STEP  12</a:t>
            </a:r>
            <a:endParaRPr lang="en-US" altLang="zh-CN" sz="28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7" name="1"/>
          <p:cNvSpPr txBox="1"/>
          <p:nvPr>
            <p:custDataLst>
              <p:tags r:id="rId1"/>
            </p:custDataLst>
          </p:nvPr>
        </p:nvSpPr>
        <p:spPr>
          <a:xfrm>
            <a:off x="2916980" y="1031179"/>
            <a:ext cx="8551120" cy="1938992"/>
          </a:xfrm>
          <a:prstGeom prst="rect">
            <a:avLst/>
          </a:prstGeom>
          <a:noFill/>
          <a:ln>
            <a:noFill/>
          </a:ln>
        </p:spPr>
        <p:txBody>
          <a:bodyPr wrap="square" rtlCol="0">
            <a:spAutoFit/>
          </a:bodyPr>
          <a:lstStyle/>
          <a:p>
            <a:pPr defTabSz="457200">
              <a:lnSpc>
                <a:spcPct val="150000"/>
              </a:lnSpc>
              <a:defRPr/>
            </a:pPr>
            <a:r>
              <a:rPr lang="zh-CN" altLang="zh-CN" sz="2000" b="1" dirty="0">
                <a:solidFill>
                  <a:srgbClr val="595959"/>
                </a:solidFill>
                <a:latin typeface="微软雅黑" panose="020B0503020204020204" pitchFamily="34" charset="-122"/>
                <a:ea typeface="微软雅黑" panose="020B0503020204020204" pitchFamily="34" charset="-122"/>
                <a:cs typeface="+mn-ea"/>
              </a:rPr>
              <a:t>添加查看订单模块的</a:t>
            </a:r>
            <a:r>
              <a:rPr lang="en-US" altLang="zh-CN" sz="2000" b="1" dirty="0">
                <a:solidFill>
                  <a:srgbClr val="595959"/>
                </a:solidFill>
                <a:latin typeface="微软雅黑" panose="020B0503020204020204" pitchFamily="34" charset="-122"/>
                <a:ea typeface="微软雅黑" panose="020B0503020204020204" pitchFamily="34" charset="-122"/>
                <a:cs typeface="+mn-ea"/>
              </a:rPr>
              <a:t>HTTP</a:t>
            </a:r>
            <a:r>
              <a:rPr lang="zh-CN" altLang="zh-CN" sz="2000" b="1" dirty="0">
                <a:solidFill>
                  <a:srgbClr val="595959"/>
                </a:solidFill>
                <a:latin typeface="微软雅黑" panose="020B0503020204020204" pitchFamily="34" charset="-122"/>
                <a:ea typeface="微软雅黑" panose="020B0503020204020204" pitchFamily="34" charset="-122"/>
                <a:cs typeface="+mn-ea"/>
              </a:rPr>
              <a:t>请求</a:t>
            </a:r>
            <a:endParaRPr lang="zh-CN" altLang="zh-CN" sz="2000" b="1" dirty="0">
              <a:solidFill>
                <a:srgbClr val="595959"/>
              </a:solidFill>
              <a:latin typeface="微软雅黑" panose="020B0503020204020204" pitchFamily="34" charset="-122"/>
              <a:ea typeface="微软雅黑" panose="020B0503020204020204" pitchFamily="34" charset="-122"/>
              <a:cs typeface="+mn-ea"/>
            </a:endParaRPr>
          </a:p>
          <a:p>
            <a:pPr defTabSz="457200">
              <a:lnSpc>
                <a:spcPct val="150000"/>
              </a:lnSpc>
              <a:defRPr/>
            </a:pPr>
            <a:r>
              <a:rPr lang="zh-CN" altLang="zh-CN" sz="2000" dirty="0">
                <a:solidFill>
                  <a:srgbClr val="595959"/>
                </a:solidFill>
                <a:latin typeface="微软雅黑" panose="020B0503020204020204" pitchFamily="34" charset="-122"/>
                <a:ea typeface="微软雅黑" panose="020B0503020204020204" pitchFamily="34" charset="-122"/>
                <a:cs typeface="+mn-ea"/>
              </a:rPr>
              <a:t>在</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主界面选中</a:t>
            </a:r>
            <a:r>
              <a:rPr lang="zh-CN" altLang="zh-CN" sz="2000" dirty="0">
                <a:solidFill>
                  <a:srgbClr val="1369B2"/>
                </a:solidFill>
                <a:latin typeface="微软雅黑" panose="020B0503020204020204" pitchFamily="34" charset="-122"/>
                <a:ea typeface="微软雅黑" panose="020B0503020204020204" pitchFamily="34" charset="-122"/>
              </a:rPr>
              <a:t>“线程组</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业务流程</a:t>
            </a:r>
            <a:r>
              <a:rPr lang="zh-CN" altLang="zh-CN" sz="2000">
                <a:solidFill>
                  <a:srgbClr val="1369B2"/>
                </a:solidFill>
                <a:latin typeface="微软雅黑" panose="020B0503020204020204" pitchFamily="34" charset="-122"/>
                <a:ea typeface="微软雅黑" panose="020B0503020204020204" pitchFamily="34" charset="-122"/>
              </a:rPr>
              <a:t>”</a:t>
            </a:r>
            <a:r>
              <a:rPr lang="zh-CN" altLang="zh-CN" sz="2000">
                <a:solidFill>
                  <a:srgbClr val="595959"/>
                </a:solidFill>
                <a:latin typeface="微软雅黑" panose="020B0503020204020204" pitchFamily="34" charset="-122"/>
                <a:ea typeface="微软雅黑" panose="020B0503020204020204" pitchFamily="34" charset="-122"/>
                <a:cs typeface="+mn-ea"/>
              </a:rPr>
              <a:t>并</a:t>
            </a:r>
            <a:r>
              <a:rPr lang="zh-CN" altLang="en-US" sz="2000">
                <a:solidFill>
                  <a:srgbClr val="1369B2"/>
                </a:solidFill>
                <a:latin typeface="微软雅黑" panose="020B0503020204020204" pitchFamily="34" charset="-122"/>
                <a:ea typeface="微软雅黑" panose="020B0503020204020204" pitchFamily="34" charset="-122"/>
              </a:rPr>
              <a:t>右键单击</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在弹</a:t>
            </a:r>
            <a:r>
              <a:rPr lang="zh-CN" altLang="zh-CN" sz="2000">
                <a:solidFill>
                  <a:srgbClr val="595959"/>
                </a:solidFill>
                <a:latin typeface="微软雅黑" panose="020B0503020204020204" pitchFamily="34" charset="-122"/>
                <a:ea typeface="微软雅黑" panose="020B0503020204020204" pitchFamily="34" charset="-122"/>
                <a:cs typeface="+mn-ea"/>
              </a:rPr>
              <a:t>出的</a:t>
            </a:r>
            <a:r>
              <a:rPr lang="zh-CN" altLang="en-US" sz="2000">
                <a:solidFill>
                  <a:srgbClr val="595959"/>
                </a:solidFill>
                <a:latin typeface="微软雅黑" panose="020B0503020204020204" pitchFamily="34" charset="-122"/>
                <a:ea typeface="微软雅黑" panose="020B0503020204020204" pitchFamily="34" charset="-122"/>
                <a:cs typeface="+mn-ea"/>
              </a:rPr>
              <a:t>快捷菜单</a:t>
            </a:r>
            <a:r>
              <a:rPr lang="zh-CN" altLang="zh-CN" sz="2000">
                <a:solidFill>
                  <a:srgbClr val="595959"/>
                </a:solidFill>
                <a:latin typeface="微软雅黑" panose="020B0503020204020204" pitchFamily="34" charset="-122"/>
                <a:ea typeface="微软雅黑" panose="020B0503020204020204" pitchFamily="34" charset="-122"/>
                <a:cs typeface="+mn-ea"/>
              </a:rPr>
              <a:t>中</a:t>
            </a:r>
            <a:r>
              <a:rPr lang="zh-CN" altLang="zh-CN" sz="2000" dirty="0">
                <a:solidFill>
                  <a:srgbClr val="595959"/>
                </a:solidFill>
                <a:latin typeface="微软雅黑" panose="020B0503020204020204" pitchFamily="34" charset="-122"/>
                <a:ea typeface="微软雅黑" panose="020B0503020204020204" pitchFamily="34" charset="-122"/>
                <a:cs typeface="+mn-ea"/>
              </a:rPr>
              <a:t>依次选择</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“取样器”</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请求”</a:t>
            </a:r>
            <a:r>
              <a:rPr lang="zh-CN" altLang="zh-CN" sz="2000" dirty="0">
                <a:solidFill>
                  <a:srgbClr val="595959"/>
                </a:solidFill>
                <a:latin typeface="微软雅黑" panose="020B0503020204020204" pitchFamily="34" charset="-122"/>
                <a:ea typeface="微软雅黑" panose="020B0503020204020204" pitchFamily="34" charset="-122"/>
                <a:cs typeface="+mn-ea"/>
              </a:rPr>
              <a:t>，会添加一个</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请求</a:t>
            </a:r>
            <a:r>
              <a:rPr lang="zh-CN" altLang="zh-CN" sz="2000" dirty="0">
                <a:solidFill>
                  <a:srgbClr val="595959"/>
                </a:solidFill>
                <a:latin typeface="微软雅黑" panose="020B0503020204020204" pitchFamily="34" charset="-122"/>
                <a:ea typeface="微软雅黑" panose="020B0503020204020204" pitchFamily="34" charset="-122"/>
                <a:cs typeface="+mn-ea"/>
              </a:rPr>
              <a:t>界面，在该界面</a:t>
            </a:r>
            <a:r>
              <a:rPr lang="zh-CN" altLang="zh-CN" sz="2000" dirty="0">
                <a:solidFill>
                  <a:srgbClr val="1369B2"/>
                </a:solidFill>
                <a:latin typeface="微软雅黑" panose="020B0503020204020204" pitchFamily="34" charset="-122"/>
                <a:ea typeface="微软雅黑" panose="020B0503020204020204" pitchFamily="34" charset="-122"/>
              </a:rPr>
              <a:t>设置</a:t>
            </a:r>
            <a:r>
              <a:rPr lang="zh-CN" altLang="en-US" sz="2000" dirty="0">
                <a:solidFill>
                  <a:srgbClr val="1369B2"/>
                </a:solidFill>
                <a:latin typeface="微软雅黑" panose="020B0503020204020204" pitchFamily="34" charset="-122"/>
                <a:ea typeface="微软雅黑" panose="020B0503020204020204" pitchFamily="34" charset="-122"/>
              </a:rPr>
              <a:t>查看订单</a:t>
            </a:r>
            <a:r>
              <a:rPr lang="zh-CN" altLang="zh-CN" sz="2000" dirty="0">
                <a:solidFill>
                  <a:srgbClr val="1369B2"/>
                </a:solidFill>
                <a:latin typeface="微软雅黑" panose="020B0503020204020204" pitchFamily="34" charset="-122"/>
                <a:ea typeface="微软雅黑" panose="020B0503020204020204" pitchFamily="34" charset="-122"/>
              </a:rPr>
              <a:t>模块的</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a:solidFill>
                  <a:srgbClr val="1369B2"/>
                </a:solidFill>
                <a:latin typeface="微软雅黑" panose="020B0503020204020204" pitchFamily="34" charset="-122"/>
                <a:ea typeface="微软雅黑" panose="020B0503020204020204" pitchFamily="34" charset="-122"/>
              </a:rPr>
              <a:t>请求信息</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en-US" sz="2000">
              <a:solidFill>
                <a:srgbClr val="595959"/>
              </a:solidFill>
              <a:latin typeface="微软雅黑" panose="020B0503020204020204" pitchFamily="34" charset="-122"/>
              <a:ea typeface="微软雅黑" panose="020B0503020204020204" pitchFamily="34" charset="-122"/>
              <a:cs typeface="+mn-ea"/>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2667" y="2970171"/>
            <a:ext cx="6070930" cy="348835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5.5.8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编写测试脚本</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5" name="圆角矩形 14"/>
          <p:cNvSpPr/>
          <p:nvPr/>
        </p:nvSpPr>
        <p:spPr>
          <a:xfrm>
            <a:off x="961390" y="1124105"/>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16" name="文本框 10"/>
          <p:cNvSpPr txBox="1"/>
          <p:nvPr/>
        </p:nvSpPr>
        <p:spPr>
          <a:xfrm flipH="1">
            <a:off x="902122" y="1233190"/>
            <a:ext cx="1866478" cy="52322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STEP  13</a:t>
            </a:r>
            <a:endParaRPr lang="en-US" altLang="zh-CN" sz="28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7" name="1"/>
          <p:cNvSpPr txBox="1"/>
          <p:nvPr>
            <p:custDataLst>
              <p:tags r:id="rId1"/>
            </p:custDataLst>
          </p:nvPr>
        </p:nvSpPr>
        <p:spPr>
          <a:xfrm>
            <a:off x="2916980" y="1031179"/>
            <a:ext cx="8551120" cy="1785104"/>
          </a:xfrm>
          <a:prstGeom prst="rect">
            <a:avLst/>
          </a:prstGeom>
          <a:noFill/>
          <a:ln>
            <a:noFill/>
          </a:ln>
        </p:spPr>
        <p:txBody>
          <a:bodyPr wrap="square" rtlCol="0">
            <a:spAutoFit/>
          </a:bodyPr>
          <a:lstStyle/>
          <a:p>
            <a:r>
              <a:rPr lang="zh-CN" altLang="zh-CN" sz="2000" b="1" dirty="0">
                <a:solidFill>
                  <a:srgbClr val="595959"/>
                </a:solidFill>
                <a:latin typeface="微软雅黑" panose="020B0503020204020204" pitchFamily="34" charset="-122"/>
                <a:ea typeface="微软雅黑" panose="020B0503020204020204" pitchFamily="34" charset="-122"/>
                <a:cs typeface="+mn-ea"/>
              </a:rPr>
              <a:t>添加</a:t>
            </a:r>
            <a:r>
              <a:rPr lang="zh-CN" altLang="en-US" sz="2000" b="1" dirty="0">
                <a:solidFill>
                  <a:srgbClr val="595959"/>
                </a:solidFill>
                <a:latin typeface="微软雅黑" panose="020B0503020204020204" pitchFamily="34" charset="-122"/>
                <a:ea typeface="微软雅黑" panose="020B0503020204020204" pitchFamily="34" charset="-122"/>
                <a:cs typeface="+mn-ea"/>
              </a:rPr>
              <a:t>察看结果树</a:t>
            </a:r>
            <a:endParaRPr lang="en-US" altLang="zh-CN" sz="2000" b="1"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选中</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主界面的</a:t>
            </a:r>
            <a:r>
              <a:rPr lang="zh-CN" altLang="zh-CN" sz="2000">
                <a:solidFill>
                  <a:srgbClr val="1369B2"/>
                </a:solidFill>
                <a:latin typeface="微软雅黑" panose="020B0503020204020204" pitchFamily="34" charset="-122"/>
                <a:ea typeface="微软雅黑" panose="020B0503020204020204" pitchFamily="34" charset="-122"/>
              </a:rPr>
              <a:t>测试计划</a:t>
            </a:r>
            <a:r>
              <a:rPr lang="zh-CN" altLang="zh-CN" sz="2000">
                <a:solidFill>
                  <a:srgbClr val="595959"/>
                </a:solidFill>
                <a:latin typeface="微软雅黑" panose="020B0503020204020204" pitchFamily="34" charset="-122"/>
                <a:ea typeface="微软雅黑" panose="020B0503020204020204" pitchFamily="34" charset="-122"/>
                <a:cs typeface="+mn-ea"/>
              </a:rPr>
              <a:t>并</a:t>
            </a:r>
            <a:r>
              <a:rPr lang="zh-CN" altLang="en-US" sz="2000">
                <a:solidFill>
                  <a:srgbClr val="1369B2"/>
                </a:solidFill>
                <a:latin typeface="微软雅黑" panose="020B0503020204020204" pitchFamily="34" charset="-122"/>
                <a:ea typeface="微软雅黑" panose="020B0503020204020204" pitchFamily="34" charset="-122"/>
              </a:rPr>
              <a:t>右键单击</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在弹</a:t>
            </a:r>
            <a:r>
              <a:rPr lang="zh-CN" altLang="zh-CN" sz="2000">
                <a:solidFill>
                  <a:srgbClr val="595959"/>
                </a:solidFill>
                <a:latin typeface="微软雅黑" panose="020B0503020204020204" pitchFamily="34" charset="-122"/>
                <a:ea typeface="微软雅黑" panose="020B0503020204020204" pitchFamily="34" charset="-122"/>
                <a:cs typeface="+mn-ea"/>
              </a:rPr>
              <a:t>出的</a:t>
            </a:r>
            <a:r>
              <a:rPr lang="zh-CN" altLang="en-US" sz="2000">
                <a:solidFill>
                  <a:srgbClr val="595959"/>
                </a:solidFill>
                <a:latin typeface="微软雅黑" panose="020B0503020204020204" pitchFamily="34" charset="-122"/>
                <a:ea typeface="微软雅黑" panose="020B0503020204020204" pitchFamily="34" charset="-122"/>
                <a:cs typeface="+mn-ea"/>
              </a:rPr>
              <a:t>快捷菜单</a:t>
            </a:r>
            <a:r>
              <a:rPr lang="zh-CN" altLang="zh-CN" sz="2000">
                <a:solidFill>
                  <a:srgbClr val="595959"/>
                </a:solidFill>
                <a:latin typeface="微软雅黑" panose="020B0503020204020204" pitchFamily="34" charset="-122"/>
                <a:ea typeface="微软雅黑" panose="020B0503020204020204" pitchFamily="34" charset="-122"/>
                <a:cs typeface="+mn-ea"/>
              </a:rPr>
              <a:t>中</a:t>
            </a:r>
            <a:r>
              <a:rPr lang="zh-CN" altLang="zh-CN" sz="2000" dirty="0">
                <a:solidFill>
                  <a:srgbClr val="595959"/>
                </a:solidFill>
                <a:latin typeface="微软雅黑" panose="020B0503020204020204" pitchFamily="34" charset="-122"/>
                <a:ea typeface="微软雅黑" panose="020B0503020204020204" pitchFamily="34" charset="-122"/>
                <a:cs typeface="+mn-ea"/>
              </a:rPr>
              <a:t>依次选择</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“监听器”</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“察看结果树”</a:t>
            </a:r>
            <a:r>
              <a:rPr lang="zh-CN" altLang="zh-CN" sz="2000" dirty="0">
                <a:solidFill>
                  <a:srgbClr val="595959"/>
                </a:solidFill>
                <a:latin typeface="微软雅黑" panose="020B0503020204020204" pitchFamily="34" charset="-122"/>
                <a:ea typeface="微软雅黑" panose="020B0503020204020204" pitchFamily="34" charset="-122"/>
                <a:cs typeface="+mn-ea"/>
              </a:rPr>
              <a:t>，会添加一个</a:t>
            </a:r>
            <a:r>
              <a:rPr lang="zh-CN" altLang="en-US" sz="2000" dirty="0">
                <a:solidFill>
                  <a:srgbClr val="1369B2"/>
                </a:solidFill>
                <a:latin typeface="微软雅黑" panose="020B0503020204020204" pitchFamily="34" charset="-122"/>
                <a:ea typeface="微软雅黑" panose="020B0503020204020204" pitchFamily="34" charset="-122"/>
              </a:rPr>
              <a:t>察</a:t>
            </a:r>
            <a:r>
              <a:rPr lang="zh-CN" altLang="zh-CN" sz="2000" dirty="0">
                <a:solidFill>
                  <a:srgbClr val="1369B2"/>
                </a:solidFill>
                <a:latin typeface="微软雅黑" panose="020B0503020204020204" pitchFamily="34" charset="-122"/>
                <a:ea typeface="微软雅黑" panose="020B0503020204020204" pitchFamily="34" charset="-122"/>
              </a:rPr>
              <a:t>看结</a:t>
            </a:r>
            <a:r>
              <a:rPr lang="zh-CN" altLang="zh-CN" sz="2000">
                <a:solidFill>
                  <a:srgbClr val="1369B2"/>
                </a:solidFill>
                <a:latin typeface="微软雅黑" panose="020B0503020204020204" pitchFamily="34" charset="-122"/>
                <a:ea typeface="微软雅黑" panose="020B0503020204020204" pitchFamily="34" charset="-122"/>
              </a:rPr>
              <a:t>果树</a:t>
            </a:r>
            <a:r>
              <a:rPr lang="zh-CN" altLang="zh-CN" sz="2000">
                <a:solidFill>
                  <a:srgbClr val="595959"/>
                </a:solidFill>
                <a:latin typeface="微软雅黑" panose="020B0503020204020204" pitchFamily="34" charset="-122"/>
                <a:ea typeface="微软雅黑" panose="020B0503020204020204" pitchFamily="34" charset="-122"/>
                <a:cs typeface="+mn-ea"/>
              </a:rPr>
              <a:t>界面</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en-US" sz="2000">
              <a:solidFill>
                <a:srgbClr val="595959"/>
              </a:solidFill>
              <a:latin typeface="微软雅黑" panose="020B0503020204020204" pitchFamily="34" charset="-122"/>
              <a:ea typeface="微软雅黑" panose="020B0503020204020204" pitchFamily="34" charset="-122"/>
              <a:cs typeface="+mn-ea"/>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5122" y="2816283"/>
            <a:ext cx="5574111" cy="385522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5.5.8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编写测试脚本</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5" name="圆角矩形 14"/>
          <p:cNvSpPr/>
          <p:nvPr/>
        </p:nvSpPr>
        <p:spPr>
          <a:xfrm>
            <a:off x="961390" y="1124105"/>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16" name="文本框 10"/>
          <p:cNvSpPr txBox="1"/>
          <p:nvPr/>
        </p:nvSpPr>
        <p:spPr>
          <a:xfrm flipH="1">
            <a:off x="902122" y="1233190"/>
            <a:ext cx="1866478" cy="52322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STEP  14</a:t>
            </a:r>
            <a:endParaRPr lang="en-US" altLang="zh-CN" sz="28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7" name="1"/>
          <p:cNvSpPr txBox="1"/>
          <p:nvPr>
            <p:custDataLst>
              <p:tags r:id="rId1"/>
            </p:custDataLst>
          </p:nvPr>
        </p:nvSpPr>
        <p:spPr>
          <a:xfrm>
            <a:off x="2916980" y="1031179"/>
            <a:ext cx="8551120" cy="1785104"/>
          </a:xfrm>
          <a:prstGeom prst="rect">
            <a:avLst/>
          </a:prstGeom>
          <a:noFill/>
          <a:ln>
            <a:noFill/>
          </a:ln>
        </p:spPr>
        <p:txBody>
          <a:bodyPr wrap="square" rtlCol="0">
            <a:spAutoFit/>
          </a:bodyPr>
          <a:lstStyle/>
          <a:p>
            <a:r>
              <a:rPr lang="zh-CN" altLang="zh-CN" sz="2000" b="1" dirty="0">
                <a:solidFill>
                  <a:srgbClr val="595959"/>
                </a:solidFill>
                <a:latin typeface="微软雅黑" panose="020B0503020204020204" pitchFamily="34" charset="-122"/>
                <a:ea typeface="微软雅黑" panose="020B0503020204020204" pitchFamily="34" charset="-122"/>
                <a:cs typeface="+mn-ea"/>
              </a:rPr>
              <a:t>添加</a:t>
            </a:r>
            <a:r>
              <a:rPr lang="zh-CN" altLang="en-US" sz="2000" b="1" dirty="0">
                <a:solidFill>
                  <a:srgbClr val="595959"/>
                </a:solidFill>
                <a:latin typeface="微软雅黑" panose="020B0503020204020204" pitchFamily="34" charset="-122"/>
                <a:ea typeface="微软雅黑" panose="020B0503020204020204" pitchFamily="34" charset="-122"/>
                <a:cs typeface="+mn-ea"/>
              </a:rPr>
              <a:t>聚合报告</a:t>
            </a:r>
            <a:endParaRPr lang="en-US" altLang="zh-CN" sz="2000" b="1"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选中</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主界面的</a:t>
            </a:r>
            <a:r>
              <a:rPr lang="zh-CN" altLang="zh-CN" sz="2000">
                <a:solidFill>
                  <a:srgbClr val="1369B2"/>
                </a:solidFill>
                <a:latin typeface="微软雅黑" panose="020B0503020204020204" pitchFamily="34" charset="-122"/>
                <a:ea typeface="微软雅黑" panose="020B0503020204020204" pitchFamily="34" charset="-122"/>
              </a:rPr>
              <a:t>测试计划</a:t>
            </a:r>
            <a:r>
              <a:rPr lang="zh-CN" altLang="zh-CN" sz="2000">
                <a:solidFill>
                  <a:srgbClr val="595959"/>
                </a:solidFill>
                <a:latin typeface="微软雅黑" panose="020B0503020204020204" pitchFamily="34" charset="-122"/>
                <a:ea typeface="微软雅黑" panose="020B0503020204020204" pitchFamily="34" charset="-122"/>
                <a:cs typeface="+mn-ea"/>
              </a:rPr>
              <a:t>并</a:t>
            </a:r>
            <a:r>
              <a:rPr lang="zh-CN" altLang="en-US" sz="2000">
                <a:solidFill>
                  <a:srgbClr val="1369B2"/>
                </a:solidFill>
                <a:latin typeface="微软雅黑" panose="020B0503020204020204" pitchFamily="34" charset="-122"/>
                <a:ea typeface="微软雅黑" panose="020B0503020204020204" pitchFamily="34" charset="-122"/>
              </a:rPr>
              <a:t>右键单击</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在弹</a:t>
            </a:r>
            <a:r>
              <a:rPr lang="zh-CN" altLang="zh-CN" sz="2000">
                <a:solidFill>
                  <a:srgbClr val="595959"/>
                </a:solidFill>
                <a:latin typeface="微软雅黑" panose="020B0503020204020204" pitchFamily="34" charset="-122"/>
                <a:ea typeface="微软雅黑" panose="020B0503020204020204" pitchFamily="34" charset="-122"/>
                <a:cs typeface="+mn-ea"/>
              </a:rPr>
              <a:t>出的</a:t>
            </a:r>
            <a:r>
              <a:rPr lang="zh-CN" altLang="en-US" sz="2000">
                <a:solidFill>
                  <a:srgbClr val="595959"/>
                </a:solidFill>
                <a:latin typeface="微软雅黑" panose="020B0503020204020204" pitchFamily="34" charset="-122"/>
                <a:ea typeface="微软雅黑" panose="020B0503020204020204" pitchFamily="34" charset="-122"/>
                <a:cs typeface="+mn-ea"/>
              </a:rPr>
              <a:t>快捷菜单</a:t>
            </a:r>
            <a:r>
              <a:rPr lang="zh-CN" altLang="zh-CN" sz="2000">
                <a:solidFill>
                  <a:srgbClr val="595959"/>
                </a:solidFill>
                <a:latin typeface="微软雅黑" panose="020B0503020204020204" pitchFamily="34" charset="-122"/>
                <a:ea typeface="微软雅黑" panose="020B0503020204020204" pitchFamily="34" charset="-122"/>
                <a:cs typeface="+mn-ea"/>
              </a:rPr>
              <a:t>中</a:t>
            </a:r>
            <a:r>
              <a:rPr lang="zh-CN" altLang="zh-CN" sz="2000" dirty="0">
                <a:solidFill>
                  <a:srgbClr val="595959"/>
                </a:solidFill>
                <a:latin typeface="微软雅黑" panose="020B0503020204020204" pitchFamily="34" charset="-122"/>
                <a:ea typeface="微软雅黑" panose="020B0503020204020204" pitchFamily="34" charset="-122"/>
                <a:cs typeface="+mn-ea"/>
              </a:rPr>
              <a:t>依次选择</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“监听器”</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a:t>
            </a:r>
            <a:r>
              <a:rPr lang="zh-CN" altLang="en-US" sz="2000" dirty="0">
                <a:solidFill>
                  <a:srgbClr val="1369B2"/>
                </a:solidFill>
                <a:latin typeface="微软雅黑" panose="020B0503020204020204" pitchFamily="34" charset="-122"/>
                <a:ea typeface="微软雅黑" panose="020B0503020204020204" pitchFamily="34" charset="-122"/>
              </a:rPr>
              <a:t>聚合报告</a:t>
            </a:r>
            <a:r>
              <a:rPr lang="zh-CN"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cs typeface="+mn-ea"/>
              </a:rPr>
              <a:t>，会添加一个</a:t>
            </a:r>
            <a:r>
              <a:rPr lang="zh-CN" altLang="en-US" sz="2000" dirty="0">
                <a:solidFill>
                  <a:srgbClr val="1369B2"/>
                </a:solidFill>
                <a:latin typeface="微软雅黑" panose="020B0503020204020204" pitchFamily="34" charset="-122"/>
                <a:ea typeface="微软雅黑" panose="020B0503020204020204" pitchFamily="34" charset="-122"/>
              </a:rPr>
              <a:t>聚合</a:t>
            </a:r>
            <a:r>
              <a:rPr lang="zh-CN" altLang="en-US" sz="2000">
                <a:solidFill>
                  <a:srgbClr val="1369B2"/>
                </a:solidFill>
                <a:latin typeface="微软雅黑" panose="020B0503020204020204" pitchFamily="34" charset="-122"/>
                <a:ea typeface="微软雅黑" panose="020B0503020204020204" pitchFamily="34" charset="-122"/>
              </a:rPr>
              <a:t>报告</a:t>
            </a:r>
            <a:r>
              <a:rPr lang="zh-CN" altLang="zh-CN" sz="2000">
                <a:solidFill>
                  <a:srgbClr val="595959"/>
                </a:solidFill>
                <a:latin typeface="微软雅黑" panose="020B0503020204020204" pitchFamily="34" charset="-122"/>
                <a:ea typeface="微软雅黑" panose="020B0503020204020204" pitchFamily="34" charset="-122"/>
                <a:cs typeface="+mn-ea"/>
              </a:rPr>
              <a:t>界面</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en-US" sz="2000">
              <a:solidFill>
                <a:srgbClr val="595959"/>
              </a:solidFill>
              <a:latin typeface="微软雅黑" panose="020B0503020204020204" pitchFamily="34" charset="-122"/>
              <a:ea typeface="微软雅黑" panose="020B0503020204020204" pitchFamily="34" charset="-122"/>
              <a:cs typeface="+mn-ea"/>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6980" y="3181390"/>
            <a:ext cx="8699500" cy="224015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5.5.9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性能测试监控</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8" name="图片 7"/>
          <p:cNvPicPr>
            <a:picLocks noChangeAspect="1"/>
          </p:cNvPicPr>
          <p:nvPr/>
        </p:nvPicPr>
        <p:blipFill>
          <a:blip r:embed="rId1"/>
          <a:stretch>
            <a:fillRect/>
          </a:stretch>
        </p:blipFill>
        <p:spPr>
          <a:xfrm>
            <a:off x="944880" y="2215515"/>
            <a:ext cx="2797810" cy="3898265"/>
          </a:xfrm>
          <a:prstGeom prst="rect">
            <a:avLst/>
          </a:prstGeom>
        </p:spPr>
      </p:pic>
      <p:sp>
        <p:nvSpPr>
          <p:cNvPr id="9"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en-US" altLang="zh-CN"/>
          </a:p>
        </p:txBody>
      </p:sp>
      <p:sp>
        <p:nvSpPr>
          <p:cNvPr id="10" name="TextBox 35"/>
          <p:cNvSpPr txBox="1">
            <a:spLocks noChangeArrowheads="1"/>
          </p:cNvSpPr>
          <p:nvPr/>
        </p:nvSpPr>
        <p:spPr bwMode="auto">
          <a:xfrm>
            <a:off x="3201035" y="1706408"/>
            <a:ext cx="1606550" cy="123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595959"/>
                </a:solidFill>
                <a:latin typeface="微软雅黑" panose="020B0503020204020204" pitchFamily="34" charset="-122"/>
                <a:ea typeface="微软雅黑" panose="020B0503020204020204" pitchFamily="34" charset="-122"/>
              </a:rPr>
              <a:t>先定一个小目标！</a:t>
            </a:r>
            <a:endParaRPr lang="zh-CN" altLang="en-US" dirty="0">
              <a:solidFill>
                <a:srgbClr val="595959"/>
              </a:solidFill>
              <a:latin typeface="微软雅黑" panose="020B0503020204020204" pitchFamily="34" charset="-122"/>
              <a:ea typeface="微软雅黑" panose="020B0503020204020204" pitchFamily="34" charset="-122"/>
            </a:endParaRPr>
          </a:p>
        </p:txBody>
      </p:sp>
      <p:sp>
        <p:nvSpPr>
          <p:cNvPr id="13" name="TextBox 35"/>
          <p:cNvSpPr txBox="1">
            <a:spLocks noChangeArrowheads="1"/>
          </p:cNvSpPr>
          <p:nvPr/>
        </p:nvSpPr>
        <p:spPr bwMode="auto">
          <a:xfrm>
            <a:off x="5815965" y="3576722"/>
            <a:ext cx="5429568" cy="99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掌握性能测试的监控</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，能够</a:t>
            </a:r>
            <a:r>
              <a:rPr lang="zh-CN" altLang="en-US" sz="2000" dirty="0">
                <a:solidFill>
                  <a:srgbClr val="1369B2"/>
                </a:solidFill>
                <a:latin typeface="微软雅黑" panose="020B0503020204020204" pitchFamily="34" charset="-122"/>
                <a:ea typeface="微软雅黑" panose="020B0503020204020204" pitchFamily="34" charset="-122"/>
                <a:cs typeface="+mn-ea"/>
              </a:rPr>
              <a:t>使用</a:t>
            </a:r>
            <a:r>
              <a:rPr lang="en-US" altLang="zh-CN" sz="2000" dirty="0" err="1">
                <a:solidFill>
                  <a:srgbClr val="1369B2"/>
                </a:solidFill>
                <a:latin typeface="微软雅黑" panose="020B0503020204020204" pitchFamily="34" charset="-122"/>
                <a:ea typeface="微软雅黑" panose="020B0503020204020204" pitchFamily="34" charset="-122"/>
                <a:cs typeface="+mn-ea"/>
              </a:rPr>
              <a:t>JMeter</a:t>
            </a:r>
            <a:r>
              <a:rPr lang="zh-CN" altLang="en-US" sz="2000" dirty="0">
                <a:solidFill>
                  <a:srgbClr val="1369B2"/>
                </a:solidFill>
                <a:latin typeface="微软雅黑" panose="020B0503020204020204" pitchFamily="34" charset="-122"/>
                <a:ea typeface="微软雅黑" panose="020B0503020204020204" pitchFamily="34" charset="-122"/>
                <a:cs typeface="+mn-ea"/>
              </a:rPr>
              <a:t>监控轻商城项目的服务器资源使用率</a:t>
            </a:r>
            <a:endParaRPr lang="zh-CN" altLang="zh-CN" sz="2000" dirty="0">
              <a:solidFill>
                <a:srgbClr val="1369B2"/>
              </a:solidFill>
              <a:latin typeface="微软雅黑" panose="020B0503020204020204" pitchFamily="34" charset="-122"/>
              <a:ea typeface="微软雅黑" panose="020B0503020204020204" pitchFamily="34" charset="-122"/>
              <a:cs typeface="+mn-ea"/>
            </a:endParaRPr>
          </a:p>
        </p:txBody>
      </p:sp>
      <p:grpSp>
        <p:nvGrpSpPr>
          <p:cNvPr id="11" name="组合 10"/>
          <p:cNvGrpSpPr/>
          <p:nvPr/>
        </p:nvGrpSpPr>
        <p:grpSpPr>
          <a:xfrm>
            <a:off x="5328285" y="3787143"/>
            <a:ext cx="405130" cy="405130"/>
            <a:chOff x="8881" y="4685"/>
            <a:chExt cx="638" cy="638"/>
          </a:xfrm>
        </p:grpSpPr>
        <p:sp>
          <p:nvSpPr>
            <p:cNvPr id="12" name="椭圆 11"/>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5.1.3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性能测试指标</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5" name="原创设计师QQ598969553          _3"/>
          <p:cNvSpPr/>
          <p:nvPr/>
        </p:nvSpPr>
        <p:spPr>
          <a:xfrm>
            <a:off x="2228785" y="2114517"/>
            <a:ext cx="7277229" cy="3676606"/>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原创设计师QQ598969553          _4"/>
          <p:cNvSpPr/>
          <p:nvPr/>
        </p:nvSpPr>
        <p:spPr>
          <a:xfrm>
            <a:off x="2477292" y="2467136"/>
            <a:ext cx="6953315" cy="3323987"/>
          </a:xfrm>
          <a:prstGeom prst="rect">
            <a:avLst/>
          </a:prstGeom>
        </p:spPr>
        <p:txBody>
          <a:bodyPr wrap="square">
            <a:spAutoFit/>
          </a:bodyPr>
          <a:lstStyle/>
          <a:p>
            <a:pPr>
              <a:lnSpc>
                <a:spcPct val="150000"/>
              </a:lnSpc>
            </a:pPr>
            <a:r>
              <a:rPr lang="en-US" altLang="zh-CN" sz="2000">
                <a:solidFill>
                  <a:srgbClr val="595959"/>
                </a:solidFill>
                <a:latin typeface="微软雅黑" panose="020B0503020204020204" pitchFamily="34" charset="-122"/>
                <a:ea typeface="微软雅黑" panose="020B0503020204020204" pitchFamily="34" charset="-122"/>
              </a:rPr>
              <a:t>QPS  是指</a:t>
            </a:r>
            <a:r>
              <a:rPr lang="en-US" altLang="zh-CN" sz="2000">
                <a:solidFill>
                  <a:srgbClr val="1369B2"/>
                </a:solidFill>
                <a:latin typeface="微软雅黑" panose="020B0503020204020204" pitchFamily="34" charset="-122"/>
                <a:ea typeface="微软雅黑" panose="020B0503020204020204" pitchFamily="34" charset="-122"/>
              </a:rPr>
              <a:t>系统每秒能够响应的查询次数</a:t>
            </a:r>
            <a:r>
              <a:rPr lang="en-US" altLang="zh-CN" sz="2000">
                <a:solidFill>
                  <a:srgbClr val="595959"/>
                </a:solidFill>
                <a:latin typeface="微软雅黑" panose="020B0503020204020204" pitchFamily="34" charset="-122"/>
                <a:ea typeface="微软雅黑" panose="020B0503020204020204" pitchFamily="34" charset="-122"/>
              </a:rPr>
              <a:t>，用于衡量特定的查询服务器在规定时间内能够处理的流量。TPS 是指</a:t>
            </a:r>
            <a:r>
              <a:rPr lang="en-US" altLang="zh-CN" sz="2000">
                <a:solidFill>
                  <a:srgbClr val="1369B2"/>
                </a:solidFill>
                <a:latin typeface="微软雅黑" panose="020B0503020204020204" pitchFamily="34" charset="-122"/>
                <a:ea typeface="微软雅黑" panose="020B0503020204020204" pitchFamily="34" charset="-122"/>
              </a:rPr>
              <a:t>系统每秒能够处理的事务数量</a:t>
            </a:r>
            <a:r>
              <a:rPr lang="en-US" altLang="zh-CN" sz="2000">
                <a:solidFill>
                  <a:srgbClr val="595959"/>
                </a:solidFill>
                <a:latin typeface="微软雅黑" panose="020B0503020204020204" pitchFamily="34" charset="-122"/>
                <a:ea typeface="微软雅黑" panose="020B0503020204020204" pitchFamily="34" charset="-122"/>
              </a:rPr>
              <a:t>。一个事务可以包含多个请求。</a:t>
            </a:r>
            <a:endParaRPr lang="en-US" altLang="zh-CN" sz="2000">
              <a:solidFill>
                <a:srgbClr val="595959"/>
              </a:solidFill>
              <a:latin typeface="微软雅黑" panose="020B0503020204020204" pitchFamily="34" charset="-122"/>
              <a:ea typeface="微软雅黑" panose="020B0503020204020204" pitchFamily="34" charset="-122"/>
            </a:endParaRPr>
          </a:p>
          <a:p>
            <a:pPr>
              <a:lnSpc>
                <a:spcPct val="150000"/>
              </a:lnSpc>
            </a:pPr>
            <a:r>
              <a:rPr lang="en-US" altLang="zh-CN" sz="2000">
                <a:solidFill>
                  <a:srgbClr val="595959"/>
                </a:solidFill>
                <a:latin typeface="微软雅黑" panose="020B0503020204020204" pitchFamily="34" charset="-122"/>
                <a:ea typeface="微软雅黑" panose="020B0503020204020204" pitchFamily="34" charset="-122"/>
              </a:rPr>
              <a:t>如果对一个查询接口进行压力测试，且这个接口内部不会再去请求其他接口，那么 TPS 与QPS 没有区别；如果对一个事务进行操作，该事务中包含了 n 个查询接口，且这些接口内部都不会再去请求其他接口， 那么此时的 QPS=n×TPS。</a:t>
            </a:r>
            <a:endParaRPr lang="zh-CN" altLang="zh-CN" sz="2000">
              <a:solidFill>
                <a:srgbClr val="595959"/>
              </a:solidFill>
              <a:latin typeface="微软雅黑" panose="020B0503020204020204" pitchFamily="34" charset="-122"/>
              <a:ea typeface="微软雅黑" panose="020B0503020204020204" pitchFamily="34" charset="-122"/>
            </a:endParaRPr>
          </a:p>
        </p:txBody>
      </p:sp>
      <p:sp>
        <p:nvSpPr>
          <p:cNvPr id="17" name="原创设计师QQ598969553          _6"/>
          <p:cNvSpPr/>
          <p:nvPr/>
        </p:nvSpPr>
        <p:spPr>
          <a:xfrm>
            <a:off x="3773062" y="1859860"/>
            <a:ext cx="3896604" cy="607277"/>
          </a:xfrm>
          <a:prstGeom prst="roundRect">
            <a:avLst/>
          </a:prstGeom>
          <a:solidFill>
            <a:srgbClr val="0070C0"/>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defTabSz="1450340">
              <a:lnSpc>
                <a:spcPct val="200000"/>
              </a:lnSpc>
            </a:pPr>
            <a:endParaRPr lang="zh-CN" altLang="en-US" sz="1200">
              <a:solidFill>
                <a:schemeClr val="bg1"/>
              </a:solidFill>
              <a:cs typeface="+mn-ea"/>
              <a:sym typeface="+mn-lt"/>
            </a:endParaRPr>
          </a:p>
        </p:txBody>
      </p:sp>
      <p:sp>
        <p:nvSpPr>
          <p:cNvPr id="18" name="原创设计师QQ598969553          _7"/>
          <p:cNvSpPr txBox="1"/>
          <p:nvPr/>
        </p:nvSpPr>
        <p:spPr>
          <a:xfrm>
            <a:off x="4045331" y="1963443"/>
            <a:ext cx="3324452" cy="400110"/>
          </a:xfrm>
          <a:prstGeom prst="rect">
            <a:avLst/>
          </a:prstGeom>
          <a:noFill/>
        </p:spPr>
        <p:txBody>
          <a:bodyPr wrap="square" rtlCol="0">
            <a:spAutoFit/>
          </a:bodyPr>
          <a:lstStyle/>
          <a:p>
            <a:pPr lvl="0" algn="ctr" defTabSz="1216660">
              <a:spcBef>
                <a:spcPct val="20000"/>
              </a:spcBef>
              <a:defRPr/>
            </a:pPr>
            <a:r>
              <a:rPr lang="en-US" altLang="zh-CN" sz="2000" b="1">
                <a:solidFill>
                  <a:schemeClr val="bg1"/>
                </a:solidFill>
                <a:latin typeface="微软雅黑" panose="020B0503020204020204" pitchFamily="34" charset="-122"/>
                <a:ea typeface="微软雅黑" panose="020B0503020204020204" pitchFamily="34" charset="-122"/>
                <a:cs typeface="+mn-ea"/>
                <a:sym typeface="+mn-lt"/>
              </a:rPr>
              <a:t>4.QPS</a:t>
            </a:r>
            <a:r>
              <a:rPr lang="zh-CN" altLang="en-US" sz="2000" b="1">
                <a:solidFill>
                  <a:schemeClr val="bg1"/>
                </a:solidFill>
                <a:latin typeface="微软雅黑" panose="020B0503020204020204" pitchFamily="34" charset="-122"/>
                <a:ea typeface="微软雅黑" panose="020B0503020204020204" pitchFamily="34" charset="-122"/>
                <a:cs typeface="+mn-ea"/>
                <a:sym typeface="+mn-lt"/>
              </a:rPr>
              <a:t>和</a:t>
            </a:r>
            <a:r>
              <a:rPr lang="en-US" altLang="zh-CN" sz="2000" b="1">
                <a:solidFill>
                  <a:schemeClr val="bg1"/>
                </a:solidFill>
                <a:latin typeface="微软雅黑" panose="020B0503020204020204" pitchFamily="34" charset="-122"/>
                <a:ea typeface="微软雅黑" panose="020B0503020204020204" pitchFamily="34" charset="-122"/>
                <a:cs typeface="+mn-ea"/>
                <a:sym typeface="+mn-lt"/>
              </a:rPr>
              <a:t>TPS</a:t>
            </a:r>
            <a:endParaRPr lang="zh-CN" altLang="en-US" sz="2000" b="1" dirty="0">
              <a:solidFill>
                <a:schemeClr val="bg1"/>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5.5.9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性能测试监控</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238283" y="2670445"/>
            <a:ext cx="9419178" cy="1015663"/>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由于轻商城项目部署在虚拟机中，所以在测试前需要</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打开虚拟机</a:t>
            </a:r>
            <a:r>
              <a:rPr lang="zh-CN" altLang="zh-CN" sz="2000" dirty="0">
                <a:solidFill>
                  <a:srgbClr val="595959"/>
                </a:solidFill>
                <a:latin typeface="微软雅黑" panose="020B0503020204020204" pitchFamily="34" charset="-122"/>
                <a:ea typeface="微软雅黑" panose="020B0503020204020204" pitchFamily="34" charset="-122"/>
                <a:cs typeface="+mn-ea"/>
              </a:rPr>
              <a:t>才能访问轻商城，该过程可参考前面的</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项目部署</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3" name="矩形 2"/>
          <p:cNvSpPr/>
          <p:nvPr/>
        </p:nvSpPr>
        <p:spPr>
          <a:xfrm>
            <a:off x="1238283" y="1957221"/>
            <a:ext cx="1699504" cy="400110"/>
          </a:xfrm>
          <a:prstGeom prst="rect">
            <a:avLst/>
          </a:prstGeom>
        </p:spPr>
        <p:txBody>
          <a:bodyPr wrap="none">
            <a:spAutoFit/>
          </a:bodyPr>
          <a:lstStyle/>
          <a:p>
            <a:r>
              <a:rPr lang="en-US" altLang="zh-CN" sz="2000" b="1" dirty="0">
                <a:solidFill>
                  <a:srgbClr val="595959"/>
                </a:solidFill>
                <a:latin typeface="微软雅黑" panose="020B0503020204020204" pitchFamily="34" charset="-122"/>
                <a:ea typeface="微软雅黑" panose="020B0503020204020204" pitchFamily="34" charset="-122"/>
                <a:cs typeface="+mn-ea"/>
              </a:rPr>
              <a:t>1.</a:t>
            </a:r>
            <a:r>
              <a:rPr lang="zh-CN" altLang="en-US" sz="2000" b="1" dirty="0">
                <a:solidFill>
                  <a:srgbClr val="595959"/>
                </a:solidFill>
                <a:latin typeface="微软雅黑" panose="020B0503020204020204" pitchFamily="34" charset="-122"/>
                <a:ea typeface="微软雅黑" panose="020B0503020204020204" pitchFamily="34" charset="-122"/>
                <a:cs typeface="+mn-ea"/>
              </a:rPr>
              <a:t>启动虚拟机</a:t>
            </a:r>
            <a:endParaRPr lang="zh-CN" altLang="en-US" sz="2000" b="1" dirty="0"/>
          </a:p>
        </p:txBody>
      </p:sp>
      <p:sp>
        <p:nvSpPr>
          <p:cNvPr id="4" name="矩形 3"/>
          <p:cNvSpPr/>
          <p:nvPr/>
        </p:nvSpPr>
        <p:spPr>
          <a:xfrm>
            <a:off x="1238283" y="1090109"/>
            <a:ext cx="9839620" cy="553998"/>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当确定了轻商城项目的性能测试需求和测试环境，下面具体介绍</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性能测试监控</a:t>
            </a:r>
            <a:r>
              <a:rPr lang="zh-CN" altLang="zh-CN" sz="2000" dirty="0">
                <a:solidFill>
                  <a:srgbClr val="595959"/>
                </a:solidFill>
                <a:latin typeface="微软雅黑" panose="020B0503020204020204" pitchFamily="34" charset="-122"/>
                <a:ea typeface="微软雅黑" panose="020B0503020204020204" pitchFamily="34" charset="-122"/>
                <a:cs typeface="+mn-ea"/>
              </a:rPr>
              <a:t>的过程。</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5.5.9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性能测试监控</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78570" y="2648145"/>
            <a:ext cx="5896961" cy="3899604"/>
          </a:xfrm>
          <a:prstGeom prst="rect">
            <a:avLst/>
          </a:prstGeom>
        </p:spPr>
      </p:pic>
      <p:sp>
        <p:nvSpPr>
          <p:cNvPr id="20" name="矩形 19"/>
          <p:cNvSpPr/>
          <p:nvPr/>
        </p:nvSpPr>
        <p:spPr>
          <a:xfrm>
            <a:off x="1122210" y="1021810"/>
            <a:ext cx="2156360" cy="400110"/>
          </a:xfrm>
          <a:prstGeom prst="rect">
            <a:avLst/>
          </a:prstGeom>
        </p:spPr>
        <p:txBody>
          <a:bodyPr wrap="none">
            <a:spAutoFit/>
          </a:bodyPr>
          <a:lstStyle/>
          <a:p>
            <a:r>
              <a:rPr lang="en-US" altLang="zh-CN" sz="2000" b="1" dirty="0">
                <a:solidFill>
                  <a:srgbClr val="595959"/>
                </a:solidFill>
                <a:latin typeface="微软雅黑" panose="020B0503020204020204" pitchFamily="34" charset="-122"/>
                <a:ea typeface="微软雅黑" panose="020B0503020204020204" pitchFamily="34" charset="-122"/>
                <a:cs typeface="+mn-ea"/>
              </a:rPr>
              <a:t>2.</a:t>
            </a:r>
            <a:r>
              <a:rPr lang="zh-CN" altLang="en-US" sz="2000" b="1" dirty="0">
                <a:solidFill>
                  <a:srgbClr val="595959"/>
                </a:solidFill>
                <a:latin typeface="微软雅黑" panose="020B0503020204020204" pitchFamily="34" charset="-122"/>
                <a:ea typeface="微软雅黑" panose="020B0503020204020204" pitchFamily="34" charset="-122"/>
                <a:cs typeface="+mn-ea"/>
              </a:rPr>
              <a:t>启动</a:t>
            </a:r>
            <a:r>
              <a:rPr lang="en-US" altLang="zh-CN" sz="2000" b="1" dirty="0" err="1">
                <a:solidFill>
                  <a:srgbClr val="595959"/>
                </a:solidFill>
                <a:latin typeface="微软雅黑" panose="020B0503020204020204" pitchFamily="34" charset="-122"/>
                <a:ea typeface="微软雅黑" panose="020B0503020204020204" pitchFamily="34" charset="-122"/>
                <a:cs typeface="+mn-ea"/>
              </a:rPr>
              <a:t>FinalShell</a:t>
            </a:r>
            <a:endParaRPr lang="zh-CN" altLang="en-US" sz="2000" b="1" dirty="0"/>
          </a:p>
        </p:txBody>
      </p:sp>
      <p:sp>
        <p:nvSpPr>
          <p:cNvPr id="2" name="矩形 1"/>
          <p:cNvSpPr/>
          <p:nvPr/>
        </p:nvSpPr>
        <p:spPr>
          <a:xfrm>
            <a:off x="1122210" y="1554388"/>
            <a:ext cx="10574985" cy="961289"/>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在监控服务器的资源使用情况，需要通过</a:t>
            </a:r>
            <a:r>
              <a:rPr lang="en-US" altLang="zh-CN" sz="2000" dirty="0" err="1">
                <a:solidFill>
                  <a:srgbClr val="595959"/>
                </a:solidFill>
                <a:latin typeface="微软雅黑" panose="020B0503020204020204" pitchFamily="34" charset="-122"/>
                <a:ea typeface="微软雅黑" panose="020B0503020204020204" pitchFamily="34" charset="-122"/>
                <a:cs typeface="+mn-ea"/>
              </a:rPr>
              <a:t>FinalShell</a:t>
            </a:r>
            <a:r>
              <a:rPr lang="zh-CN" altLang="zh-CN" sz="2000" dirty="0">
                <a:solidFill>
                  <a:srgbClr val="595959"/>
                </a:solidFill>
                <a:latin typeface="微软雅黑" panose="020B0503020204020204" pitchFamily="34" charset="-122"/>
                <a:ea typeface="微软雅黑" panose="020B0503020204020204" pitchFamily="34" charset="-122"/>
                <a:cs typeface="+mn-ea"/>
              </a:rPr>
              <a:t>连接虚拟机，并启动</a:t>
            </a:r>
            <a:r>
              <a:rPr lang="en-US" altLang="zh-CN" sz="2000" dirty="0" err="1">
                <a:solidFill>
                  <a:srgbClr val="595959"/>
                </a:solidFill>
                <a:latin typeface="微软雅黑" panose="020B0503020204020204" pitchFamily="34" charset="-122"/>
                <a:ea typeface="微软雅黑" panose="020B0503020204020204" pitchFamily="34" charset="-122"/>
                <a:cs typeface="+mn-ea"/>
              </a:rPr>
              <a:t>ServerAgent</a:t>
            </a:r>
            <a:r>
              <a:rPr lang="zh-CN" altLang="zh-CN" sz="2000" dirty="0">
                <a:solidFill>
                  <a:srgbClr val="595959"/>
                </a:solidFill>
                <a:latin typeface="微软雅黑" panose="020B0503020204020204" pitchFamily="34" charset="-122"/>
                <a:ea typeface="微软雅黑" panose="020B0503020204020204" pitchFamily="34" charset="-122"/>
                <a:cs typeface="+mn-ea"/>
              </a:rPr>
              <a:t>服务器。</a:t>
            </a:r>
            <a:r>
              <a:rPr lang="zh-CN" altLang="en-US" sz="2000" dirty="0">
                <a:solidFill>
                  <a:srgbClr val="595959"/>
                </a:solidFill>
                <a:latin typeface="微软雅黑" panose="020B0503020204020204" pitchFamily="34" charset="-122"/>
                <a:ea typeface="微软雅黑" panose="020B0503020204020204" pitchFamily="34" charset="-122"/>
                <a:cs typeface="+mn-ea"/>
              </a:rPr>
              <a:t>首先</a:t>
            </a:r>
            <a:r>
              <a:rPr lang="zh-CN" altLang="zh-CN" sz="2000" dirty="0">
                <a:solidFill>
                  <a:srgbClr val="595959"/>
                </a:solidFill>
                <a:latin typeface="微软雅黑" panose="020B0503020204020204" pitchFamily="34" charset="-122"/>
                <a:ea typeface="微软雅黑" panose="020B0503020204020204" pitchFamily="34" charset="-122"/>
                <a:cs typeface="+mn-ea"/>
              </a:rPr>
              <a:t>打开</a:t>
            </a:r>
            <a:r>
              <a:rPr lang="en-US" altLang="zh-CN" sz="2000" dirty="0" err="1">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FinalShell</a:t>
            </a:r>
            <a:r>
              <a:rPr lang="zh-CN" altLang="en-US" sz="2000" dirty="0">
                <a:solidFill>
                  <a:srgbClr val="595959"/>
                </a:solidFill>
                <a:latin typeface="微软雅黑" panose="020B0503020204020204" pitchFamily="34" charset="-122"/>
                <a:ea typeface="微软雅黑" panose="020B0503020204020204" pitchFamily="34" charset="-122"/>
                <a:cs typeface="+mn-ea"/>
              </a:rPr>
              <a:t>并</a:t>
            </a:r>
            <a:r>
              <a:rPr lang="zh-CN" altLang="zh-CN" sz="2000" dirty="0">
                <a:solidFill>
                  <a:srgbClr val="595959"/>
                </a:solidFill>
                <a:latin typeface="微软雅黑" panose="020B0503020204020204" pitchFamily="34" charset="-122"/>
                <a:ea typeface="微软雅黑" panose="020B0503020204020204" pitchFamily="34" charset="-122"/>
                <a:cs typeface="+mn-ea"/>
              </a:rPr>
              <a:t>单击</a:t>
            </a:r>
            <a:r>
              <a:rPr lang="en-US"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SSH</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连接（</a:t>
            </a:r>
            <a:r>
              <a:rPr lang="en-US"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Linux</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a:solidFill>
                  <a:srgbClr val="595959"/>
                </a:solidFill>
                <a:latin typeface="微软雅黑" panose="020B0503020204020204" pitchFamily="34" charset="-122"/>
                <a:ea typeface="微软雅黑" panose="020B0503020204020204" pitchFamily="34" charset="-122"/>
                <a:cs typeface="+mn-ea"/>
              </a:rPr>
              <a:t>建立连接</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en-US" sz="200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5.5.9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性能测试监控</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693225" y="2119345"/>
            <a:ext cx="4933993" cy="4465224"/>
          </a:xfrm>
          <a:prstGeom prst="rect">
            <a:avLst/>
          </a:prstGeom>
        </p:spPr>
      </p:pic>
      <p:sp>
        <p:nvSpPr>
          <p:cNvPr id="2" name="矩形 1"/>
          <p:cNvSpPr/>
          <p:nvPr/>
        </p:nvSpPr>
        <p:spPr>
          <a:xfrm>
            <a:off x="1053378" y="1051438"/>
            <a:ext cx="9763541" cy="961289"/>
          </a:xfrm>
          <a:prstGeom prst="rect">
            <a:avLst/>
          </a:prstGeom>
        </p:spPr>
        <p:txBody>
          <a:bodyPr wrap="square">
            <a:spAutoFit/>
          </a:bodyPr>
          <a:lstStyle/>
          <a:p>
            <a:pPr>
              <a:lnSpc>
                <a:spcPct val="150000"/>
              </a:lnSpc>
            </a:pPr>
            <a:r>
              <a:rPr lang="zh-CN" altLang="en-US" sz="2000" dirty="0">
                <a:solidFill>
                  <a:srgbClr val="595959"/>
                </a:solidFill>
                <a:latin typeface="微软雅黑" panose="020B0503020204020204" pitchFamily="34" charset="-122"/>
                <a:ea typeface="微软雅黑" panose="020B0503020204020204" pitchFamily="34" charset="-122"/>
                <a:cs typeface="+mn-ea"/>
              </a:rPr>
              <a:t>在</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新建连接窗口</a:t>
            </a:r>
            <a:r>
              <a:rPr lang="zh-CN" altLang="zh-CN" sz="2000" dirty="0">
                <a:solidFill>
                  <a:srgbClr val="595959"/>
                </a:solidFill>
                <a:latin typeface="微软雅黑" panose="020B0503020204020204" pitchFamily="34" charset="-122"/>
                <a:ea typeface="微软雅黑" panose="020B0503020204020204" pitchFamily="34" charset="-122"/>
                <a:cs typeface="+mn-ea"/>
              </a:rPr>
              <a:t>中分别填写</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名称</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主机</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用户名（</a:t>
            </a:r>
            <a:r>
              <a:rPr lang="en-US"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root</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和</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密码（</a:t>
            </a:r>
            <a:r>
              <a:rPr lang="en-US"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123456</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，其中主机为</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虚拟机的</a:t>
            </a:r>
            <a:r>
              <a:rPr lang="en-US" altLang="zh-CN" sz="200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IP</a:t>
            </a:r>
            <a:r>
              <a:rPr lang="zh-CN" altLang="zh-CN" sz="200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地址</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en-US" sz="200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5.5.9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性能测试监控</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31402" y="2326814"/>
            <a:ext cx="4134146" cy="1965310"/>
          </a:xfrm>
          <a:prstGeom prst="rect">
            <a:avLst/>
          </a:prstGeom>
        </p:spPr>
      </p:pic>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9700" y="2326814"/>
            <a:ext cx="5129968" cy="3392397"/>
          </a:xfrm>
          <a:prstGeom prst="rect">
            <a:avLst/>
          </a:prstGeom>
        </p:spPr>
      </p:pic>
      <p:sp>
        <p:nvSpPr>
          <p:cNvPr id="2" name="矩形 1"/>
          <p:cNvSpPr/>
          <p:nvPr/>
        </p:nvSpPr>
        <p:spPr>
          <a:xfrm>
            <a:off x="1077022" y="1042116"/>
            <a:ext cx="9920786" cy="961289"/>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当填写完成后，单击</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“确定”</a:t>
            </a:r>
            <a:r>
              <a:rPr lang="zh-CN" altLang="zh-CN" sz="2000" dirty="0">
                <a:solidFill>
                  <a:srgbClr val="595959"/>
                </a:solidFill>
                <a:latin typeface="微软雅黑" panose="020B0503020204020204" pitchFamily="34" charset="-122"/>
                <a:ea typeface="微软雅黑" panose="020B0503020204020204" pitchFamily="34" charset="-122"/>
                <a:cs typeface="+mn-ea"/>
              </a:rPr>
              <a:t>按钮会</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关闭新建连接窗口</a:t>
            </a:r>
            <a:r>
              <a:rPr lang="zh-CN" altLang="zh-CN" sz="2000" dirty="0">
                <a:solidFill>
                  <a:srgbClr val="595959"/>
                </a:solidFill>
                <a:latin typeface="微软雅黑" panose="020B0503020204020204" pitchFamily="34" charset="-122"/>
                <a:ea typeface="微软雅黑" panose="020B0503020204020204" pitchFamily="34" charset="-122"/>
                <a:cs typeface="+mn-ea"/>
              </a:rPr>
              <a:t>，并返回到连接管理器的窗口</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双击</a:t>
            </a:r>
            <a:r>
              <a:rPr lang="en-US" altLang="zh-CN" sz="2000" dirty="0" err="1">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litemall</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即可</a:t>
            </a:r>
            <a:r>
              <a:rPr lang="zh-CN" altLang="zh-CN" sz="200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连接虚拟机</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en-US" sz="200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5.5.9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性能测试监控</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143690" y="1775509"/>
            <a:ext cx="10291566" cy="1477328"/>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首先将成功下载的</a:t>
            </a:r>
            <a:r>
              <a:rPr lang="en-US"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ServerAgent-2.2.3.zip</a:t>
            </a:r>
            <a:r>
              <a:rPr lang="zh-CN" altLang="zh-CN" sz="2000" dirty="0">
                <a:solidFill>
                  <a:srgbClr val="595959"/>
                </a:solidFill>
                <a:latin typeface="微软雅黑" panose="020B0503020204020204" pitchFamily="34" charset="-122"/>
                <a:ea typeface="微软雅黑" panose="020B0503020204020204" pitchFamily="34" charset="-122"/>
                <a:cs typeface="+mn-ea"/>
              </a:rPr>
              <a:t>从</a:t>
            </a:r>
            <a:r>
              <a:rPr lang="en-US" altLang="zh-CN" sz="2000" dirty="0">
                <a:solidFill>
                  <a:srgbClr val="595959"/>
                </a:solidFill>
                <a:latin typeface="微软雅黑" panose="020B0503020204020204" pitchFamily="34" charset="-122"/>
                <a:ea typeface="微软雅黑" panose="020B0503020204020204" pitchFamily="34" charset="-122"/>
                <a:cs typeface="+mn-ea"/>
              </a:rPr>
              <a:t>Windows</a:t>
            </a:r>
            <a:r>
              <a:rPr lang="zh-CN" altLang="zh-CN" sz="2000" dirty="0">
                <a:solidFill>
                  <a:srgbClr val="595959"/>
                </a:solidFill>
                <a:latin typeface="微软雅黑" panose="020B0503020204020204" pitchFamily="34" charset="-122"/>
                <a:ea typeface="微软雅黑" panose="020B0503020204020204" pitchFamily="34" charset="-122"/>
                <a:cs typeface="+mn-ea"/>
              </a:rPr>
              <a:t>系统中拖进</a:t>
            </a:r>
            <a:r>
              <a:rPr lang="en-US" altLang="zh-CN" sz="2000" dirty="0" err="1">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FinalShell</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下方的文件</a:t>
            </a:r>
            <a:r>
              <a:rPr lang="zh-CN" altLang="zh-CN" sz="2000" dirty="0">
                <a:solidFill>
                  <a:srgbClr val="595959"/>
                </a:solidFill>
                <a:latin typeface="微软雅黑" panose="020B0503020204020204" pitchFamily="34" charset="-122"/>
                <a:ea typeface="微软雅黑" panose="020B0503020204020204" pitchFamily="34" charset="-122"/>
                <a:cs typeface="+mn-ea"/>
              </a:rPr>
              <a:t>中，或者单击右下角的</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“上传”</a:t>
            </a:r>
            <a:r>
              <a:rPr lang="zh-CN" altLang="zh-CN" sz="2000" dirty="0">
                <a:solidFill>
                  <a:srgbClr val="595959"/>
                </a:solidFill>
                <a:latin typeface="微软雅黑" panose="020B0503020204020204" pitchFamily="34" charset="-122"/>
                <a:ea typeface="微软雅黑" panose="020B0503020204020204" pitchFamily="34" charset="-122"/>
                <a:cs typeface="+mn-ea"/>
              </a:rPr>
              <a:t>按钮，也可以将</a:t>
            </a:r>
            <a:r>
              <a:rPr lang="en-US" altLang="zh-CN" sz="2000" dirty="0">
                <a:solidFill>
                  <a:srgbClr val="595959"/>
                </a:solidFill>
                <a:latin typeface="微软雅黑" panose="020B0503020204020204" pitchFamily="34" charset="-122"/>
                <a:ea typeface="微软雅黑" panose="020B0503020204020204" pitchFamily="34" charset="-122"/>
                <a:cs typeface="+mn-ea"/>
              </a:rPr>
              <a:t>ServerAgent-2.2.3.zip</a:t>
            </a:r>
            <a:r>
              <a:rPr lang="zh-CN" altLang="zh-CN" sz="2000" dirty="0">
                <a:solidFill>
                  <a:srgbClr val="595959"/>
                </a:solidFill>
                <a:latin typeface="微软雅黑" panose="020B0503020204020204" pitchFamily="34" charset="-122"/>
                <a:ea typeface="微软雅黑" panose="020B0503020204020204" pitchFamily="34" charset="-122"/>
                <a:cs typeface="+mn-ea"/>
              </a:rPr>
              <a:t>从</a:t>
            </a:r>
            <a:r>
              <a:rPr lang="en-US" altLang="zh-CN" sz="2000" dirty="0">
                <a:solidFill>
                  <a:srgbClr val="595959"/>
                </a:solidFill>
                <a:latin typeface="微软雅黑" panose="020B0503020204020204" pitchFamily="34" charset="-122"/>
                <a:ea typeface="微软雅黑" panose="020B0503020204020204" pitchFamily="34" charset="-122"/>
                <a:cs typeface="+mn-ea"/>
              </a:rPr>
              <a:t>Windows</a:t>
            </a:r>
            <a:r>
              <a:rPr lang="zh-CN" altLang="zh-CN" sz="2000" dirty="0">
                <a:solidFill>
                  <a:srgbClr val="595959"/>
                </a:solidFill>
                <a:latin typeface="微软雅黑" panose="020B0503020204020204" pitchFamily="34" charset="-122"/>
                <a:ea typeface="微软雅黑" panose="020B0503020204020204" pitchFamily="34" charset="-122"/>
                <a:cs typeface="+mn-ea"/>
              </a:rPr>
              <a:t>系统中上传到虚拟机，然后在</a:t>
            </a:r>
            <a:r>
              <a:rPr lang="en-US" altLang="zh-CN" sz="2000" dirty="0" err="1">
                <a:solidFill>
                  <a:srgbClr val="595959"/>
                </a:solidFill>
                <a:latin typeface="微软雅黑" panose="020B0503020204020204" pitchFamily="34" charset="-122"/>
                <a:ea typeface="微软雅黑" panose="020B0503020204020204" pitchFamily="34" charset="-122"/>
                <a:cs typeface="+mn-ea"/>
              </a:rPr>
              <a:t>FinalShell</a:t>
            </a:r>
            <a:r>
              <a:rPr lang="zh-CN" altLang="zh-CN" sz="2000" dirty="0">
                <a:solidFill>
                  <a:srgbClr val="595959"/>
                </a:solidFill>
                <a:latin typeface="微软雅黑" panose="020B0503020204020204" pitchFamily="34" charset="-122"/>
                <a:ea typeface="微软雅黑" panose="020B0503020204020204" pitchFamily="34" charset="-122"/>
                <a:cs typeface="+mn-ea"/>
              </a:rPr>
              <a:t>终端依次输入以下命令。</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6" name="文本框 5"/>
          <p:cNvSpPr txBox="1"/>
          <p:nvPr/>
        </p:nvSpPr>
        <p:spPr>
          <a:xfrm>
            <a:off x="1143690" y="3686174"/>
            <a:ext cx="9936216" cy="1938992"/>
          </a:xfrm>
          <a:prstGeom prst="rect">
            <a:avLst/>
          </a:prstGeom>
          <a:solidFill>
            <a:srgbClr val="F2F2F2"/>
          </a:solidFill>
        </p:spPr>
        <p:txBody>
          <a:bodyPr wrap="square" rtlCol="0">
            <a:spAutoFit/>
          </a:bodyPr>
          <a:lstStyle/>
          <a:p>
            <a:pPr>
              <a:lnSpc>
                <a:spcPct val="150000"/>
              </a:lnSpc>
            </a:pPr>
            <a:r>
              <a:rPr lang="en-US" altLang="zh-CN" sz="2000" dirty="0">
                <a:solidFill>
                  <a:srgbClr val="595959"/>
                </a:solidFill>
                <a:latin typeface="微软雅黑" panose="020B0503020204020204" pitchFamily="34" charset="-122"/>
                <a:ea typeface="微软雅黑" panose="020B0503020204020204" pitchFamily="34" charset="-122"/>
                <a:cs typeface="+mn-ea"/>
              </a:rPr>
              <a:t>unzip ServerAgent-2.2.3.zip</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2000" dirty="0">
                <a:solidFill>
                  <a:srgbClr val="595959"/>
                </a:solidFill>
                <a:latin typeface="微软雅黑" panose="020B0503020204020204" pitchFamily="34" charset="-122"/>
                <a:ea typeface="微软雅黑" panose="020B0503020204020204" pitchFamily="34" charset="-122"/>
                <a:cs typeface="+mn-ea"/>
              </a:rPr>
              <a:t>cd ServerAgent-2.2.3</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2000" dirty="0" err="1">
                <a:solidFill>
                  <a:srgbClr val="595959"/>
                </a:solidFill>
                <a:latin typeface="微软雅黑" panose="020B0503020204020204" pitchFamily="34" charset="-122"/>
                <a:ea typeface="微软雅黑" panose="020B0503020204020204" pitchFamily="34" charset="-122"/>
                <a:cs typeface="+mn-ea"/>
              </a:rPr>
              <a:t>chmod</a:t>
            </a:r>
            <a:r>
              <a:rPr lang="en-US" altLang="zh-CN" sz="2000" dirty="0">
                <a:solidFill>
                  <a:srgbClr val="595959"/>
                </a:solidFill>
                <a:latin typeface="微软雅黑" panose="020B0503020204020204" pitchFamily="34" charset="-122"/>
                <a:ea typeface="微软雅黑" panose="020B0503020204020204" pitchFamily="34" charset="-122"/>
                <a:cs typeface="+mn-ea"/>
              </a:rPr>
              <a:t> –R 777 *</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en-US" altLang="zh-CN" sz="2000" dirty="0">
                <a:solidFill>
                  <a:srgbClr val="595959"/>
                </a:solidFill>
                <a:latin typeface="微软雅黑" panose="020B0503020204020204" pitchFamily="34" charset="-122"/>
                <a:ea typeface="微软雅黑" panose="020B0503020204020204" pitchFamily="34" charset="-122"/>
                <a:cs typeface="+mn-ea"/>
              </a:rPr>
              <a:t>./startAgent.sh</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8" name="矩形 7"/>
          <p:cNvSpPr/>
          <p:nvPr/>
        </p:nvSpPr>
        <p:spPr>
          <a:xfrm>
            <a:off x="1143690" y="1074240"/>
            <a:ext cx="3309176" cy="400110"/>
          </a:xfrm>
          <a:prstGeom prst="rect">
            <a:avLst/>
          </a:prstGeom>
        </p:spPr>
        <p:txBody>
          <a:bodyPr wrap="none">
            <a:spAutoFit/>
          </a:bodyPr>
          <a:lstStyle/>
          <a:p>
            <a:r>
              <a:rPr lang="en-US" altLang="zh-CN" sz="2000" b="1" dirty="0">
                <a:solidFill>
                  <a:srgbClr val="595959"/>
                </a:solidFill>
                <a:latin typeface="微软雅黑" panose="020B0503020204020204" pitchFamily="34" charset="-122"/>
                <a:ea typeface="微软雅黑" panose="020B0503020204020204" pitchFamily="34" charset="-122"/>
                <a:cs typeface="+mn-ea"/>
              </a:rPr>
              <a:t>3.</a:t>
            </a:r>
            <a:r>
              <a:rPr lang="zh-CN" altLang="en-US" sz="2000" b="1" dirty="0">
                <a:solidFill>
                  <a:srgbClr val="595959"/>
                </a:solidFill>
                <a:latin typeface="微软雅黑" panose="020B0503020204020204" pitchFamily="34" charset="-122"/>
                <a:ea typeface="微软雅黑" panose="020B0503020204020204" pitchFamily="34" charset="-122"/>
                <a:cs typeface="+mn-ea"/>
              </a:rPr>
              <a:t>启动</a:t>
            </a:r>
            <a:r>
              <a:rPr lang="en-US" altLang="zh-CN" sz="2000" b="1" dirty="0" err="1">
                <a:solidFill>
                  <a:srgbClr val="595959"/>
                </a:solidFill>
                <a:latin typeface="微软雅黑" panose="020B0503020204020204" pitchFamily="34" charset="-122"/>
                <a:ea typeface="微软雅黑" panose="020B0503020204020204" pitchFamily="34" charset="-122"/>
                <a:cs typeface="+mn-ea"/>
              </a:rPr>
              <a:t>ServerAgent</a:t>
            </a:r>
            <a:r>
              <a:rPr lang="zh-CN" altLang="en-US" sz="2000" b="1" dirty="0">
                <a:solidFill>
                  <a:srgbClr val="595959"/>
                </a:solidFill>
                <a:latin typeface="微软雅黑" panose="020B0503020204020204" pitchFamily="34" charset="-122"/>
                <a:ea typeface="微软雅黑" panose="020B0503020204020204" pitchFamily="34" charset="-122"/>
                <a:cs typeface="+mn-ea"/>
              </a:rPr>
              <a:t>服务器</a:t>
            </a:r>
            <a:endParaRPr lang="zh-CN" altLang="en-US" sz="2000" b="1"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5.5.9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性能测试监控</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043091" y="1266858"/>
            <a:ext cx="10072213" cy="1884618"/>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选中</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主界面的 </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“线程组</a:t>
            </a:r>
            <a:r>
              <a:rPr lang="en-US"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业务流程</a:t>
            </a:r>
            <a:r>
              <a:rPr lang="zh-CN" altLang="zh-CN" sz="200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a:solidFill>
                  <a:srgbClr val="595959"/>
                </a:solidFill>
                <a:latin typeface="微软雅黑" panose="020B0503020204020204" pitchFamily="34" charset="-122"/>
                <a:ea typeface="微软雅黑" panose="020B0503020204020204" pitchFamily="34" charset="-122"/>
                <a:cs typeface="+mn-ea"/>
              </a:rPr>
              <a:t>并</a:t>
            </a:r>
            <a:r>
              <a:rPr lang="zh-CN" altLang="en-US" sz="200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右键单击</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在弹</a:t>
            </a:r>
            <a:r>
              <a:rPr lang="zh-CN" altLang="zh-CN" sz="2000">
                <a:solidFill>
                  <a:srgbClr val="595959"/>
                </a:solidFill>
                <a:latin typeface="微软雅黑" panose="020B0503020204020204" pitchFamily="34" charset="-122"/>
                <a:ea typeface="微软雅黑" panose="020B0503020204020204" pitchFamily="34" charset="-122"/>
                <a:cs typeface="+mn-ea"/>
              </a:rPr>
              <a:t>出的</a:t>
            </a:r>
            <a:r>
              <a:rPr lang="zh-CN" altLang="en-US" sz="2000">
                <a:solidFill>
                  <a:srgbClr val="595959"/>
                </a:solidFill>
                <a:latin typeface="微软雅黑" panose="020B0503020204020204" pitchFamily="34" charset="-122"/>
                <a:ea typeface="微软雅黑" panose="020B0503020204020204" pitchFamily="34" charset="-122"/>
                <a:cs typeface="+mn-ea"/>
              </a:rPr>
              <a:t>快捷菜单</a:t>
            </a:r>
            <a:r>
              <a:rPr lang="zh-CN" altLang="zh-CN" sz="2000">
                <a:solidFill>
                  <a:srgbClr val="595959"/>
                </a:solidFill>
                <a:latin typeface="微软雅黑" panose="020B0503020204020204" pitchFamily="34" charset="-122"/>
                <a:ea typeface="微软雅黑" panose="020B0503020204020204" pitchFamily="34" charset="-122"/>
                <a:cs typeface="+mn-ea"/>
              </a:rPr>
              <a:t>中</a:t>
            </a:r>
            <a:r>
              <a:rPr lang="zh-CN" altLang="zh-CN" sz="2000" dirty="0">
                <a:solidFill>
                  <a:srgbClr val="595959"/>
                </a:solidFill>
                <a:latin typeface="微软雅黑" panose="020B0503020204020204" pitchFamily="34" charset="-122"/>
                <a:ea typeface="微软雅黑" panose="020B0503020204020204" pitchFamily="34" charset="-122"/>
                <a:cs typeface="+mn-ea"/>
              </a:rPr>
              <a:t>依次选择</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“监听器”</a:t>
            </a:r>
            <a:r>
              <a:rPr lang="en-US"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000" dirty="0" err="1">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jp@gc</a:t>
            </a:r>
            <a:r>
              <a:rPr lang="en-US"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 - </a:t>
            </a:r>
            <a:r>
              <a:rPr lang="en-US" altLang="zh-CN" sz="2000" dirty="0" err="1">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PerfMon</a:t>
            </a:r>
            <a:r>
              <a:rPr lang="en-US"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 Metrics Collector</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，当添加成功后，单击</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Add Row</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cs typeface="+mn-ea"/>
              </a:rPr>
              <a:t>按钮配置需要</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监控的服务器</a:t>
            </a:r>
            <a:r>
              <a:rPr lang="en-US"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Host/IP</a:t>
            </a:r>
            <a:r>
              <a:rPr lang="zh-CN" altLang="zh-CN" sz="2000" dirty="0">
                <a:solidFill>
                  <a:srgbClr val="595959"/>
                </a:solidFill>
                <a:latin typeface="微软雅黑" panose="020B0503020204020204" pitchFamily="34" charset="-122"/>
                <a:ea typeface="微软雅黑" panose="020B0503020204020204" pitchFamily="34" charset="-122"/>
                <a:cs typeface="+mn-ea"/>
              </a:rPr>
              <a:t>和</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服务器资源</a:t>
            </a:r>
            <a:r>
              <a:rPr lang="zh-CN" altLang="zh-CN" sz="2000" dirty="0">
                <a:solidFill>
                  <a:srgbClr val="595959"/>
                </a:solidFill>
                <a:latin typeface="微软雅黑" panose="020B0503020204020204" pitchFamily="34" charset="-122"/>
                <a:ea typeface="微软雅黑" panose="020B0503020204020204" pitchFamily="34" charset="-122"/>
                <a:cs typeface="+mn-ea"/>
              </a:rPr>
              <a:t>，如</a:t>
            </a:r>
            <a:r>
              <a:rPr lang="en-US"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CPU</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Memory</a:t>
            </a:r>
            <a:r>
              <a:rPr lang="zh-CN" altLang="zh-CN" sz="2000" dirty="0">
                <a:solidFill>
                  <a:srgbClr val="595959"/>
                </a:solidFill>
                <a:latin typeface="微软雅黑" panose="020B0503020204020204" pitchFamily="34" charset="-122"/>
                <a:ea typeface="微软雅黑" panose="020B0503020204020204" pitchFamily="34" charset="-122"/>
                <a:cs typeface="+mn-ea"/>
              </a:rPr>
              <a:t>和</a:t>
            </a:r>
            <a:r>
              <a:rPr lang="en-US" altLang="zh-CN" sz="200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Network I/O</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en-US" sz="2000">
              <a:solidFill>
                <a:srgbClr val="595959"/>
              </a:solidFill>
              <a:latin typeface="微软雅黑" panose="020B0503020204020204" pitchFamily="34" charset="-122"/>
              <a:ea typeface="微软雅黑" panose="020B0503020204020204" pitchFamily="34" charset="-122"/>
              <a:cs typeface="+mn-ea"/>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82586" y="3151476"/>
            <a:ext cx="6144127" cy="3468546"/>
          </a:xfrm>
          <a:prstGeom prst="rect">
            <a:avLst/>
          </a:prstGeom>
        </p:spPr>
      </p:pic>
      <p:sp>
        <p:nvSpPr>
          <p:cNvPr id="6" name="矩形 5"/>
          <p:cNvSpPr/>
          <p:nvPr/>
        </p:nvSpPr>
        <p:spPr>
          <a:xfrm>
            <a:off x="1043091" y="951776"/>
            <a:ext cx="6886214" cy="400110"/>
          </a:xfrm>
          <a:prstGeom prst="rect">
            <a:avLst/>
          </a:prstGeom>
        </p:spPr>
        <p:txBody>
          <a:bodyPr wrap="square">
            <a:spAutoFit/>
          </a:bodyPr>
          <a:lstStyle/>
          <a:p>
            <a:pPr lvl="0"/>
            <a:r>
              <a:rPr lang="en-US" altLang="zh-CN" sz="2000" b="1" dirty="0">
                <a:solidFill>
                  <a:srgbClr val="595959"/>
                </a:solidFill>
                <a:latin typeface="微软雅黑" panose="020B0503020204020204" pitchFamily="34" charset="-122"/>
                <a:ea typeface="微软雅黑" panose="020B0503020204020204" pitchFamily="34" charset="-122"/>
                <a:cs typeface="+mn-ea"/>
              </a:rPr>
              <a:t>4.</a:t>
            </a:r>
            <a:r>
              <a:rPr lang="zh-CN" altLang="en-US" sz="2000" b="1" dirty="0">
                <a:solidFill>
                  <a:srgbClr val="595959"/>
                </a:solidFill>
                <a:latin typeface="微软雅黑" panose="020B0503020204020204" pitchFamily="34" charset="-122"/>
                <a:ea typeface="微软雅黑" panose="020B0503020204020204" pitchFamily="34" charset="-122"/>
                <a:cs typeface="+mn-ea"/>
              </a:rPr>
              <a:t> </a:t>
            </a:r>
            <a:r>
              <a:rPr lang="zh-CN" altLang="zh-CN" sz="2000" b="1" dirty="0">
                <a:solidFill>
                  <a:srgbClr val="595959"/>
                </a:solidFill>
                <a:latin typeface="微软雅黑" panose="020B0503020204020204" pitchFamily="34" charset="-122"/>
                <a:ea typeface="微软雅黑" panose="020B0503020204020204" pitchFamily="34" charset="-122"/>
                <a:cs typeface="+mn-ea"/>
              </a:rPr>
              <a:t>添加</a:t>
            </a:r>
            <a:r>
              <a:rPr lang="en-US" altLang="zh-CN" sz="2000" b="1" dirty="0" err="1">
                <a:solidFill>
                  <a:srgbClr val="595959"/>
                </a:solidFill>
                <a:latin typeface="微软雅黑" panose="020B0503020204020204" pitchFamily="34" charset="-122"/>
                <a:ea typeface="微软雅黑" panose="020B0503020204020204" pitchFamily="34" charset="-122"/>
                <a:cs typeface="+mn-ea"/>
              </a:rPr>
              <a:t>jp@gc</a:t>
            </a:r>
            <a:r>
              <a:rPr lang="en-US" altLang="zh-CN" sz="2000" b="1" dirty="0">
                <a:solidFill>
                  <a:srgbClr val="595959"/>
                </a:solidFill>
                <a:latin typeface="微软雅黑" panose="020B0503020204020204" pitchFamily="34" charset="-122"/>
                <a:ea typeface="微软雅黑" panose="020B0503020204020204" pitchFamily="34" charset="-122"/>
                <a:cs typeface="+mn-ea"/>
              </a:rPr>
              <a:t> - </a:t>
            </a:r>
            <a:r>
              <a:rPr lang="en-US" altLang="zh-CN" sz="2000" b="1" dirty="0" err="1">
                <a:solidFill>
                  <a:srgbClr val="595959"/>
                </a:solidFill>
                <a:latin typeface="微软雅黑" panose="020B0503020204020204" pitchFamily="34" charset="-122"/>
                <a:ea typeface="微软雅黑" panose="020B0503020204020204" pitchFamily="34" charset="-122"/>
                <a:cs typeface="+mn-ea"/>
              </a:rPr>
              <a:t>PerfMon</a:t>
            </a:r>
            <a:r>
              <a:rPr lang="en-US" altLang="zh-CN" sz="2000" b="1" dirty="0">
                <a:solidFill>
                  <a:srgbClr val="595959"/>
                </a:solidFill>
                <a:latin typeface="微软雅黑" panose="020B0503020204020204" pitchFamily="34" charset="-122"/>
                <a:ea typeface="微软雅黑" panose="020B0503020204020204" pitchFamily="34" charset="-122"/>
                <a:cs typeface="+mn-ea"/>
              </a:rPr>
              <a:t> Metrics Collector</a:t>
            </a:r>
            <a:r>
              <a:rPr lang="zh-CN" altLang="zh-CN" sz="2000" b="1" dirty="0">
                <a:solidFill>
                  <a:srgbClr val="595959"/>
                </a:solidFill>
                <a:latin typeface="微软雅黑" panose="020B0503020204020204" pitchFamily="34" charset="-122"/>
                <a:ea typeface="微软雅黑" panose="020B0503020204020204" pitchFamily="34" charset="-122"/>
                <a:cs typeface="+mn-ea"/>
              </a:rPr>
              <a:t>监听器</a:t>
            </a:r>
            <a:endParaRPr lang="zh-CN" altLang="zh-CN" sz="2000" b="1"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5.5.9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性能测试监控</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984243" y="1504412"/>
            <a:ext cx="10107310" cy="1884618"/>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在</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主界面，单击</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“启动”</a:t>
            </a:r>
            <a:r>
              <a:rPr lang="zh-CN" altLang="zh-CN" sz="2000" dirty="0">
                <a:solidFill>
                  <a:srgbClr val="595959"/>
                </a:solidFill>
                <a:latin typeface="微软雅黑" panose="020B0503020204020204" pitchFamily="34" charset="-122"/>
                <a:ea typeface="微软雅黑" panose="020B0503020204020204" pitchFamily="34" charset="-122"/>
                <a:cs typeface="+mn-ea"/>
              </a:rPr>
              <a:t>按钮</a:t>
            </a:r>
            <a:r>
              <a:rPr lang="zh-CN" altLang="en-US" sz="2000" dirty="0">
                <a:solidFill>
                  <a:srgbClr val="595959"/>
                </a:solidFill>
                <a:latin typeface="微软雅黑" panose="020B0503020204020204" pitchFamily="34" charset="-122"/>
                <a:ea typeface="微软雅黑" panose="020B0503020204020204" pitchFamily="34" charset="-122"/>
                <a:cs typeface="+mn-ea"/>
              </a:rPr>
              <a:t>（   ）</a:t>
            </a:r>
            <a:r>
              <a:rPr lang="zh-CN" altLang="zh-CN" sz="2000" dirty="0">
                <a:solidFill>
                  <a:srgbClr val="595959"/>
                </a:solidFill>
                <a:latin typeface="微软雅黑" panose="020B0503020204020204" pitchFamily="34" charset="-122"/>
                <a:ea typeface="微软雅黑" panose="020B0503020204020204" pitchFamily="34" charset="-122"/>
                <a:cs typeface="+mn-ea"/>
              </a:rPr>
              <a:t>进行</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性能测试监控</a:t>
            </a:r>
            <a:r>
              <a:rPr lang="zh-CN" altLang="zh-CN" sz="2000" dirty="0">
                <a:solidFill>
                  <a:srgbClr val="595959"/>
                </a:solidFill>
                <a:latin typeface="微软雅黑" panose="020B0503020204020204" pitchFamily="34" charset="-122"/>
                <a:ea typeface="微软雅黑" panose="020B0503020204020204" pitchFamily="34" charset="-122"/>
                <a:cs typeface="+mn-ea"/>
              </a:rPr>
              <a:t>，由于在编写脚本时，将</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线程数</a:t>
            </a:r>
            <a:r>
              <a:rPr lang="zh-CN" altLang="zh-CN" sz="2000" dirty="0">
                <a:solidFill>
                  <a:srgbClr val="595959"/>
                </a:solidFill>
                <a:latin typeface="微软雅黑" panose="020B0503020204020204" pitchFamily="34" charset="-122"/>
                <a:ea typeface="微软雅黑" panose="020B0503020204020204" pitchFamily="34" charset="-122"/>
                <a:cs typeface="+mn-ea"/>
              </a:rPr>
              <a:t>的初始值设置为</a:t>
            </a:r>
            <a:r>
              <a:rPr lang="en-US"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5</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持续时间</a:t>
            </a:r>
            <a:r>
              <a:rPr lang="zh-CN" altLang="zh-CN" sz="2000" dirty="0">
                <a:solidFill>
                  <a:srgbClr val="595959"/>
                </a:solidFill>
                <a:latin typeface="微软雅黑" panose="020B0503020204020204" pitchFamily="34" charset="-122"/>
                <a:ea typeface="微软雅黑" panose="020B0503020204020204" pitchFamily="34" charset="-122"/>
                <a:cs typeface="+mn-ea"/>
              </a:rPr>
              <a:t>为</a:t>
            </a:r>
            <a:r>
              <a:rPr lang="en-US"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60</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秒</a:t>
            </a:r>
            <a:r>
              <a:rPr lang="zh-CN" altLang="zh-CN" sz="2000" dirty="0">
                <a:solidFill>
                  <a:srgbClr val="595959"/>
                </a:solidFill>
                <a:latin typeface="微软雅黑" panose="020B0503020204020204" pitchFamily="34" charset="-122"/>
                <a:ea typeface="微软雅黑" panose="020B0503020204020204" pitchFamily="34" charset="-122"/>
                <a:cs typeface="+mn-ea"/>
              </a:rPr>
              <a:t>，所以</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将在</a:t>
            </a:r>
            <a:r>
              <a:rPr lang="en-US" altLang="zh-CN" sz="2000" dirty="0">
                <a:solidFill>
                  <a:srgbClr val="595959"/>
                </a:solidFill>
                <a:latin typeface="微软雅黑" panose="020B0503020204020204" pitchFamily="34" charset="-122"/>
                <a:ea typeface="微软雅黑" panose="020B0503020204020204" pitchFamily="34" charset="-122"/>
                <a:cs typeface="+mn-ea"/>
              </a:rPr>
              <a:t>60</a:t>
            </a:r>
            <a:r>
              <a:rPr lang="zh-CN" altLang="zh-CN" sz="2000" dirty="0">
                <a:solidFill>
                  <a:srgbClr val="595959"/>
                </a:solidFill>
                <a:latin typeface="微软雅黑" panose="020B0503020204020204" pitchFamily="34" charset="-122"/>
                <a:ea typeface="微软雅黑" panose="020B0503020204020204" pitchFamily="34" charset="-122"/>
                <a:cs typeface="+mn-ea"/>
              </a:rPr>
              <a:t>秒时自动停止监控。完成性能测试监控后，单击</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察看结果树</a:t>
            </a:r>
            <a:r>
              <a:rPr lang="zh-CN" altLang="zh-CN" sz="2000" dirty="0">
                <a:solidFill>
                  <a:srgbClr val="595959"/>
                </a:solidFill>
                <a:latin typeface="微软雅黑" panose="020B0503020204020204" pitchFamily="34" charset="-122"/>
                <a:ea typeface="微软雅黑" panose="020B0503020204020204" pitchFamily="34" charset="-122"/>
                <a:cs typeface="+mn-ea"/>
              </a:rPr>
              <a:t>可以查看“线程组</a:t>
            </a:r>
            <a:r>
              <a:rPr lang="en-US"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业务流程”的</a:t>
            </a:r>
            <a:r>
              <a:rPr lang="zh-CN" altLang="zh-CN" sz="2000">
                <a:solidFill>
                  <a:srgbClr val="595959"/>
                </a:solidFill>
                <a:latin typeface="微软雅黑" panose="020B0503020204020204" pitchFamily="34" charset="-122"/>
                <a:ea typeface="微软雅黑" panose="020B0503020204020204" pitchFamily="34" charset="-122"/>
                <a:cs typeface="+mn-ea"/>
              </a:rPr>
              <a:t>响应结果</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en-US" sz="2000">
              <a:solidFill>
                <a:srgbClr val="595959"/>
              </a:solidFill>
              <a:latin typeface="微软雅黑" panose="020B0503020204020204" pitchFamily="34" charset="-122"/>
              <a:ea typeface="微软雅黑" panose="020B0503020204020204" pitchFamily="34" charset="-122"/>
              <a:cs typeface="+mn-ea"/>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38931" y="3170712"/>
            <a:ext cx="5490076" cy="3499265"/>
          </a:xfrm>
          <a:prstGeom prst="rect">
            <a:avLst/>
          </a:prstGeom>
          <a:ln>
            <a:solidFill>
              <a:schemeClr val="bg1">
                <a:lumMod val="85000"/>
              </a:schemeClr>
            </a:solidFill>
          </a:ln>
        </p:spPr>
      </p:pic>
      <p:sp>
        <p:nvSpPr>
          <p:cNvPr id="6" name="矩形 5"/>
          <p:cNvSpPr/>
          <p:nvPr/>
        </p:nvSpPr>
        <p:spPr>
          <a:xfrm>
            <a:off x="1068821" y="1011365"/>
            <a:ext cx="1699504" cy="400110"/>
          </a:xfrm>
          <a:prstGeom prst="rect">
            <a:avLst/>
          </a:prstGeom>
        </p:spPr>
        <p:txBody>
          <a:bodyPr wrap="none">
            <a:spAutoFit/>
          </a:bodyPr>
          <a:lstStyle/>
          <a:p>
            <a:r>
              <a:rPr lang="en-US" altLang="zh-CN" sz="2000" b="1" dirty="0">
                <a:solidFill>
                  <a:srgbClr val="595959"/>
                </a:solidFill>
                <a:latin typeface="微软雅黑" panose="020B0503020204020204" pitchFamily="34" charset="-122"/>
                <a:ea typeface="微软雅黑" panose="020B0503020204020204" pitchFamily="34" charset="-122"/>
                <a:cs typeface="+mn-ea"/>
              </a:rPr>
              <a:t>5.</a:t>
            </a:r>
            <a:r>
              <a:rPr lang="zh-CN" altLang="en-US" sz="2000" b="1" dirty="0">
                <a:solidFill>
                  <a:srgbClr val="595959"/>
                </a:solidFill>
                <a:latin typeface="微软雅黑" panose="020B0503020204020204" pitchFamily="34" charset="-122"/>
                <a:ea typeface="微软雅黑" panose="020B0503020204020204" pitchFamily="34" charset="-122"/>
                <a:cs typeface="+mn-ea"/>
              </a:rPr>
              <a:t>启动线程组</a:t>
            </a:r>
            <a:endParaRPr lang="zh-CN" altLang="en-US" sz="2000" b="1" dirty="0"/>
          </a:p>
        </p:txBody>
      </p:sp>
      <p:pic>
        <p:nvPicPr>
          <p:cNvPr id="8" name="图片 7"/>
          <p:cNvPicPr/>
          <p:nvPr/>
        </p:nvPicPr>
        <p:blipFill>
          <a:blip r:embed="rId2">
            <a:extLst>
              <a:ext uri="{28A0092B-C50C-407E-A947-70E740481C1C}">
                <a14:useLocalDpi xmlns:a14="http://schemas.microsoft.com/office/drawing/2010/main" val="0"/>
              </a:ext>
            </a:extLst>
          </a:blip>
          <a:stretch>
            <a:fillRect/>
          </a:stretch>
        </p:blipFill>
        <p:spPr>
          <a:xfrm>
            <a:off x="5443018" y="1695090"/>
            <a:ext cx="255736" cy="2699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5.5.9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性能测试监控</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143690" y="1006909"/>
            <a:ext cx="6391276" cy="499624"/>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单击</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聚合报告</a:t>
            </a:r>
            <a:r>
              <a:rPr lang="zh-CN" altLang="zh-CN" sz="2000" dirty="0">
                <a:solidFill>
                  <a:srgbClr val="595959"/>
                </a:solidFill>
                <a:latin typeface="微软雅黑" panose="020B0503020204020204" pitchFamily="34" charset="-122"/>
                <a:ea typeface="微软雅黑" panose="020B0503020204020204" pitchFamily="34" charset="-122"/>
                <a:cs typeface="+mn-ea"/>
              </a:rPr>
              <a:t>，即可查看</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聚合报告</a:t>
            </a:r>
            <a:r>
              <a:rPr lang="zh-CN" altLang="zh-CN" sz="200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的结果</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en-US" sz="2000">
              <a:solidFill>
                <a:srgbClr val="595959"/>
              </a:solidFill>
              <a:latin typeface="微软雅黑" panose="020B0503020204020204" pitchFamily="34" charset="-122"/>
              <a:ea typeface="微软雅黑" panose="020B0503020204020204" pitchFamily="34" charset="-122"/>
              <a:cs typeface="+mn-ea"/>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08707" y="2084938"/>
            <a:ext cx="8807832" cy="334249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5.5.9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性能测试监控</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143690" y="1056250"/>
            <a:ext cx="9382126" cy="961289"/>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单击</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“线程组</a:t>
            </a:r>
            <a:r>
              <a:rPr lang="en-US"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业务流程”</a:t>
            </a:r>
            <a:r>
              <a:rPr lang="zh-CN" altLang="zh-CN" sz="2000" dirty="0">
                <a:solidFill>
                  <a:srgbClr val="595959"/>
                </a:solidFill>
                <a:latin typeface="微软雅黑" panose="020B0503020204020204" pitchFamily="34" charset="-122"/>
                <a:ea typeface="微软雅黑" panose="020B0503020204020204" pitchFamily="34" charset="-122"/>
                <a:cs typeface="+mn-ea"/>
              </a:rPr>
              <a:t>下方添加的</a:t>
            </a:r>
            <a:r>
              <a:rPr lang="en-US" altLang="zh-CN" sz="2000" dirty="0" err="1">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jp@gc</a:t>
            </a:r>
            <a:r>
              <a:rPr lang="en-US"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 - </a:t>
            </a:r>
            <a:r>
              <a:rPr lang="en-US" altLang="zh-CN" sz="2000" dirty="0" err="1">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PerfMon</a:t>
            </a:r>
            <a:r>
              <a:rPr lang="en-US"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 Metrics Collector</a:t>
            </a:r>
            <a:r>
              <a:rPr lang="zh-CN" altLang="zh-CN" sz="2000" dirty="0">
                <a:solidFill>
                  <a:srgbClr val="595959"/>
                </a:solidFill>
                <a:latin typeface="微软雅黑" panose="020B0503020204020204" pitchFamily="34" charset="-122"/>
                <a:ea typeface="微软雅黑" panose="020B0503020204020204" pitchFamily="34" charset="-122"/>
                <a:cs typeface="+mn-ea"/>
              </a:rPr>
              <a:t>即可查看</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服务器资源使用的</a:t>
            </a:r>
            <a:r>
              <a:rPr lang="zh-CN" altLang="zh-CN" sz="200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曲线变化</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en-US" sz="2000">
              <a:solidFill>
                <a:srgbClr val="595959"/>
              </a:solidFill>
              <a:latin typeface="微软雅黑" panose="020B0503020204020204" pitchFamily="34" charset="-122"/>
              <a:ea typeface="微软雅黑" panose="020B0503020204020204" pitchFamily="34" charset="-122"/>
              <a:cs typeface="+mn-ea"/>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02099" y="2355082"/>
            <a:ext cx="6582910" cy="394161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5.5.9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性能测试监控</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8" name="矩形 7"/>
          <p:cNvSpPr/>
          <p:nvPr/>
        </p:nvSpPr>
        <p:spPr>
          <a:xfrm>
            <a:off x="1524161" y="1419399"/>
            <a:ext cx="9424887" cy="2400657"/>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虽然</a:t>
            </a:r>
            <a:r>
              <a:rPr lang="zh-CN" altLang="en-US" sz="2000" dirty="0">
                <a:solidFill>
                  <a:srgbClr val="595959"/>
                </a:solidFill>
                <a:latin typeface="微软雅黑" panose="020B0503020204020204" pitchFamily="34" charset="-122"/>
                <a:ea typeface="微软雅黑" panose="020B0503020204020204" pitchFamily="34" charset="-122"/>
                <a:cs typeface="+mn-ea"/>
              </a:rPr>
              <a:t>可以从</a:t>
            </a:r>
            <a:r>
              <a:rPr lang="en-US" altLang="zh-CN" sz="2000" dirty="0" err="1">
                <a:solidFill>
                  <a:srgbClr val="595959"/>
                </a:solidFill>
                <a:latin typeface="微软雅黑" panose="020B0503020204020204" pitchFamily="34" charset="-122"/>
                <a:ea typeface="微软雅黑" panose="020B0503020204020204" pitchFamily="34" charset="-122"/>
                <a:cs typeface="+mn-ea"/>
              </a:rPr>
              <a:t>jp@gc</a:t>
            </a:r>
            <a:r>
              <a:rPr lang="en-US" altLang="zh-CN" sz="2000" dirty="0">
                <a:solidFill>
                  <a:srgbClr val="595959"/>
                </a:solidFill>
                <a:latin typeface="微软雅黑" panose="020B0503020204020204" pitchFamily="34" charset="-122"/>
                <a:ea typeface="微软雅黑" panose="020B0503020204020204" pitchFamily="34" charset="-122"/>
                <a:cs typeface="+mn-ea"/>
              </a:rPr>
              <a:t> - </a:t>
            </a:r>
            <a:r>
              <a:rPr lang="en-US" altLang="zh-CN" sz="2000" dirty="0" err="1">
                <a:solidFill>
                  <a:srgbClr val="595959"/>
                </a:solidFill>
                <a:latin typeface="微软雅黑" panose="020B0503020204020204" pitchFamily="34" charset="-122"/>
                <a:ea typeface="微软雅黑" panose="020B0503020204020204" pitchFamily="34" charset="-122"/>
                <a:cs typeface="+mn-ea"/>
              </a:rPr>
              <a:t>PerfMon</a:t>
            </a:r>
            <a:r>
              <a:rPr lang="en-US" altLang="zh-CN" sz="2000" dirty="0">
                <a:solidFill>
                  <a:srgbClr val="595959"/>
                </a:solidFill>
                <a:latin typeface="微软雅黑" panose="020B0503020204020204" pitchFamily="34" charset="-122"/>
                <a:ea typeface="微软雅黑" panose="020B0503020204020204" pitchFamily="34" charset="-122"/>
                <a:cs typeface="+mn-ea"/>
              </a:rPr>
              <a:t> Metrics Collector</a:t>
            </a:r>
            <a:r>
              <a:rPr lang="zh-CN" altLang="en-US" sz="2000" dirty="0">
                <a:solidFill>
                  <a:srgbClr val="595959"/>
                </a:solidFill>
                <a:latin typeface="微软雅黑" panose="020B0503020204020204" pitchFamily="34" charset="-122"/>
                <a:ea typeface="微软雅黑" panose="020B0503020204020204" pitchFamily="34" charset="-122"/>
                <a:cs typeface="+mn-ea"/>
              </a:rPr>
              <a:t>界面</a:t>
            </a:r>
            <a:r>
              <a:rPr lang="zh-CN" altLang="zh-CN" sz="2000" dirty="0">
                <a:solidFill>
                  <a:srgbClr val="595959"/>
                </a:solidFill>
                <a:latin typeface="微软雅黑" panose="020B0503020204020204" pitchFamily="34" charset="-122"/>
                <a:ea typeface="微软雅黑" panose="020B0503020204020204" pitchFamily="34" charset="-122"/>
                <a:cs typeface="+mn-ea"/>
              </a:rPr>
              <a:t>观察</a:t>
            </a:r>
            <a:r>
              <a:rPr lang="en-US" altLang="zh-CN" sz="2000" dirty="0">
                <a:solidFill>
                  <a:srgbClr val="595959"/>
                </a:solidFill>
                <a:latin typeface="微软雅黑" panose="020B0503020204020204" pitchFamily="34" charset="-122"/>
                <a:ea typeface="微软雅黑" panose="020B0503020204020204" pitchFamily="34" charset="-122"/>
                <a:cs typeface="+mn-ea"/>
              </a:rPr>
              <a:t>CPU</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595959"/>
                </a:solidFill>
                <a:latin typeface="微软雅黑" panose="020B0503020204020204" pitchFamily="34" charset="-122"/>
                <a:ea typeface="微软雅黑" panose="020B0503020204020204" pitchFamily="34" charset="-122"/>
                <a:cs typeface="+mn-ea"/>
              </a:rPr>
              <a:t>Memory</a:t>
            </a:r>
            <a:r>
              <a:rPr lang="zh-CN" altLang="zh-CN" sz="2000" dirty="0">
                <a:solidFill>
                  <a:srgbClr val="595959"/>
                </a:solidFill>
                <a:latin typeface="微软雅黑" panose="020B0503020204020204" pitchFamily="34" charset="-122"/>
                <a:ea typeface="微软雅黑" panose="020B0503020204020204" pitchFamily="34" charset="-122"/>
                <a:cs typeface="+mn-ea"/>
              </a:rPr>
              <a:t>和</a:t>
            </a:r>
            <a:r>
              <a:rPr lang="en-US" altLang="zh-CN" sz="2000" dirty="0">
                <a:solidFill>
                  <a:srgbClr val="595959"/>
                </a:solidFill>
                <a:latin typeface="微软雅黑" panose="020B0503020204020204" pitchFamily="34" charset="-122"/>
                <a:ea typeface="微软雅黑" panose="020B0503020204020204" pitchFamily="34" charset="-122"/>
                <a:cs typeface="+mn-ea"/>
              </a:rPr>
              <a:t>Network I/O</a:t>
            </a:r>
            <a:r>
              <a:rPr lang="zh-CN" altLang="zh-CN" sz="2000" dirty="0">
                <a:solidFill>
                  <a:srgbClr val="595959"/>
                </a:solidFill>
                <a:latin typeface="微软雅黑" panose="020B0503020204020204" pitchFamily="34" charset="-122"/>
                <a:ea typeface="微软雅黑" panose="020B0503020204020204" pitchFamily="34" charset="-122"/>
                <a:cs typeface="+mn-ea"/>
              </a:rPr>
              <a:t>在</a:t>
            </a:r>
            <a:r>
              <a:rPr lang="en-US" altLang="zh-CN" sz="2000" dirty="0">
                <a:solidFill>
                  <a:srgbClr val="595959"/>
                </a:solidFill>
                <a:latin typeface="微软雅黑" panose="020B0503020204020204" pitchFamily="34" charset="-122"/>
                <a:ea typeface="微软雅黑" panose="020B0503020204020204" pitchFamily="34" charset="-122"/>
                <a:cs typeface="+mn-ea"/>
              </a:rPr>
              <a:t>60</a:t>
            </a:r>
            <a:r>
              <a:rPr lang="zh-CN" altLang="zh-CN" sz="2000" dirty="0">
                <a:solidFill>
                  <a:srgbClr val="595959"/>
                </a:solidFill>
                <a:latin typeface="微软雅黑" panose="020B0503020204020204" pitchFamily="34" charset="-122"/>
                <a:ea typeface="微软雅黑" panose="020B0503020204020204" pitchFamily="34" charset="-122"/>
                <a:cs typeface="+mn-ea"/>
              </a:rPr>
              <a:t>秒内的曲线变化情况，但是</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并不能得出准确的数据</a:t>
            </a:r>
            <a:r>
              <a:rPr lang="zh-CN" altLang="zh-CN" sz="2000" dirty="0">
                <a:solidFill>
                  <a:srgbClr val="595959"/>
                </a:solidFill>
                <a:latin typeface="微软雅黑" panose="020B0503020204020204" pitchFamily="34" charset="-122"/>
                <a:ea typeface="微软雅黑" panose="020B0503020204020204" pitchFamily="34" charset="-122"/>
                <a:cs typeface="+mn-ea"/>
              </a:rPr>
              <a:t>，所以下面需要</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导出数据</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计算</a:t>
            </a:r>
            <a:r>
              <a:rPr lang="en-US"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CPU</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Memory</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Network I/O</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的平均值</a:t>
            </a:r>
            <a:r>
              <a:rPr lang="zh-CN" altLang="zh-CN" sz="2000" dirty="0">
                <a:solidFill>
                  <a:srgbClr val="595959"/>
                </a:solidFill>
                <a:latin typeface="微软雅黑" panose="020B0503020204020204" pitchFamily="34" charset="-122"/>
                <a:ea typeface="微软雅黑" panose="020B0503020204020204" pitchFamily="34" charset="-122"/>
                <a:cs typeface="+mn-ea"/>
              </a:rPr>
              <a:t>，作为性能分析和调优的依据。</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a:lnSpc>
                <a:spcPct val="150000"/>
              </a:lnSpc>
            </a:pP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5.1.3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性能测试指标</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7" name="原创设计师QQ598969553          _3"/>
          <p:cNvSpPr/>
          <p:nvPr/>
        </p:nvSpPr>
        <p:spPr>
          <a:xfrm>
            <a:off x="2228785" y="2114518"/>
            <a:ext cx="7277229" cy="2681142"/>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原创设计师QQ598969553          _4"/>
          <p:cNvSpPr/>
          <p:nvPr/>
        </p:nvSpPr>
        <p:spPr>
          <a:xfrm>
            <a:off x="2466974" y="2467137"/>
            <a:ext cx="6953315" cy="2400657"/>
          </a:xfrm>
          <a:prstGeom prst="rect">
            <a:avLst/>
          </a:prstGeom>
        </p:spPr>
        <p:txBody>
          <a:bodyPr wrap="square">
            <a:spAutoFit/>
          </a:bodyPr>
          <a:lstStyle/>
          <a:p>
            <a:pPr>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点击率（</a:t>
            </a:r>
            <a:r>
              <a:rPr lang="en-US" altLang="zh-CN" sz="2000" dirty="0">
                <a:solidFill>
                  <a:srgbClr val="1369B2"/>
                </a:solidFill>
                <a:latin typeface="微软雅黑" panose="020B0503020204020204" pitchFamily="34" charset="-122"/>
                <a:ea typeface="微软雅黑" panose="020B0503020204020204" pitchFamily="34" charset="-122"/>
              </a:rPr>
              <a:t>Hits Per Second</a:t>
            </a:r>
            <a:r>
              <a:rPr lang="zh-CN" altLang="zh-CN" sz="2000" dirty="0">
                <a:solidFill>
                  <a:srgbClr val="1369B2"/>
                </a:solidFill>
                <a:latin typeface="微软雅黑" panose="020B0503020204020204" pitchFamily="34" charset="-122"/>
                <a:ea typeface="微软雅黑" panose="020B0503020204020204" pitchFamily="34" charset="-122"/>
              </a:rPr>
              <a:t>）是指用户每秒向</a:t>
            </a:r>
            <a:r>
              <a:rPr lang="en-US" altLang="zh-CN" sz="2000" dirty="0">
                <a:solidFill>
                  <a:srgbClr val="1369B2"/>
                </a:solidFill>
                <a:latin typeface="微软雅黑" panose="020B0503020204020204" pitchFamily="34" charset="-122"/>
                <a:ea typeface="微软雅黑" panose="020B0503020204020204" pitchFamily="34" charset="-122"/>
              </a:rPr>
              <a:t>Web</a:t>
            </a:r>
            <a:r>
              <a:rPr lang="zh-CN" altLang="zh-CN" sz="2000" dirty="0">
                <a:solidFill>
                  <a:srgbClr val="1369B2"/>
                </a:solidFill>
                <a:latin typeface="微软雅黑" panose="020B0503020204020204" pitchFamily="34" charset="-122"/>
                <a:ea typeface="微软雅黑" panose="020B0503020204020204" pitchFamily="34" charset="-122"/>
              </a:rPr>
              <a:t>服务器提交的</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请求数量</a:t>
            </a:r>
            <a:r>
              <a:rPr lang="zh-CN" altLang="zh-CN" sz="2000" dirty="0">
                <a:solidFill>
                  <a:srgbClr val="595959"/>
                </a:solidFill>
                <a:latin typeface="微软雅黑" panose="020B0503020204020204" pitchFamily="34" charset="-122"/>
                <a:ea typeface="微软雅黑" panose="020B0503020204020204" pitchFamily="34" charset="-122"/>
              </a:rPr>
              <a:t>，这个指标是</a:t>
            </a:r>
            <a:r>
              <a:rPr lang="en-US" altLang="zh-CN" sz="2000" dirty="0">
                <a:solidFill>
                  <a:srgbClr val="595959"/>
                </a:solidFill>
                <a:latin typeface="微软雅黑" panose="020B0503020204020204" pitchFamily="34" charset="-122"/>
                <a:ea typeface="微软雅黑" panose="020B0503020204020204" pitchFamily="34" charset="-122"/>
              </a:rPr>
              <a:t>Web</a:t>
            </a:r>
            <a:r>
              <a:rPr lang="zh-CN" altLang="zh-CN" sz="2000" dirty="0">
                <a:solidFill>
                  <a:srgbClr val="595959"/>
                </a:solidFill>
                <a:latin typeface="微软雅黑" panose="020B0503020204020204" pitchFamily="34" charset="-122"/>
                <a:ea typeface="微软雅黑" panose="020B0503020204020204" pitchFamily="34" charset="-122"/>
              </a:rPr>
              <a:t>应用特有的一个性能指标，通过点击率可以</a:t>
            </a:r>
            <a:r>
              <a:rPr lang="zh-CN" altLang="zh-CN" sz="2000" dirty="0">
                <a:solidFill>
                  <a:srgbClr val="1369B2"/>
                </a:solidFill>
                <a:latin typeface="微软雅黑" panose="020B0503020204020204" pitchFamily="34" charset="-122"/>
                <a:ea typeface="微软雅黑" panose="020B0503020204020204" pitchFamily="34" charset="-122"/>
              </a:rPr>
              <a:t>评估用户产生的负载量</a:t>
            </a:r>
            <a:r>
              <a:rPr lang="zh-CN" altLang="zh-CN" sz="2000" dirty="0">
                <a:solidFill>
                  <a:srgbClr val="595959"/>
                </a:solidFill>
                <a:latin typeface="微软雅黑" panose="020B0503020204020204" pitchFamily="34" charset="-122"/>
                <a:ea typeface="微软雅黑" panose="020B0503020204020204" pitchFamily="34" charset="-122"/>
              </a:rPr>
              <a:t>，并且可以</a:t>
            </a:r>
            <a:r>
              <a:rPr lang="zh-CN" altLang="zh-CN" sz="2000" dirty="0">
                <a:solidFill>
                  <a:srgbClr val="1369B2"/>
                </a:solidFill>
                <a:latin typeface="微软雅黑" panose="020B0503020204020204" pitchFamily="34" charset="-122"/>
                <a:ea typeface="微软雅黑" panose="020B0503020204020204" pitchFamily="34" charset="-122"/>
              </a:rPr>
              <a:t>判断系统是否稳定</a:t>
            </a:r>
            <a:r>
              <a:rPr lang="zh-CN" altLang="zh-CN" sz="2000" dirty="0">
                <a:solidFill>
                  <a:srgbClr val="595959"/>
                </a:solidFill>
                <a:latin typeface="微软雅黑" panose="020B0503020204020204" pitchFamily="34" charset="-122"/>
                <a:ea typeface="微软雅黑" panose="020B0503020204020204" pitchFamily="34" charset="-122"/>
              </a:rPr>
              <a:t>。点击率只是一个参考</a:t>
            </a:r>
            <a:r>
              <a:rPr lang="zh-CN" altLang="zh-CN" sz="2000">
                <a:solidFill>
                  <a:srgbClr val="595959"/>
                </a:solidFill>
                <a:latin typeface="微软雅黑" panose="020B0503020204020204" pitchFamily="34" charset="-122"/>
                <a:ea typeface="微软雅黑" panose="020B0503020204020204" pitchFamily="34" charset="-122"/>
              </a:rPr>
              <a:t>指标，</a:t>
            </a:r>
            <a:r>
              <a:rPr lang="zh-CN" altLang="en-US" sz="2000">
                <a:solidFill>
                  <a:srgbClr val="595959"/>
                </a:solidFill>
                <a:latin typeface="微软雅黑" panose="020B0503020204020204" pitchFamily="34" charset="-122"/>
                <a:ea typeface="微软雅黑" panose="020B0503020204020204" pitchFamily="34" charset="-122"/>
              </a:rPr>
              <a:t>用于辅助</a:t>
            </a:r>
            <a:r>
              <a:rPr lang="zh-CN" altLang="zh-CN" sz="2000">
                <a:solidFill>
                  <a:srgbClr val="595959"/>
                </a:solidFill>
                <a:latin typeface="微软雅黑" panose="020B0503020204020204" pitchFamily="34" charset="-122"/>
                <a:ea typeface="微软雅黑" panose="020B0503020204020204" pitchFamily="34" charset="-122"/>
              </a:rPr>
              <a:t>衡量</a:t>
            </a:r>
            <a:r>
              <a:rPr lang="en-US" altLang="zh-CN" sz="2000" dirty="0">
                <a:solidFill>
                  <a:srgbClr val="595959"/>
                </a:solidFill>
                <a:latin typeface="微软雅黑" panose="020B0503020204020204" pitchFamily="34" charset="-122"/>
                <a:ea typeface="微软雅黑" panose="020B0503020204020204" pitchFamily="34" charset="-122"/>
              </a:rPr>
              <a:t>Web</a:t>
            </a:r>
            <a:r>
              <a:rPr lang="zh-CN" altLang="zh-CN" sz="2000" dirty="0">
                <a:solidFill>
                  <a:srgbClr val="595959"/>
                </a:solidFill>
                <a:latin typeface="微软雅黑" panose="020B0503020204020204" pitchFamily="34" charset="-122"/>
                <a:ea typeface="微软雅黑" panose="020B0503020204020204" pitchFamily="34" charset="-122"/>
              </a:rPr>
              <a:t>服务器的性能。</a:t>
            </a:r>
            <a:endParaRPr lang="zh-CN" altLang="zh-CN" sz="2000" dirty="0">
              <a:solidFill>
                <a:srgbClr val="595959"/>
              </a:solidFill>
              <a:latin typeface="微软雅黑" panose="020B0503020204020204" pitchFamily="34" charset="-122"/>
              <a:ea typeface="微软雅黑" panose="020B0503020204020204" pitchFamily="34" charset="-122"/>
            </a:endParaRPr>
          </a:p>
        </p:txBody>
      </p:sp>
      <p:sp>
        <p:nvSpPr>
          <p:cNvPr id="19" name="原创设计师QQ598969553          _6"/>
          <p:cNvSpPr/>
          <p:nvPr/>
        </p:nvSpPr>
        <p:spPr>
          <a:xfrm>
            <a:off x="3773062" y="1859860"/>
            <a:ext cx="3896604" cy="607277"/>
          </a:xfrm>
          <a:prstGeom prst="roundRect">
            <a:avLst/>
          </a:prstGeom>
          <a:solidFill>
            <a:srgbClr val="0070C0"/>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defTabSz="1450340">
              <a:lnSpc>
                <a:spcPct val="200000"/>
              </a:lnSpc>
            </a:pPr>
            <a:endParaRPr lang="zh-CN" altLang="en-US" sz="1200">
              <a:solidFill>
                <a:schemeClr val="bg1"/>
              </a:solidFill>
              <a:cs typeface="+mn-ea"/>
              <a:sym typeface="+mn-lt"/>
            </a:endParaRPr>
          </a:p>
        </p:txBody>
      </p:sp>
      <p:sp>
        <p:nvSpPr>
          <p:cNvPr id="20" name="原创设计师QQ598969553          _7"/>
          <p:cNvSpPr txBox="1"/>
          <p:nvPr/>
        </p:nvSpPr>
        <p:spPr>
          <a:xfrm>
            <a:off x="4045331" y="1963443"/>
            <a:ext cx="3324452" cy="400110"/>
          </a:xfrm>
          <a:prstGeom prst="rect">
            <a:avLst/>
          </a:prstGeom>
          <a:noFill/>
        </p:spPr>
        <p:txBody>
          <a:bodyPr wrap="square" rtlCol="0">
            <a:spAutoFit/>
          </a:bodyPr>
          <a:lstStyle/>
          <a:p>
            <a:pPr lvl="0" algn="ctr" defTabSz="1216660">
              <a:spcBef>
                <a:spcPct val="20000"/>
              </a:spcBef>
              <a:defRPr/>
            </a:pPr>
            <a:r>
              <a:rPr lang="en-US" altLang="zh-CN" sz="2000" b="1">
                <a:solidFill>
                  <a:schemeClr val="bg1"/>
                </a:solidFill>
                <a:latin typeface="微软雅黑" panose="020B0503020204020204" pitchFamily="34" charset="-122"/>
                <a:ea typeface="微软雅黑" panose="020B0503020204020204" pitchFamily="34" charset="-122"/>
                <a:cs typeface="+mn-ea"/>
                <a:sym typeface="+mn-lt"/>
              </a:rPr>
              <a:t>5.</a:t>
            </a:r>
            <a:r>
              <a:rPr lang="zh-CN" altLang="en-US" sz="2000" b="1">
                <a:solidFill>
                  <a:schemeClr val="bg1"/>
                </a:solidFill>
                <a:latin typeface="微软雅黑" panose="020B0503020204020204" pitchFamily="34" charset="-122"/>
                <a:ea typeface="微软雅黑" panose="020B0503020204020204" pitchFamily="34" charset="-122"/>
                <a:cs typeface="+mn-ea"/>
                <a:sym typeface="+mn-lt"/>
              </a:rPr>
              <a:t>点击率</a:t>
            </a:r>
            <a:endParaRPr lang="zh-CN" altLang="en-US" sz="2000" b="1" dirty="0">
              <a:solidFill>
                <a:schemeClr val="bg1"/>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5.5.9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性能测试监控</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143690" y="1032448"/>
            <a:ext cx="10296526" cy="1884618"/>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在曲线界面的</a:t>
            </a:r>
            <a:r>
              <a:rPr lang="zh-CN" altLang="zh-CN" sz="200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任意位置</a:t>
            </a:r>
            <a:r>
              <a:rPr lang="zh-CN" altLang="en-US" sz="200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右键单击</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会出现一个列表选项，单击该列表选项中的</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Export to CSV…</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cs typeface="+mn-ea"/>
              </a:rPr>
              <a:t>，会弹出一个</a:t>
            </a:r>
            <a:r>
              <a:rPr lang="en-US"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Save</a:t>
            </a:r>
            <a:r>
              <a:rPr lang="zh-CN" altLang="zh-CN" sz="2000" dirty="0">
                <a:solidFill>
                  <a:srgbClr val="595959"/>
                </a:solidFill>
                <a:latin typeface="微软雅黑" panose="020B0503020204020204" pitchFamily="34" charset="-122"/>
                <a:ea typeface="微软雅黑" panose="020B0503020204020204" pitchFamily="34" charset="-122"/>
                <a:cs typeface="+mn-ea"/>
              </a:rPr>
              <a:t>对话框</a:t>
            </a:r>
            <a:r>
              <a:rPr lang="zh-CN" altLang="en-US" sz="2000" dirty="0">
                <a:solidFill>
                  <a:srgbClr val="595959"/>
                </a:solidFill>
                <a:latin typeface="微软雅黑" panose="020B0503020204020204" pitchFamily="34" charset="-122"/>
                <a:ea typeface="微软雅黑" panose="020B0503020204020204" pitchFamily="34" charset="-122"/>
                <a:cs typeface="+mn-ea"/>
              </a:rPr>
              <a:t>，在该对话框中</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设置文件的名称</a:t>
            </a:r>
            <a:r>
              <a:rPr lang="zh-CN" altLang="en-US"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当选择导出文件的位置后，单击</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Save</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”按钮</a:t>
            </a:r>
            <a:r>
              <a:rPr lang="zh-CN" altLang="zh-CN" sz="2000" dirty="0">
                <a:solidFill>
                  <a:srgbClr val="595959"/>
                </a:solidFill>
                <a:latin typeface="微软雅黑" panose="020B0503020204020204" pitchFamily="34" charset="-122"/>
                <a:ea typeface="微软雅黑" panose="020B0503020204020204" pitchFamily="34" charset="-122"/>
                <a:cs typeface="+mn-ea"/>
              </a:rPr>
              <a:t>就可以保存导出的文件并关闭</a:t>
            </a:r>
            <a:r>
              <a:rPr lang="en-US" altLang="zh-CN" sz="2000" dirty="0">
                <a:solidFill>
                  <a:srgbClr val="595959"/>
                </a:solidFill>
                <a:latin typeface="微软雅黑" panose="020B0503020204020204" pitchFamily="34" charset="-122"/>
                <a:ea typeface="微软雅黑" panose="020B0503020204020204" pitchFamily="34" charset="-122"/>
                <a:cs typeface="+mn-ea"/>
              </a:rPr>
              <a:t>Save</a:t>
            </a:r>
            <a:r>
              <a:rPr lang="zh-CN" altLang="zh-CN" sz="2000" dirty="0">
                <a:solidFill>
                  <a:srgbClr val="595959"/>
                </a:solidFill>
                <a:latin typeface="微软雅黑" panose="020B0503020204020204" pitchFamily="34" charset="-122"/>
                <a:ea typeface="微软雅黑" panose="020B0503020204020204" pitchFamily="34" charset="-122"/>
                <a:cs typeface="+mn-ea"/>
              </a:rPr>
              <a:t>对话框。</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双击导出的</a:t>
            </a:r>
            <a:r>
              <a:rPr lang="en-US"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CSV</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文件</a:t>
            </a:r>
            <a:r>
              <a:rPr lang="zh-CN" altLang="zh-CN" sz="2000" dirty="0">
                <a:solidFill>
                  <a:srgbClr val="595959"/>
                </a:solidFill>
                <a:latin typeface="微软雅黑" panose="020B0503020204020204" pitchFamily="34" charset="-122"/>
                <a:ea typeface="微软雅黑" panose="020B0503020204020204" pitchFamily="34" charset="-122"/>
                <a:cs typeface="+mn-ea"/>
              </a:rPr>
              <a:t>，即可</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查看服务器</a:t>
            </a:r>
            <a:r>
              <a:rPr lang="zh-CN" altLang="zh-CN" sz="200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资源使用率</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en-US" sz="2000">
              <a:solidFill>
                <a:srgbClr val="595959"/>
              </a:solidFill>
              <a:latin typeface="微软雅黑" panose="020B0503020204020204" pitchFamily="34" charset="-122"/>
              <a:ea typeface="微软雅黑" panose="020B0503020204020204" pitchFamily="34" charset="-122"/>
              <a:cs typeface="+mn-ea"/>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69965" y="3081785"/>
            <a:ext cx="4566444" cy="3466672"/>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3324" y="2971440"/>
            <a:ext cx="4079448" cy="36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5.5.10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性能分析和调优</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8" name="图片 7"/>
          <p:cNvPicPr>
            <a:picLocks noChangeAspect="1"/>
          </p:cNvPicPr>
          <p:nvPr/>
        </p:nvPicPr>
        <p:blipFill>
          <a:blip r:embed="rId1"/>
          <a:stretch>
            <a:fillRect/>
          </a:stretch>
        </p:blipFill>
        <p:spPr>
          <a:xfrm>
            <a:off x="944880" y="2215515"/>
            <a:ext cx="2797810" cy="3898265"/>
          </a:xfrm>
          <a:prstGeom prst="rect">
            <a:avLst/>
          </a:prstGeom>
        </p:spPr>
      </p:pic>
      <p:sp>
        <p:nvSpPr>
          <p:cNvPr id="9"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en-US" altLang="zh-CN"/>
          </a:p>
        </p:txBody>
      </p:sp>
      <p:sp>
        <p:nvSpPr>
          <p:cNvPr id="10" name="TextBox 35"/>
          <p:cNvSpPr txBox="1">
            <a:spLocks noChangeArrowheads="1"/>
          </p:cNvSpPr>
          <p:nvPr/>
        </p:nvSpPr>
        <p:spPr bwMode="auto">
          <a:xfrm>
            <a:off x="3201035" y="1706408"/>
            <a:ext cx="1606550" cy="123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595959"/>
                </a:solidFill>
                <a:latin typeface="微软雅黑" panose="020B0503020204020204" pitchFamily="34" charset="-122"/>
                <a:ea typeface="微软雅黑" panose="020B0503020204020204" pitchFamily="34" charset="-122"/>
              </a:rPr>
              <a:t>先定一个小目标！</a:t>
            </a:r>
            <a:endParaRPr lang="zh-CN" altLang="en-US" dirty="0">
              <a:solidFill>
                <a:srgbClr val="595959"/>
              </a:solidFill>
              <a:latin typeface="微软雅黑" panose="020B0503020204020204" pitchFamily="34" charset="-122"/>
              <a:ea typeface="微软雅黑" panose="020B0503020204020204" pitchFamily="34" charset="-122"/>
            </a:endParaRPr>
          </a:p>
        </p:txBody>
      </p:sp>
      <p:sp>
        <p:nvSpPr>
          <p:cNvPr id="13" name="TextBox 35"/>
          <p:cNvSpPr txBox="1">
            <a:spLocks noChangeArrowheads="1"/>
          </p:cNvSpPr>
          <p:nvPr/>
        </p:nvSpPr>
        <p:spPr bwMode="auto">
          <a:xfrm>
            <a:off x="5815965" y="3576722"/>
            <a:ext cx="5429568" cy="104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了解性能分析和调优</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，能够</a:t>
            </a:r>
            <a:r>
              <a:rPr lang="zh-CN" altLang="en-US" sz="2000" dirty="0">
                <a:solidFill>
                  <a:srgbClr val="1369B2"/>
                </a:solidFill>
                <a:latin typeface="微软雅黑" panose="020B0503020204020204" pitchFamily="34" charset="-122"/>
                <a:ea typeface="微软雅黑" panose="020B0503020204020204" pitchFamily="34" charset="-122"/>
                <a:cs typeface="+mn-ea"/>
              </a:rPr>
              <a:t>描述</a:t>
            </a:r>
            <a:r>
              <a:rPr lang="zh-CN" altLang="zh-CN" sz="2000" dirty="0">
                <a:solidFill>
                  <a:srgbClr val="1369B2"/>
                </a:solidFill>
                <a:latin typeface="微软雅黑" panose="020B0503020204020204" pitchFamily="34" charset="-122"/>
                <a:ea typeface="微软雅黑" panose="020B0503020204020204" pitchFamily="34" charset="-122"/>
                <a:cs typeface="+mn-ea"/>
              </a:rPr>
              <a:t>性能分析与调优的步骤</a:t>
            </a:r>
            <a:r>
              <a:rPr lang="zh-CN" altLang="en-US" sz="2000" dirty="0">
                <a:solidFill>
                  <a:srgbClr val="1369B2"/>
                </a:solidFill>
                <a:latin typeface="微软雅黑" panose="020B0503020204020204" pitchFamily="34" charset="-122"/>
                <a:ea typeface="微软雅黑" panose="020B0503020204020204" pitchFamily="34" charset="-122"/>
                <a:cs typeface="+mn-ea"/>
              </a:rPr>
              <a:t>及</a:t>
            </a:r>
            <a:r>
              <a:rPr lang="zh-CN" altLang="zh-CN" sz="2000" dirty="0">
                <a:solidFill>
                  <a:srgbClr val="1369B2"/>
                </a:solidFill>
                <a:latin typeface="微软雅黑" panose="020B0503020204020204" pitchFamily="34" charset="-122"/>
                <a:ea typeface="微软雅黑" panose="020B0503020204020204" pitchFamily="34" charset="-122"/>
                <a:cs typeface="+mn-ea"/>
              </a:rPr>
              <a:t>产生性能问题的原因</a:t>
            </a:r>
            <a:endParaRPr lang="zh-CN" altLang="zh-CN" sz="2000" dirty="0">
              <a:solidFill>
                <a:srgbClr val="1369B2"/>
              </a:solidFill>
              <a:latin typeface="微软雅黑" panose="020B0503020204020204" pitchFamily="34" charset="-122"/>
              <a:ea typeface="微软雅黑" panose="020B0503020204020204" pitchFamily="34" charset="-122"/>
              <a:cs typeface="+mn-ea"/>
            </a:endParaRPr>
          </a:p>
        </p:txBody>
      </p:sp>
      <p:grpSp>
        <p:nvGrpSpPr>
          <p:cNvPr id="11" name="组合 10"/>
          <p:cNvGrpSpPr/>
          <p:nvPr/>
        </p:nvGrpSpPr>
        <p:grpSpPr>
          <a:xfrm>
            <a:off x="5328285" y="3787143"/>
            <a:ext cx="405130" cy="405130"/>
            <a:chOff x="8881" y="4685"/>
            <a:chExt cx="638" cy="638"/>
          </a:xfrm>
        </p:grpSpPr>
        <p:sp>
          <p:nvSpPr>
            <p:cNvPr id="12" name="椭圆 11"/>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5.5.10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性能分析和调优</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5" name="TextBox 12"/>
          <p:cNvSpPr>
            <a:spLocks noChangeArrowheads="1"/>
          </p:cNvSpPr>
          <p:nvPr/>
        </p:nvSpPr>
        <p:spPr bwMode="auto">
          <a:xfrm>
            <a:off x="1178432" y="3420595"/>
            <a:ext cx="48771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a:lnSpc>
                <a:spcPct val="150000"/>
              </a:lnSpc>
            </a:pP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由</a:t>
            </a:r>
            <a:r>
              <a:rPr lang="zh-CN" altLang="zh-CN" sz="18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开发人员</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根据测试结果数据，</a:t>
            </a:r>
            <a:r>
              <a:rPr lang="zh-CN" altLang="zh-CN" sz="18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分析问题产生的原因</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26" name="TextBox 13"/>
          <p:cNvSpPr>
            <a:spLocks noChangeArrowheads="1"/>
          </p:cNvSpPr>
          <p:nvPr/>
        </p:nvSpPr>
        <p:spPr bwMode="auto">
          <a:xfrm>
            <a:off x="1178432" y="4827822"/>
            <a:ext cx="484235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a:lnSpc>
                <a:spcPct val="150000"/>
              </a:lnSpc>
            </a:pP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由</a:t>
            </a:r>
            <a:r>
              <a:rPr lang="zh-CN" altLang="zh-CN" sz="18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开发人员修改软件配置</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8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增加硬件资源配置</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或</a:t>
            </a:r>
            <a:r>
              <a:rPr lang="zh-CN" altLang="zh-CN" sz="18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修改项目代码</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等解决项目产生的性能问题。</a:t>
            </a:r>
            <a:endPar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TextBox 14"/>
          <p:cNvSpPr>
            <a:spLocks noChangeArrowheads="1"/>
          </p:cNvSpPr>
          <p:nvPr/>
        </p:nvSpPr>
        <p:spPr bwMode="auto">
          <a:xfrm>
            <a:off x="7167037" y="2249838"/>
            <a:ext cx="380758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a:lnSpc>
                <a:spcPct val="150000"/>
              </a:lnSpc>
            </a:pP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由</a:t>
            </a:r>
            <a:r>
              <a:rPr lang="zh-CN" altLang="zh-CN" sz="18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测试人员进行回归测试</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，验证</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Bug</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是否修改成功。</a:t>
            </a:r>
            <a:endPar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28" name="TextBox 15"/>
          <p:cNvSpPr>
            <a:spLocks noChangeArrowheads="1"/>
          </p:cNvSpPr>
          <p:nvPr/>
        </p:nvSpPr>
        <p:spPr bwMode="auto">
          <a:xfrm>
            <a:off x="7167037" y="3628344"/>
            <a:ext cx="3951444" cy="1246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pP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测试人员既要确保</a:t>
            </a:r>
            <a:r>
              <a:rPr lang="zh-CN" altLang="zh-CN" sz="18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有问题的性能指标得到解决</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，又要保证</a:t>
            </a:r>
            <a:r>
              <a:rPr lang="zh-CN" altLang="zh-CN" sz="18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其他性能指标没有出现新问题</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 name="TextBox 16"/>
          <p:cNvSpPr>
            <a:spLocks noChangeArrowheads="1"/>
          </p:cNvSpPr>
          <p:nvPr/>
        </p:nvSpPr>
        <p:spPr bwMode="auto">
          <a:xfrm>
            <a:off x="1178432" y="2238454"/>
            <a:ext cx="49958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a:lnSpc>
                <a:spcPct val="150000"/>
              </a:lnSpc>
            </a:pP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由</a:t>
            </a:r>
            <a:r>
              <a:rPr lang="zh-CN" altLang="zh-CN" sz="18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测试人员分析性能测试的结果</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，确定项目存在的</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Bug</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30" name="TextBox 17"/>
          <p:cNvSpPr>
            <a:spLocks noChangeArrowheads="1"/>
          </p:cNvSpPr>
          <p:nvPr/>
        </p:nvSpPr>
        <p:spPr bwMode="auto">
          <a:xfrm>
            <a:off x="1037768" y="3076294"/>
            <a:ext cx="168275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rPr>
              <a:t>（</a:t>
            </a: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cs typeface="+mn-ea"/>
              </a:rPr>
              <a:t>2</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rPr>
              <a:t>）</a:t>
            </a:r>
            <a:r>
              <a:rPr lang="zh-CN" altLang="zh-CN" sz="2000" b="1" dirty="0">
                <a:solidFill>
                  <a:schemeClr val="tx1">
                    <a:lumMod val="75000"/>
                    <a:lumOff val="25000"/>
                  </a:schemeClr>
                </a:solidFill>
                <a:latin typeface="微软雅黑" panose="020B0503020204020204" pitchFamily="34" charset="-122"/>
                <a:ea typeface="微软雅黑" panose="020B0503020204020204" pitchFamily="34" charset="-122"/>
                <a:cs typeface="+mn-ea"/>
              </a:rPr>
              <a:t>分析原因</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31" name="TextBox 18"/>
          <p:cNvSpPr>
            <a:spLocks noChangeArrowheads="1"/>
          </p:cNvSpPr>
          <p:nvPr/>
        </p:nvSpPr>
        <p:spPr bwMode="auto">
          <a:xfrm>
            <a:off x="1053342" y="4198582"/>
            <a:ext cx="27400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rPr>
              <a:t>（</a:t>
            </a: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cs typeface="+mn-ea"/>
              </a:rPr>
              <a:t>3</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rPr>
              <a:t>）</a:t>
            </a:r>
            <a:r>
              <a:rPr lang="zh-CN" altLang="zh-CN" sz="2000" b="1" dirty="0">
                <a:solidFill>
                  <a:schemeClr val="tx1">
                    <a:lumMod val="75000"/>
                    <a:lumOff val="25000"/>
                  </a:schemeClr>
                </a:solidFill>
                <a:latin typeface="微软雅黑" panose="020B0503020204020204" pitchFamily="34" charset="-122"/>
                <a:ea typeface="微软雅黑" panose="020B0503020204020204" pitchFamily="34" charset="-122"/>
                <a:cs typeface="+mn-ea"/>
              </a:rPr>
              <a:t>提出问题解决方案</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32" name="TextBox 19"/>
          <p:cNvSpPr>
            <a:spLocks noChangeArrowheads="1"/>
          </p:cNvSpPr>
          <p:nvPr/>
        </p:nvSpPr>
        <p:spPr bwMode="auto">
          <a:xfrm>
            <a:off x="7167037" y="1842304"/>
            <a:ext cx="243840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rPr>
              <a:t>（</a:t>
            </a: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cs typeface="+mn-ea"/>
              </a:rPr>
              <a:t>4</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rPr>
              <a:t>）</a:t>
            </a:r>
            <a:r>
              <a:rPr lang="zh-CN" altLang="zh-CN" sz="2000" b="1" dirty="0">
                <a:solidFill>
                  <a:schemeClr val="tx1">
                    <a:lumMod val="75000"/>
                    <a:lumOff val="25000"/>
                  </a:schemeClr>
                </a:solidFill>
                <a:latin typeface="微软雅黑" panose="020B0503020204020204" pitchFamily="34" charset="-122"/>
                <a:ea typeface="微软雅黑" panose="020B0503020204020204" pitchFamily="34" charset="-122"/>
                <a:cs typeface="+mn-ea"/>
              </a:rPr>
              <a:t>验证解决方案</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33" name="TextBox 20"/>
          <p:cNvSpPr>
            <a:spLocks noChangeArrowheads="1"/>
          </p:cNvSpPr>
          <p:nvPr/>
        </p:nvSpPr>
        <p:spPr bwMode="auto">
          <a:xfrm>
            <a:off x="7012658" y="3205947"/>
            <a:ext cx="24003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rPr>
              <a:t>（</a:t>
            </a: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cs typeface="+mn-ea"/>
              </a:rPr>
              <a:t>5</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rPr>
              <a:t>）</a:t>
            </a:r>
            <a:r>
              <a:rPr lang="zh-CN" altLang="zh-CN" sz="2000" b="1" dirty="0">
                <a:solidFill>
                  <a:schemeClr val="tx1">
                    <a:lumMod val="75000"/>
                    <a:lumOff val="25000"/>
                  </a:schemeClr>
                </a:solidFill>
                <a:latin typeface="微软雅黑" panose="020B0503020204020204" pitchFamily="34" charset="-122"/>
                <a:ea typeface="微软雅黑" panose="020B0503020204020204" pitchFamily="34" charset="-122"/>
                <a:cs typeface="+mn-ea"/>
              </a:rPr>
              <a:t>分析验证结果</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34" name="TextBox 21"/>
          <p:cNvSpPr>
            <a:spLocks noChangeArrowheads="1"/>
          </p:cNvSpPr>
          <p:nvPr/>
        </p:nvSpPr>
        <p:spPr bwMode="auto">
          <a:xfrm>
            <a:off x="1037768" y="1857324"/>
            <a:ext cx="172165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a:t>
            </a: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）确定问题</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35" name="TextBox 22"/>
          <p:cNvSpPr>
            <a:spLocks noChangeArrowheads="1"/>
          </p:cNvSpPr>
          <p:nvPr/>
        </p:nvSpPr>
        <p:spPr bwMode="auto">
          <a:xfrm>
            <a:off x="1178432" y="1127003"/>
            <a:ext cx="870982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pP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在性能测试结束后，通常需要进行性能分析和调优， </a:t>
            </a:r>
            <a:r>
              <a:rPr lang="zh-CN" altLang="zh-CN" sz="18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性能分析与调优的具体步骤</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如下。</a:t>
            </a:r>
            <a:endPar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5.5.10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性能分析和调优</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8" name="矩形 7"/>
          <p:cNvSpPr/>
          <p:nvPr/>
        </p:nvSpPr>
        <p:spPr>
          <a:xfrm>
            <a:off x="1571203" y="1416805"/>
            <a:ext cx="9128466" cy="2400657"/>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值得一提的是，在实际工作中，</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性能分析和调优需要经过</a:t>
            </a:r>
            <a:r>
              <a:rPr lang="en-US"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2~3</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轮</a:t>
            </a:r>
            <a:r>
              <a:rPr lang="zh-CN" altLang="zh-CN" sz="2000" dirty="0">
                <a:solidFill>
                  <a:srgbClr val="595959"/>
                </a:solidFill>
                <a:latin typeface="微软雅黑" panose="020B0503020204020204" pitchFamily="34" charset="-122"/>
                <a:ea typeface="微软雅黑" panose="020B0503020204020204" pitchFamily="34" charset="-122"/>
                <a:cs typeface="+mn-ea"/>
              </a:rPr>
              <a:t>，甚至更多轮才能最终</a:t>
            </a:r>
            <a:r>
              <a:rPr lang="zh-CN" altLang="zh-CN" sz="2000">
                <a:solidFill>
                  <a:srgbClr val="595959"/>
                </a:solidFill>
                <a:latin typeface="微软雅黑" panose="020B0503020204020204" pitchFamily="34" charset="-122"/>
                <a:ea typeface="微软雅黑" panose="020B0503020204020204" pitchFamily="34" charset="-122"/>
                <a:cs typeface="+mn-ea"/>
              </a:rPr>
              <a:t>解决问题。</a:t>
            </a:r>
            <a:endParaRPr lang="en-US" altLang="zh-CN" sz="2000">
              <a:solidFill>
                <a:srgbClr val="595959"/>
              </a:solidFill>
              <a:latin typeface="微软雅黑" panose="020B0503020204020204" pitchFamily="34" charset="-122"/>
              <a:ea typeface="微软雅黑" panose="020B0503020204020204" pitchFamily="34" charset="-122"/>
              <a:cs typeface="+mn-ea"/>
            </a:endParaRPr>
          </a:p>
          <a:p>
            <a:pPr>
              <a:lnSpc>
                <a:spcPct val="150000"/>
              </a:lnSpc>
            </a:pPr>
            <a:endParaRPr lang="en-US" altLang="zh-CN" sz="200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zh-CN" altLang="zh-CN" sz="2000">
                <a:solidFill>
                  <a:srgbClr val="595959"/>
                </a:solidFill>
                <a:latin typeface="微软雅黑" panose="020B0503020204020204" pitchFamily="34" charset="-122"/>
                <a:ea typeface="微软雅黑" panose="020B0503020204020204" pitchFamily="34" charset="-122"/>
                <a:cs typeface="+mn-ea"/>
              </a:rPr>
              <a:t>通过</a:t>
            </a:r>
            <a:r>
              <a:rPr lang="zh-CN" altLang="zh-CN" sz="2000" dirty="0">
                <a:solidFill>
                  <a:srgbClr val="595959"/>
                </a:solidFill>
                <a:latin typeface="微软雅黑" panose="020B0503020204020204" pitchFamily="34" charset="-122"/>
                <a:ea typeface="微软雅黑" panose="020B0503020204020204" pitchFamily="34" charset="-122"/>
                <a:cs typeface="+mn-ea"/>
              </a:rPr>
              <a:t>分析前面计算出的服务器资源使用率可知，在本次测试的轻商城项目实例中，主要产生的性能问题是</a:t>
            </a:r>
            <a:r>
              <a:rPr lang="en-US"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CPU</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使用率高</a:t>
            </a:r>
            <a:r>
              <a:rPr lang="zh-CN" altLang="zh-CN" sz="2000" dirty="0">
                <a:solidFill>
                  <a:srgbClr val="595959"/>
                </a:solidFill>
                <a:latin typeface="微软雅黑" panose="020B0503020204020204" pitchFamily="34" charset="-122"/>
                <a:ea typeface="微软雅黑" panose="020B0503020204020204" pitchFamily="34" charset="-122"/>
                <a:cs typeface="+mn-ea"/>
              </a:rPr>
              <a:t>，解决该问题的方案是</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提高服务器配置</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5.5.10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性能分析和调优</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grpSp>
        <p:nvGrpSpPr>
          <p:cNvPr id="15" name="Group 14"/>
          <p:cNvGrpSpPr/>
          <p:nvPr/>
        </p:nvGrpSpPr>
        <p:grpSpPr>
          <a:xfrm>
            <a:off x="5379143" y="3062299"/>
            <a:ext cx="1414667" cy="1619124"/>
            <a:chOff x="5379142" y="2991066"/>
            <a:chExt cx="1414667" cy="1619124"/>
          </a:xfrm>
        </p:grpSpPr>
        <p:sp>
          <p:nvSpPr>
            <p:cNvPr id="16" name="Shape 1723"/>
            <p:cNvSpPr/>
            <p:nvPr/>
          </p:nvSpPr>
          <p:spPr>
            <a:xfrm rot="18900000">
              <a:off x="5379143" y="2991066"/>
              <a:ext cx="1414666" cy="1414666"/>
            </a:xfrm>
            <a:prstGeom prst="roundRect">
              <a:avLst>
                <a:gd name="adj" fmla="val 15000"/>
              </a:avLst>
            </a:prstGeom>
            <a:solidFill>
              <a:srgbClr val="0070C0"/>
            </a:solidFill>
            <a:ln w="12700">
              <a:miter lim="400000"/>
            </a:ln>
          </p:spPr>
          <p:txBody>
            <a:bodyPr lIns="67733" tIns="67733" rIns="67733" bIns="67733" anchor="ctr"/>
            <a:lstStyle/>
            <a:p>
              <a:pPr>
                <a:spcBef>
                  <a:spcPts val="4500"/>
                </a:spcBef>
                <a:defRPr sz="2500">
                  <a:latin typeface="Aller Light"/>
                  <a:ea typeface="Aller Light"/>
                  <a:cs typeface="Aller Light"/>
                  <a:sym typeface="Aller Light"/>
                </a:defRPr>
              </a:pPr>
              <a:endParaRPr sz="3335">
                <a:latin typeface="微软雅黑" panose="020B0503020204020204" pitchFamily="34" charset="-122"/>
                <a:ea typeface="微软雅黑" panose="020B0503020204020204" pitchFamily="34" charset="-122"/>
                <a:cs typeface="+mn-ea"/>
                <a:sym typeface="+mn-lt"/>
              </a:endParaRPr>
            </a:p>
          </p:txBody>
        </p:sp>
        <p:sp>
          <p:nvSpPr>
            <p:cNvPr id="17" name="Shape 1726"/>
            <p:cNvSpPr/>
            <p:nvPr/>
          </p:nvSpPr>
          <p:spPr>
            <a:xfrm rot="18900000">
              <a:off x="5379142" y="3195523"/>
              <a:ext cx="1414666" cy="1414667"/>
            </a:xfrm>
            <a:prstGeom prst="roundRect">
              <a:avLst>
                <a:gd name="adj" fmla="val 15000"/>
              </a:avLst>
            </a:prstGeom>
            <a:solidFill>
              <a:schemeClr val="bg2"/>
            </a:solidFill>
            <a:ln w="12700" cap="flat">
              <a:noFill/>
              <a:miter lim="400000"/>
            </a:ln>
            <a:effectLst/>
          </p:spPr>
          <p:txBody>
            <a:bodyPr wrap="square" lIns="67733" tIns="67733" rIns="67733" bIns="67733" numCol="1" anchor="ctr">
              <a:noAutofit/>
            </a:bodyPr>
            <a:lstStyle/>
            <a:p>
              <a:pPr>
                <a:spcBef>
                  <a:spcPts val="4500"/>
                </a:spcBef>
                <a:defRPr sz="2500">
                  <a:latin typeface="Aller Light"/>
                  <a:ea typeface="Aller Light"/>
                  <a:cs typeface="Aller Light"/>
                  <a:sym typeface="Aller Light"/>
                </a:defRPr>
              </a:pPr>
              <a:endParaRPr sz="3335">
                <a:latin typeface="微软雅黑" panose="020B0503020204020204" pitchFamily="34" charset="-122"/>
                <a:ea typeface="微软雅黑" panose="020B0503020204020204" pitchFamily="34" charset="-122"/>
                <a:cs typeface="+mn-ea"/>
                <a:sym typeface="+mn-lt"/>
              </a:endParaRPr>
            </a:p>
          </p:txBody>
        </p:sp>
      </p:grpSp>
      <p:grpSp>
        <p:nvGrpSpPr>
          <p:cNvPr id="18" name="Group 12"/>
          <p:cNvGrpSpPr/>
          <p:nvPr/>
        </p:nvGrpSpPr>
        <p:grpSpPr>
          <a:xfrm>
            <a:off x="3563871" y="3270642"/>
            <a:ext cx="1414667" cy="1619124"/>
            <a:chOff x="3563871" y="3199409"/>
            <a:chExt cx="1414666" cy="1619124"/>
          </a:xfrm>
        </p:grpSpPr>
        <p:sp>
          <p:nvSpPr>
            <p:cNvPr id="19" name="Shape 1722"/>
            <p:cNvSpPr/>
            <p:nvPr/>
          </p:nvSpPr>
          <p:spPr>
            <a:xfrm rot="8100000">
              <a:off x="3563871" y="3403867"/>
              <a:ext cx="1414666" cy="1414666"/>
            </a:xfrm>
            <a:prstGeom prst="roundRect">
              <a:avLst>
                <a:gd name="adj" fmla="val 15000"/>
              </a:avLst>
            </a:prstGeom>
            <a:solidFill>
              <a:srgbClr val="0070C0"/>
            </a:solidFill>
            <a:ln w="12700">
              <a:miter lim="400000"/>
            </a:ln>
          </p:spPr>
          <p:txBody>
            <a:bodyPr lIns="67733" tIns="67733" rIns="67733" bIns="67733" anchor="ctr"/>
            <a:lstStyle/>
            <a:p>
              <a:pPr>
                <a:spcBef>
                  <a:spcPts val="4500"/>
                </a:spcBef>
                <a:defRPr sz="2500">
                  <a:latin typeface="Aller Light"/>
                  <a:ea typeface="Aller Light"/>
                  <a:cs typeface="Aller Light"/>
                  <a:sym typeface="Aller Light"/>
                </a:defRPr>
              </a:pPr>
              <a:endParaRPr sz="3335">
                <a:latin typeface="微软雅黑" panose="020B0503020204020204" pitchFamily="34" charset="-122"/>
                <a:ea typeface="微软雅黑" panose="020B0503020204020204" pitchFamily="34" charset="-122"/>
                <a:cs typeface="+mn-ea"/>
                <a:sym typeface="+mn-lt"/>
              </a:endParaRPr>
            </a:p>
          </p:txBody>
        </p:sp>
        <p:sp>
          <p:nvSpPr>
            <p:cNvPr id="20" name="Shape 1729"/>
            <p:cNvSpPr/>
            <p:nvPr/>
          </p:nvSpPr>
          <p:spPr>
            <a:xfrm rot="8100000">
              <a:off x="3563871" y="3199409"/>
              <a:ext cx="1414666" cy="1414667"/>
            </a:xfrm>
            <a:prstGeom prst="roundRect">
              <a:avLst>
                <a:gd name="adj" fmla="val 15000"/>
              </a:avLst>
            </a:prstGeom>
            <a:solidFill>
              <a:schemeClr val="bg2"/>
            </a:solidFill>
            <a:ln w="12700" cap="flat">
              <a:noFill/>
              <a:miter lim="400000"/>
            </a:ln>
            <a:effectLst/>
          </p:spPr>
          <p:txBody>
            <a:bodyPr wrap="square" lIns="67733" tIns="67733" rIns="67733" bIns="67733" numCol="1" anchor="ctr">
              <a:noAutofit/>
            </a:bodyPr>
            <a:lstStyle/>
            <a:p>
              <a:pPr>
                <a:spcBef>
                  <a:spcPts val="4500"/>
                </a:spcBef>
                <a:defRPr sz="2500">
                  <a:latin typeface="Aller Light"/>
                  <a:ea typeface="Aller Light"/>
                  <a:cs typeface="Aller Light"/>
                  <a:sym typeface="Aller Light"/>
                </a:defRPr>
              </a:pPr>
              <a:endParaRPr sz="3335">
                <a:latin typeface="微软雅黑" panose="020B0503020204020204" pitchFamily="34" charset="-122"/>
                <a:ea typeface="微软雅黑" panose="020B0503020204020204" pitchFamily="34" charset="-122"/>
                <a:cs typeface="+mn-ea"/>
                <a:sym typeface="+mn-lt"/>
              </a:endParaRPr>
            </a:p>
          </p:txBody>
        </p:sp>
      </p:grpSp>
      <p:grpSp>
        <p:nvGrpSpPr>
          <p:cNvPr id="21" name="Group 11"/>
          <p:cNvGrpSpPr/>
          <p:nvPr/>
        </p:nvGrpSpPr>
        <p:grpSpPr>
          <a:xfrm>
            <a:off x="1743076" y="3062299"/>
            <a:ext cx="1414667" cy="1619124"/>
            <a:chOff x="1743076" y="2991066"/>
            <a:chExt cx="1414666" cy="1619124"/>
          </a:xfrm>
        </p:grpSpPr>
        <p:sp>
          <p:nvSpPr>
            <p:cNvPr id="22" name="Shape 1721"/>
            <p:cNvSpPr/>
            <p:nvPr/>
          </p:nvSpPr>
          <p:spPr>
            <a:xfrm rot="18900000">
              <a:off x="1743076" y="2991066"/>
              <a:ext cx="1414666" cy="1414666"/>
            </a:xfrm>
            <a:prstGeom prst="roundRect">
              <a:avLst>
                <a:gd name="adj" fmla="val 15000"/>
              </a:avLst>
            </a:prstGeom>
            <a:solidFill>
              <a:srgbClr val="0070C0"/>
            </a:solidFill>
            <a:ln w="12700">
              <a:miter lim="400000"/>
            </a:ln>
          </p:spPr>
          <p:txBody>
            <a:bodyPr lIns="67733" tIns="67733" rIns="67733" bIns="67733" anchor="ctr"/>
            <a:lstStyle/>
            <a:p>
              <a:pPr>
                <a:spcBef>
                  <a:spcPts val="4500"/>
                </a:spcBef>
                <a:defRPr sz="2500">
                  <a:latin typeface="Aller Light"/>
                  <a:ea typeface="Aller Light"/>
                  <a:cs typeface="Aller Light"/>
                  <a:sym typeface="Aller Light"/>
                </a:defRPr>
              </a:pPr>
              <a:endParaRPr sz="3335">
                <a:latin typeface="微软雅黑" panose="020B0503020204020204" pitchFamily="34" charset="-122"/>
                <a:ea typeface="微软雅黑" panose="020B0503020204020204" pitchFamily="34" charset="-122"/>
                <a:cs typeface="+mn-ea"/>
                <a:sym typeface="+mn-lt"/>
              </a:endParaRPr>
            </a:p>
          </p:txBody>
        </p:sp>
        <p:sp>
          <p:nvSpPr>
            <p:cNvPr id="23" name="Shape 1732"/>
            <p:cNvSpPr/>
            <p:nvPr/>
          </p:nvSpPr>
          <p:spPr>
            <a:xfrm rot="18900000">
              <a:off x="1743076" y="3195523"/>
              <a:ext cx="1414666" cy="1414667"/>
            </a:xfrm>
            <a:prstGeom prst="roundRect">
              <a:avLst>
                <a:gd name="adj" fmla="val 15000"/>
              </a:avLst>
            </a:prstGeom>
            <a:solidFill>
              <a:schemeClr val="bg2"/>
            </a:solidFill>
            <a:ln w="12700" cap="flat">
              <a:noFill/>
              <a:miter lim="400000"/>
            </a:ln>
            <a:effectLst/>
          </p:spPr>
          <p:txBody>
            <a:bodyPr wrap="square" lIns="67733" tIns="67733" rIns="67733" bIns="67733" numCol="1" anchor="ctr">
              <a:noAutofit/>
            </a:bodyPr>
            <a:lstStyle/>
            <a:p>
              <a:pPr>
                <a:spcBef>
                  <a:spcPts val="4500"/>
                </a:spcBef>
                <a:defRPr sz="2500">
                  <a:latin typeface="Aller Light"/>
                  <a:ea typeface="Aller Light"/>
                  <a:cs typeface="Aller Light"/>
                  <a:sym typeface="Aller Light"/>
                </a:defRPr>
              </a:pPr>
              <a:endParaRPr sz="3335">
                <a:latin typeface="微软雅黑" panose="020B0503020204020204" pitchFamily="34" charset="-122"/>
                <a:ea typeface="微软雅黑" panose="020B0503020204020204" pitchFamily="34" charset="-122"/>
                <a:cs typeface="+mn-ea"/>
                <a:sym typeface="+mn-lt"/>
              </a:endParaRPr>
            </a:p>
          </p:txBody>
        </p:sp>
      </p:grpSp>
      <p:grpSp>
        <p:nvGrpSpPr>
          <p:cNvPr id="24" name="Group 15"/>
          <p:cNvGrpSpPr/>
          <p:nvPr/>
        </p:nvGrpSpPr>
        <p:grpSpPr>
          <a:xfrm>
            <a:off x="7199937" y="3270642"/>
            <a:ext cx="1414667" cy="1619125"/>
            <a:chOff x="7199937" y="3199409"/>
            <a:chExt cx="1414666" cy="1619125"/>
          </a:xfrm>
        </p:grpSpPr>
        <p:sp>
          <p:nvSpPr>
            <p:cNvPr id="25" name="Shape 1724"/>
            <p:cNvSpPr/>
            <p:nvPr/>
          </p:nvSpPr>
          <p:spPr>
            <a:xfrm rot="8100000">
              <a:off x="7199937" y="3403868"/>
              <a:ext cx="1414666" cy="1414666"/>
            </a:xfrm>
            <a:prstGeom prst="roundRect">
              <a:avLst>
                <a:gd name="adj" fmla="val 15000"/>
              </a:avLst>
            </a:prstGeom>
            <a:solidFill>
              <a:srgbClr val="0070C0"/>
            </a:solidFill>
            <a:ln w="12700">
              <a:miter lim="400000"/>
            </a:ln>
          </p:spPr>
          <p:txBody>
            <a:bodyPr lIns="67733" tIns="67733" rIns="67733" bIns="67733" anchor="ctr"/>
            <a:lstStyle/>
            <a:p>
              <a:pPr>
                <a:spcBef>
                  <a:spcPts val="4500"/>
                </a:spcBef>
                <a:defRPr sz="2500">
                  <a:latin typeface="Aller Light"/>
                  <a:ea typeface="Aller Light"/>
                  <a:cs typeface="Aller Light"/>
                  <a:sym typeface="Aller Light"/>
                </a:defRPr>
              </a:pPr>
              <a:endParaRPr sz="3335">
                <a:latin typeface="微软雅黑" panose="020B0503020204020204" pitchFamily="34" charset="-122"/>
                <a:ea typeface="微软雅黑" panose="020B0503020204020204" pitchFamily="34" charset="-122"/>
                <a:cs typeface="+mn-ea"/>
                <a:sym typeface="+mn-lt"/>
              </a:endParaRPr>
            </a:p>
          </p:txBody>
        </p:sp>
        <p:sp>
          <p:nvSpPr>
            <p:cNvPr id="26" name="Shape 1735"/>
            <p:cNvSpPr/>
            <p:nvPr/>
          </p:nvSpPr>
          <p:spPr>
            <a:xfrm rot="8100000">
              <a:off x="7199937" y="3199409"/>
              <a:ext cx="1414666" cy="1414667"/>
            </a:xfrm>
            <a:prstGeom prst="roundRect">
              <a:avLst>
                <a:gd name="adj" fmla="val 15000"/>
              </a:avLst>
            </a:prstGeom>
            <a:solidFill>
              <a:schemeClr val="bg2"/>
            </a:solidFill>
            <a:ln w="12700" cap="flat">
              <a:noFill/>
              <a:miter lim="400000"/>
            </a:ln>
            <a:effectLst/>
          </p:spPr>
          <p:txBody>
            <a:bodyPr wrap="square" lIns="67733" tIns="67733" rIns="67733" bIns="67733" numCol="1" anchor="ctr">
              <a:noAutofit/>
            </a:bodyPr>
            <a:lstStyle/>
            <a:p>
              <a:pPr>
                <a:spcBef>
                  <a:spcPts val="4500"/>
                </a:spcBef>
                <a:defRPr sz="2500">
                  <a:latin typeface="Aller Light"/>
                  <a:ea typeface="Aller Light"/>
                  <a:cs typeface="Aller Light"/>
                  <a:sym typeface="Aller Light"/>
                </a:defRPr>
              </a:pPr>
              <a:endParaRPr sz="3335">
                <a:latin typeface="微软雅黑" panose="020B0503020204020204" pitchFamily="34" charset="-122"/>
                <a:ea typeface="微软雅黑" panose="020B0503020204020204" pitchFamily="34" charset="-122"/>
                <a:cs typeface="+mn-ea"/>
                <a:sym typeface="+mn-lt"/>
              </a:endParaRPr>
            </a:p>
          </p:txBody>
        </p:sp>
      </p:grpSp>
      <p:grpSp>
        <p:nvGrpSpPr>
          <p:cNvPr id="27" name="Group 16"/>
          <p:cNvGrpSpPr/>
          <p:nvPr/>
        </p:nvGrpSpPr>
        <p:grpSpPr>
          <a:xfrm>
            <a:off x="9015209" y="3062299"/>
            <a:ext cx="1414667" cy="1619124"/>
            <a:chOff x="9015209" y="2991066"/>
            <a:chExt cx="1414666" cy="1619124"/>
          </a:xfrm>
        </p:grpSpPr>
        <p:sp>
          <p:nvSpPr>
            <p:cNvPr id="28" name="Shape 1725"/>
            <p:cNvSpPr/>
            <p:nvPr/>
          </p:nvSpPr>
          <p:spPr>
            <a:xfrm rot="18900000">
              <a:off x="9015209" y="2991066"/>
              <a:ext cx="1414666" cy="1414666"/>
            </a:xfrm>
            <a:prstGeom prst="roundRect">
              <a:avLst>
                <a:gd name="adj" fmla="val 15000"/>
              </a:avLst>
            </a:prstGeom>
            <a:solidFill>
              <a:srgbClr val="0070C0"/>
            </a:solidFill>
            <a:ln w="12700">
              <a:miter lim="400000"/>
            </a:ln>
          </p:spPr>
          <p:txBody>
            <a:bodyPr lIns="67733" tIns="67733" rIns="67733" bIns="67733" anchor="ctr"/>
            <a:lstStyle/>
            <a:p>
              <a:pPr>
                <a:spcBef>
                  <a:spcPts val="4500"/>
                </a:spcBef>
                <a:defRPr sz="2500">
                  <a:latin typeface="Aller Light"/>
                  <a:ea typeface="Aller Light"/>
                  <a:cs typeface="Aller Light"/>
                  <a:sym typeface="Aller Light"/>
                </a:defRPr>
              </a:pPr>
              <a:endParaRPr sz="3335">
                <a:latin typeface="微软雅黑" panose="020B0503020204020204" pitchFamily="34" charset="-122"/>
                <a:ea typeface="微软雅黑" panose="020B0503020204020204" pitchFamily="34" charset="-122"/>
                <a:cs typeface="+mn-ea"/>
                <a:sym typeface="+mn-lt"/>
              </a:endParaRPr>
            </a:p>
          </p:txBody>
        </p:sp>
        <p:sp>
          <p:nvSpPr>
            <p:cNvPr id="29" name="Shape 1738"/>
            <p:cNvSpPr/>
            <p:nvPr/>
          </p:nvSpPr>
          <p:spPr>
            <a:xfrm rot="18900000">
              <a:off x="9015209" y="3195523"/>
              <a:ext cx="1414666" cy="1414667"/>
            </a:xfrm>
            <a:prstGeom prst="roundRect">
              <a:avLst>
                <a:gd name="adj" fmla="val 15000"/>
              </a:avLst>
            </a:prstGeom>
            <a:solidFill>
              <a:schemeClr val="bg2"/>
            </a:solidFill>
            <a:ln w="12700" cap="flat">
              <a:noFill/>
              <a:miter lim="400000"/>
            </a:ln>
            <a:effectLst/>
          </p:spPr>
          <p:txBody>
            <a:bodyPr wrap="square" lIns="67733" tIns="67733" rIns="67733" bIns="67733" numCol="1" anchor="ctr">
              <a:noAutofit/>
            </a:bodyPr>
            <a:lstStyle/>
            <a:p>
              <a:pPr>
                <a:spcBef>
                  <a:spcPts val="4500"/>
                </a:spcBef>
                <a:defRPr sz="2500">
                  <a:latin typeface="Aller Light"/>
                  <a:ea typeface="Aller Light"/>
                  <a:cs typeface="Aller Light"/>
                  <a:sym typeface="Aller Light"/>
                </a:defRPr>
              </a:pPr>
              <a:endParaRPr sz="3335" dirty="0">
                <a:latin typeface="微软雅黑" panose="020B0503020204020204" pitchFamily="34" charset="-122"/>
                <a:ea typeface="微软雅黑" panose="020B0503020204020204" pitchFamily="34" charset="-122"/>
                <a:cs typeface="+mn-ea"/>
                <a:sym typeface="+mn-lt"/>
              </a:endParaRPr>
            </a:p>
          </p:txBody>
        </p:sp>
      </p:grpSp>
      <p:sp>
        <p:nvSpPr>
          <p:cNvPr id="30" name="Text Placeholder 4"/>
          <p:cNvSpPr txBox="1"/>
          <p:nvPr/>
        </p:nvSpPr>
        <p:spPr>
          <a:xfrm>
            <a:off x="1647825" y="3840206"/>
            <a:ext cx="1704975" cy="267765"/>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zh-CN" sz="18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服务器的资源</a:t>
            </a:r>
            <a:endParaRPr lang="en-GB" altLang="zh-CN" sz="18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31" name="Text Placeholder 4"/>
          <p:cNvSpPr txBox="1"/>
          <p:nvPr/>
        </p:nvSpPr>
        <p:spPr>
          <a:xfrm>
            <a:off x="3663032" y="3840206"/>
            <a:ext cx="1210819" cy="267765"/>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JVM</a:t>
            </a:r>
            <a:r>
              <a:rPr lang="zh-CN" altLang="zh-CN" sz="18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瓶颈</a:t>
            </a:r>
            <a:endParaRPr lang="en-GB" altLang="zh-CN" sz="18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32" name="Text Placeholder 4"/>
          <p:cNvSpPr txBox="1"/>
          <p:nvPr/>
        </p:nvSpPr>
        <p:spPr>
          <a:xfrm>
            <a:off x="5504025" y="3844092"/>
            <a:ext cx="1402925" cy="267765"/>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zh-CN" sz="18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数据库瓶颈</a:t>
            </a:r>
            <a:endParaRPr lang="en-GB" altLang="zh-CN" sz="18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33" name="Text Placeholder 4"/>
          <p:cNvSpPr txBox="1"/>
          <p:nvPr/>
        </p:nvSpPr>
        <p:spPr>
          <a:xfrm>
            <a:off x="7298385" y="3840206"/>
            <a:ext cx="1210819" cy="267765"/>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zh-CN" sz="18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程序内部实现机制</a:t>
            </a:r>
            <a:endParaRPr lang="en-GB" altLang="zh-CN" sz="18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34" name="Text Placeholder 4"/>
          <p:cNvSpPr txBox="1"/>
          <p:nvPr/>
        </p:nvSpPr>
        <p:spPr>
          <a:xfrm>
            <a:off x="9327632" y="3769632"/>
            <a:ext cx="996843" cy="220477"/>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zh-CN" sz="18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压测机</a:t>
            </a:r>
            <a:endParaRPr lang="en-GB" altLang="zh-CN" sz="18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35" name="TextBox 34"/>
          <p:cNvSpPr txBox="1"/>
          <p:nvPr/>
        </p:nvSpPr>
        <p:spPr>
          <a:xfrm>
            <a:off x="1107390" y="1652011"/>
            <a:ext cx="3161051" cy="1292662"/>
          </a:xfrm>
          <a:prstGeom prst="rect">
            <a:avLst/>
          </a:prstGeom>
          <a:noFill/>
        </p:spPr>
        <p:txBody>
          <a:bodyPr wrap="square" lIns="0" tIns="0" rIns="0" bIns="0" rtlCol="0">
            <a:spAutoFit/>
          </a:bodyPr>
          <a:lstStyle/>
          <a:p>
            <a:pPr lvl="0">
              <a:lnSpc>
                <a:spcPct val="150000"/>
              </a:lnSpc>
            </a:pP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服务器资源会影响</a:t>
            </a:r>
            <a:r>
              <a:rPr lang="zh-CN" altLang="zh-CN" sz="18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应用服务器</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和</a:t>
            </a:r>
            <a:r>
              <a:rPr lang="zh-CN" altLang="zh-CN" sz="18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数据库服务器处理</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的</a:t>
            </a:r>
            <a:r>
              <a:rPr lang="zh-CN" altLang="zh-CN" sz="18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速率</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和</a:t>
            </a:r>
            <a:r>
              <a:rPr lang="zh-CN" altLang="zh-CN" sz="18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网络传输速率</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6" name="TextBox 35"/>
          <p:cNvSpPr txBox="1"/>
          <p:nvPr/>
        </p:nvSpPr>
        <p:spPr>
          <a:xfrm>
            <a:off x="3119670" y="5228424"/>
            <a:ext cx="2328369" cy="830997"/>
          </a:xfrm>
          <a:prstGeom prst="rect">
            <a:avLst/>
          </a:prstGeom>
          <a:noFill/>
        </p:spPr>
        <p:txBody>
          <a:bodyPr wrap="square" lIns="0" tIns="0" rIns="0" bIns="0" rtlCol="0">
            <a:spAutoFit/>
          </a:bodyPr>
          <a:lstStyle/>
          <a:p>
            <a:pPr>
              <a:lnSpc>
                <a:spcPct val="150000"/>
              </a:lnSpc>
            </a:pPr>
            <a:r>
              <a:rPr lang="en-US" altLang="zh-CN" sz="18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Java</a:t>
            </a:r>
            <a:r>
              <a:rPr lang="zh-CN" altLang="zh-CN" sz="18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程序的运行环境</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也会产生</a:t>
            </a:r>
            <a:r>
              <a:rPr lang="zh-CN" altLang="zh-CN" sz="18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性能问题</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37" name="TextBox 36"/>
          <p:cNvSpPr txBox="1"/>
          <p:nvPr/>
        </p:nvSpPr>
        <p:spPr>
          <a:xfrm>
            <a:off x="4936088" y="1747261"/>
            <a:ext cx="2328369" cy="830997"/>
          </a:xfrm>
          <a:prstGeom prst="rect">
            <a:avLst/>
          </a:prstGeom>
          <a:noFill/>
        </p:spPr>
        <p:txBody>
          <a:bodyPr wrap="square" lIns="0" tIns="0" rIns="0" bIns="0" rtlCol="0">
            <a:spAutoFit/>
          </a:bodyPr>
          <a:lstStyle/>
          <a:p>
            <a:pPr lvl="0">
              <a:lnSpc>
                <a:spcPct val="150000"/>
              </a:lnSpc>
            </a:pPr>
            <a:r>
              <a:rPr lang="zh-CN" altLang="zh-CN" sz="18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数据库程序运行环境</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也会产生</a:t>
            </a:r>
            <a:r>
              <a:rPr lang="zh-CN" altLang="zh-CN" sz="18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性能问题</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8" name="TextBox 37"/>
          <p:cNvSpPr txBox="1"/>
          <p:nvPr/>
        </p:nvSpPr>
        <p:spPr>
          <a:xfrm>
            <a:off x="6753874" y="5228424"/>
            <a:ext cx="2328369" cy="1246495"/>
          </a:xfrm>
          <a:prstGeom prst="rect">
            <a:avLst/>
          </a:prstGeom>
          <a:noFill/>
        </p:spPr>
        <p:txBody>
          <a:bodyPr wrap="square" lIns="0" tIns="0" rIns="0" bIns="0" rtlCol="0">
            <a:spAutoFit/>
          </a:bodyPr>
          <a:lstStyle/>
          <a:p>
            <a:pPr lvl="0">
              <a:lnSpc>
                <a:spcPct val="150000"/>
              </a:lnSpc>
            </a:pPr>
            <a:r>
              <a:rPr lang="zh-CN" altLang="zh-CN" sz="18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开发人员编写的代码</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如果存在问题，也会产生</a:t>
            </a:r>
            <a:r>
              <a:rPr lang="zh-CN" altLang="zh-CN" sz="18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性能问题</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9" name="TextBox 38"/>
          <p:cNvSpPr txBox="1"/>
          <p:nvPr/>
        </p:nvSpPr>
        <p:spPr>
          <a:xfrm>
            <a:off x="8552757" y="1747261"/>
            <a:ext cx="2328369" cy="830997"/>
          </a:xfrm>
          <a:prstGeom prst="rect">
            <a:avLst/>
          </a:prstGeom>
          <a:noFill/>
        </p:spPr>
        <p:txBody>
          <a:bodyPr wrap="square" lIns="0" tIns="0" rIns="0" bIns="0" rtlCol="0">
            <a:spAutoFit/>
          </a:bodyPr>
          <a:lstStyle/>
          <a:p>
            <a:pPr>
              <a:lnSpc>
                <a:spcPct val="150000"/>
              </a:lnSpc>
            </a:pPr>
            <a:r>
              <a:rPr lang="zh-CN" altLang="zh-CN" sz="18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压力测试时使用的工具</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也会</a:t>
            </a:r>
            <a:r>
              <a:rPr lang="zh-CN" altLang="zh-CN" sz="18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影响性能结果</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1091288" y="1096100"/>
            <a:ext cx="4951997" cy="400110"/>
          </a:xfrm>
          <a:prstGeom prst="rect">
            <a:avLst/>
          </a:prstGeom>
        </p:spPr>
        <p:txBody>
          <a:bodyPr wrap="none">
            <a:spAutoFit/>
          </a:bodyPr>
          <a:lstStyle/>
          <a:p>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产生性能问题的原因</a:t>
            </a:r>
            <a:r>
              <a:rPr lang="zh-CN" altLang="zh-CN" sz="2000" dirty="0">
                <a:solidFill>
                  <a:srgbClr val="595959"/>
                </a:solidFill>
                <a:latin typeface="微软雅黑" panose="020B0503020204020204" pitchFamily="34" charset="-122"/>
                <a:ea typeface="微软雅黑" panose="020B0503020204020204" pitchFamily="34" charset="-122"/>
                <a:cs typeface="+mn-ea"/>
              </a:rPr>
              <a:t>还可能有以下</a:t>
            </a:r>
            <a:r>
              <a:rPr lang="en-US" altLang="zh-CN" sz="2000" dirty="0">
                <a:solidFill>
                  <a:srgbClr val="595959"/>
                </a:solidFill>
                <a:latin typeface="微软雅黑" panose="020B0503020204020204" pitchFamily="34" charset="-122"/>
                <a:ea typeface="微软雅黑" panose="020B0503020204020204" pitchFamily="34" charset="-122"/>
                <a:cs typeface="+mn-ea"/>
              </a:rPr>
              <a:t>5</a:t>
            </a:r>
            <a:r>
              <a:rPr lang="zh-CN" altLang="zh-CN" sz="2000" dirty="0">
                <a:solidFill>
                  <a:srgbClr val="595959"/>
                </a:solidFill>
                <a:latin typeface="微软雅黑" panose="020B0503020204020204" pitchFamily="34" charset="-122"/>
                <a:ea typeface="微软雅黑" panose="020B0503020204020204" pitchFamily="34" charset="-122"/>
                <a:cs typeface="+mn-ea"/>
              </a:rPr>
              <a:t>方面。</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5.5.11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性能测试报告</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8" name="图片 7"/>
          <p:cNvPicPr>
            <a:picLocks noChangeAspect="1"/>
          </p:cNvPicPr>
          <p:nvPr/>
        </p:nvPicPr>
        <p:blipFill>
          <a:blip r:embed="rId1"/>
          <a:stretch>
            <a:fillRect/>
          </a:stretch>
        </p:blipFill>
        <p:spPr>
          <a:xfrm>
            <a:off x="944880" y="2215515"/>
            <a:ext cx="2797810" cy="3898265"/>
          </a:xfrm>
          <a:prstGeom prst="rect">
            <a:avLst/>
          </a:prstGeom>
        </p:spPr>
      </p:pic>
      <p:sp>
        <p:nvSpPr>
          <p:cNvPr id="9"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en-US" altLang="zh-CN"/>
          </a:p>
        </p:txBody>
      </p:sp>
      <p:sp>
        <p:nvSpPr>
          <p:cNvPr id="10" name="TextBox 35"/>
          <p:cNvSpPr txBox="1">
            <a:spLocks noChangeArrowheads="1"/>
          </p:cNvSpPr>
          <p:nvPr/>
        </p:nvSpPr>
        <p:spPr bwMode="auto">
          <a:xfrm>
            <a:off x="3201035" y="1706408"/>
            <a:ext cx="1606550" cy="123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595959"/>
                </a:solidFill>
                <a:latin typeface="微软雅黑" panose="020B0503020204020204" pitchFamily="34" charset="-122"/>
                <a:ea typeface="微软雅黑" panose="020B0503020204020204" pitchFamily="34" charset="-122"/>
              </a:rPr>
              <a:t>先定一个小目标！</a:t>
            </a:r>
            <a:endParaRPr lang="zh-CN" altLang="en-US" dirty="0">
              <a:solidFill>
                <a:srgbClr val="595959"/>
              </a:solidFill>
              <a:latin typeface="微软雅黑" panose="020B0503020204020204" pitchFamily="34" charset="-122"/>
              <a:ea typeface="微软雅黑" panose="020B0503020204020204" pitchFamily="34" charset="-122"/>
            </a:endParaRPr>
          </a:p>
        </p:txBody>
      </p:sp>
      <p:sp>
        <p:nvSpPr>
          <p:cNvPr id="13" name="TextBox 35"/>
          <p:cNvSpPr txBox="1">
            <a:spLocks noChangeArrowheads="1"/>
          </p:cNvSpPr>
          <p:nvPr/>
        </p:nvSpPr>
        <p:spPr bwMode="auto">
          <a:xfrm>
            <a:off x="5815965" y="3576722"/>
            <a:ext cx="5429568" cy="104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掌握性能测试报告</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，能够</a:t>
            </a:r>
            <a:r>
              <a:rPr lang="zh-CN" altLang="zh-CN" sz="2000" dirty="0">
                <a:solidFill>
                  <a:srgbClr val="1369B2"/>
                </a:solidFill>
                <a:latin typeface="微软雅黑" panose="020B0503020204020204" pitchFamily="34" charset="-122"/>
                <a:ea typeface="微软雅黑" panose="020B0503020204020204" pitchFamily="34" charset="-122"/>
                <a:cs typeface="+mn-ea"/>
              </a:rPr>
              <a:t>使用</a:t>
            </a:r>
            <a:r>
              <a:rPr lang="en-US" altLang="zh-CN" sz="2000" dirty="0" err="1">
                <a:solidFill>
                  <a:srgbClr val="1369B2"/>
                </a:solidFill>
                <a:latin typeface="微软雅黑" panose="020B0503020204020204" pitchFamily="34" charset="-122"/>
                <a:ea typeface="微软雅黑" panose="020B0503020204020204" pitchFamily="34" charset="-122"/>
                <a:cs typeface="+mn-ea"/>
              </a:rPr>
              <a:t>JMeter</a:t>
            </a:r>
            <a:r>
              <a:rPr lang="zh-CN" altLang="zh-CN" sz="2000" dirty="0">
                <a:solidFill>
                  <a:srgbClr val="1369B2"/>
                </a:solidFill>
                <a:latin typeface="微软雅黑" panose="020B0503020204020204" pitchFamily="34" charset="-122"/>
                <a:ea typeface="微软雅黑" panose="020B0503020204020204" pitchFamily="34" charset="-122"/>
                <a:cs typeface="+mn-ea"/>
              </a:rPr>
              <a:t>提供的命令自动生成测试报告</a:t>
            </a:r>
            <a:endParaRPr lang="zh-CN" altLang="zh-CN" sz="2000" dirty="0">
              <a:solidFill>
                <a:srgbClr val="1369B2"/>
              </a:solidFill>
              <a:latin typeface="微软雅黑" panose="020B0503020204020204" pitchFamily="34" charset="-122"/>
              <a:ea typeface="微软雅黑" panose="020B0503020204020204" pitchFamily="34" charset="-122"/>
              <a:cs typeface="+mn-ea"/>
            </a:endParaRPr>
          </a:p>
        </p:txBody>
      </p:sp>
      <p:grpSp>
        <p:nvGrpSpPr>
          <p:cNvPr id="11" name="组合 10"/>
          <p:cNvGrpSpPr/>
          <p:nvPr/>
        </p:nvGrpSpPr>
        <p:grpSpPr>
          <a:xfrm>
            <a:off x="5328285" y="3787143"/>
            <a:ext cx="405130" cy="405130"/>
            <a:chOff x="8881" y="4685"/>
            <a:chExt cx="638" cy="638"/>
          </a:xfrm>
        </p:grpSpPr>
        <p:sp>
          <p:nvSpPr>
            <p:cNvPr id="12" name="椭圆 11"/>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a:solidFill>
                  <a:srgbClr val="595959"/>
                </a:solidFill>
                <a:latin typeface="微软雅黑" panose="020B0503020204020204" pitchFamily="34" charset="-122"/>
                <a:ea typeface="微软雅黑" panose="020B0503020204020204" pitchFamily="34" charset="-122"/>
                <a:cs typeface="+mn-ea"/>
                <a:sym typeface="+mn-lt"/>
              </a:rPr>
              <a:t>5.5.11 </a:t>
            </a:r>
            <a:r>
              <a:rPr lang="zh-CN" altLang="en-US" sz="2400" b="1">
                <a:solidFill>
                  <a:srgbClr val="595959"/>
                </a:solidFill>
                <a:latin typeface="微软雅黑" panose="020B0503020204020204" pitchFamily="34" charset="-122"/>
                <a:ea typeface="微软雅黑" panose="020B0503020204020204" pitchFamily="34" charset="-122"/>
                <a:cs typeface="+mn-ea"/>
                <a:sym typeface="+mn-lt"/>
              </a:rPr>
              <a:t>性能测试报告</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8" name="矩形 7"/>
          <p:cNvSpPr/>
          <p:nvPr/>
        </p:nvSpPr>
        <p:spPr>
          <a:xfrm>
            <a:off x="5225987" y="1915568"/>
            <a:ext cx="6104164" cy="3323987"/>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在实际工作中，测试完成后都需要对测试过程进行回顾，并编写测试报告，其核心内容包括</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测试目的</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测试范围</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测试环境</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测试工具</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测试问题记录</a:t>
            </a:r>
            <a:r>
              <a:rPr lang="zh-CN" altLang="zh-CN" sz="2000" dirty="0">
                <a:solidFill>
                  <a:srgbClr val="595959"/>
                </a:solidFill>
                <a:latin typeface="微软雅黑" panose="020B0503020204020204" pitchFamily="34" charset="-122"/>
                <a:ea typeface="微软雅黑" panose="020B0503020204020204" pitchFamily="34" charset="-122"/>
                <a:cs typeface="+mn-ea"/>
              </a:rPr>
              <a:t>和</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分析结果</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测试经验总结</a:t>
            </a:r>
            <a:r>
              <a:rPr lang="zh-CN" altLang="zh-CN" sz="2000" dirty="0">
                <a:solidFill>
                  <a:srgbClr val="595959"/>
                </a:solidFill>
                <a:latin typeface="微软雅黑" panose="020B0503020204020204" pitchFamily="34" charset="-122"/>
                <a:ea typeface="微软雅黑" panose="020B0503020204020204" pitchFamily="34" charset="-122"/>
                <a:cs typeface="+mn-ea"/>
              </a:rPr>
              <a:t>和</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教训</a:t>
            </a:r>
            <a:r>
              <a:rPr lang="zh-CN" altLang="zh-CN" sz="2000">
                <a:solidFill>
                  <a:srgbClr val="595959"/>
                </a:solidFill>
                <a:latin typeface="微软雅黑" panose="020B0503020204020204" pitchFamily="34" charset="-122"/>
                <a:ea typeface="微软雅黑" panose="020B0503020204020204" pitchFamily="34" charset="-122"/>
                <a:cs typeface="+mn-ea"/>
              </a:rPr>
              <a:t>等。</a:t>
            </a:r>
            <a:endParaRPr lang="en-US" altLang="zh-CN" sz="2000">
              <a:solidFill>
                <a:srgbClr val="595959"/>
              </a:solidFill>
              <a:latin typeface="微软雅黑" panose="020B0503020204020204" pitchFamily="34" charset="-122"/>
              <a:ea typeface="微软雅黑" panose="020B0503020204020204" pitchFamily="34" charset="-122"/>
              <a:cs typeface="+mn-ea"/>
            </a:endParaRPr>
          </a:p>
          <a:p>
            <a:pPr>
              <a:lnSpc>
                <a:spcPct val="150000"/>
              </a:lnSpc>
            </a:pPr>
            <a:endParaRPr lang="en-US" altLang="zh-CN" sz="200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zh-CN" altLang="zh-CN" sz="2000">
                <a:solidFill>
                  <a:srgbClr val="595959"/>
                </a:solidFill>
                <a:latin typeface="微软雅黑" panose="020B0503020204020204" pitchFamily="34" charset="-122"/>
                <a:ea typeface="微软雅黑" panose="020B0503020204020204" pitchFamily="34" charset="-122"/>
                <a:cs typeface="+mn-ea"/>
              </a:rPr>
              <a:t>在</a:t>
            </a:r>
            <a:r>
              <a:rPr lang="zh-CN" altLang="zh-CN" sz="2000" dirty="0">
                <a:solidFill>
                  <a:srgbClr val="595959"/>
                </a:solidFill>
                <a:latin typeface="微软雅黑" panose="020B0503020204020204" pitchFamily="34" charset="-122"/>
                <a:ea typeface="微软雅黑" panose="020B0503020204020204" pitchFamily="34" charset="-122"/>
                <a:cs typeface="+mn-ea"/>
              </a:rPr>
              <a:t>本次实例项目的测试中，</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使用</a:t>
            </a:r>
            <a:r>
              <a:rPr lang="en-US" altLang="zh-CN" sz="2000" dirty="0" err="1">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JMeter</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提供的命令即可自动生成测试报告</a:t>
            </a:r>
            <a:r>
              <a:rPr lang="zh-CN" altLang="en-US"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9" name="图片 8"/>
          <p:cNvPicPr>
            <a:picLocks noChangeAspect="1"/>
          </p:cNvPicPr>
          <p:nvPr/>
        </p:nvPicPr>
        <p:blipFill>
          <a:blip r:embed="rId1"/>
          <a:stretch>
            <a:fillRect/>
          </a:stretch>
        </p:blipFill>
        <p:spPr>
          <a:xfrm>
            <a:off x="839386" y="1413456"/>
            <a:ext cx="3715858" cy="400615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5.5.11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性能测试报告</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143690" y="932985"/>
            <a:ext cx="9496601" cy="1477328"/>
          </a:xfrm>
          <a:prstGeom prst="rect">
            <a:avLst/>
          </a:prstGeom>
        </p:spPr>
        <p:txBody>
          <a:bodyPr wrap="square">
            <a:spAutoFit/>
          </a:bodyPr>
          <a:lstStyle/>
          <a:p>
            <a:pPr>
              <a:lnSpc>
                <a:spcPct val="150000"/>
              </a:lnSpc>
            </a:pP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首先进入</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JMeter</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解压后的</a:t>
            </a:r>
            <a:r>
              <a:rPr lang="en-US"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bin</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目录</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，打开</a:t>
            </a:r>
            <a:r>
              <a:rPr lang="en-US" altLang="zh-CN" sz="2000" dirty="0" err="1">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cmd</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命令行窗口</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，然后输入</a:t>
            </a:r>
            <a:r>
              <a:rPr lang="en-US" altLang="zh-CN" sz="2000" dirty="0" err="1">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jmeter</a:t>
            </a:r>
            <a:r>
              <a:rPr lang="en-US"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 -n -t “D:\Jmeter5.4.3\</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轻商城项目测试</a:t>
            </a:r>
            <a:r>
              <a:rPr lang="en-US"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err="1">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jmx</a:t>
            </a:r>
            <a:r>
              <a:rPr lang="en-US"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 -l </a:t>
            </a:r>
            <a:r>
              <a:rPr lang="en-US" altLang="zh-CN" sz="2000" dirty="0" err="1">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result.jtl</a:t>
            </a:r>
            <a:r>
              <a:rPr lang="en-US"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 -e -o ./report</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命令，并按下</a:t>
            </a:r>
            <a:r>
              <a:rPr lang="en-US"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Enter</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键</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就可以执行</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该命令</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，如下图所示。</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94462" y="2499491"/>
            <a:ext cx="6311832" cy="412087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5.5.11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性能测试报告</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226818" y="953796"/>
            <a:ext cx="10149744" cy="1015663"/>
          </a:xfrm>
          <a:prstGeom prst="rect">
            <a:avLst/>
          </a:prstGeom>
        </p:spPr>
        <p:txBody>
          <a:bodyPr wrap="square">
            <a:spAutoFit/>
          </a:bodyPr>
          <a:lstStyle/>
          <a:p>
            <a:pPr>
              <a:lnSpc>
                <a:spcPct val="150000"/>
              </a:lnSpc>
            </a:pP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当执行完命令后，在</a:t>
            </a:r>
            <a:r>
              <a:rPr lang="en-US"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bin</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目录</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中会自动生成一个</a:t>
            </a:r>
            <a:r>
              <a:rPr lang="en-US"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report</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文件夹</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，该文件夹中的</a:t>
            </a:r>
            <a:r>
              <a:rPr lang="en-US"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index.html</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文件</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即为</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测试报告</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双击</a:t>
            </a:r>
            <a:r>
              <a:rPr lang="en-US"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index.html</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文件</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即可</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查看</a:t>
            </a:r>
            <a:r>
              <a:rPr lang="zh-CN" altLang="zh-CN" sz="200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性能测试报告</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，如下图所示。</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79120" y="2438020"/>
            <a:ext cx="4529158" cy="2902179"/>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62199" y="2457958"/>
            <a:ext cx="4674976" cy="288224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5.5.11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性能测试报告</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143690" y="928320"/>
            <a:ext cx="10197245" cy="1477328"/>
          </a:xfrm>
          <a:prstGeom prst="rect">
            <a:avLst/>
          </a:prstGeom>
        </p:spPr>
        <p:txBody>
          <a:bodyPr wrap="square">
            <a:spAutoFit/>
          </a:bodyPr>
          <a:lstStyle/>
          <a:p>
            <a:pPr>
              <a:lnSpc>
                <a:spcPct val="150000"/>
              </a:lnSpc>
            </a:pP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单击性能测试报告左侧的</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Charts</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还可以查看更详细的</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超时统计图表</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吞吐量统计图表</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和</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响应时间统计图表</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，例如，在左侧依次单击</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Charts</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Response Times</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，可以查看每个模块的</a:t>
            </a:r>
            <a:r>
              <a:rPr lang="zh-CN" altLang="zh-CN" sz="200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响应时间统计图表</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，如下图所示。</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79051" y="2667988"/>
            <a:ext cx="6044546" cy="372661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5.1.3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性能测试指标</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7" name="原创设计师QQ598969553          _3"/>
          <p:cNvSpPr/>
          <p:nvPr/>
        </p:nvSpPr>
        <p:spPr>
          <a:xfrm>
            <a:off x="2228785" y="2114518"/>
            <a:ext cx="7277229" cy="2681142"/>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原创设计师QQ598969553          _4"/>
          <p:cNvSpPr/>
          <p:nvPr/>
        </p:nvSpPr>
        <p:spPr>
          <a:xfrm>
            <a:off x="2466974" y="2829087"/>
            <a:ext cx="6953315" cy="1477328"/>
          </a:xfrm>
          <a:prstGeom prst="rect">
            <a:avLst/>
          </a:prstGeom>
        </p:spPr>
        <p:txBody>
          <a:bodyPr wrap="square">
            <a:spAutoFit/>
          </a:bodyPr>
          <a:lstStyle/>
          <a:p>
            <a:pPr>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错误率是指系统在负载情况下，失败业务的概率</a:t>
            </a:r>
            <a:r>
              <a:rPr lang="zh-CN" altLang="zh-CN" sz="2000" dirty="0">
                <a:solidFill>
                  <a:srgbClr val="595959"/>
                </a:solidFill>
                <a:latin typeface="微软雅黑" panose="020B0503020204020204" pitchFamily="34" charset="-122"/>
                <a:ea typeface="微软雅黑" panose="020B0503020204020204" pitchFamily="34" charset="-122"/>
              </a:rPr>
              <a:t>。错误率是一种性能指标，</a:t>
            </a:r>
            <a:r>
              <a:rPr lang="zh-CN" altLang="zh-CN" sz="2000" dirty="0">
                <a:solidFill>
                  <a:srgbClr val="1369B2"/>
                </a:solidFill>
                <a:latin typeface="微软雅黑" panose="020B0503020204020204" pitchFamily="34" charset="-122"/>
                <a:ea typeface="微软雅黑" panose="020B0503020204020204" pitchFamily="34" charset="-122"/>
              </a:rPr>
              <a:t>不是功能上的随机</a:t>
            </a:r>
            <a:r>
              <a:rPr lang="en-US" altLang="zh-CN" sz="2000" dirty="0">
                <a:solidFill>
                  <a:srgbClr val="1369B2"/>
                </a:solidFill>
                <a:latin typeface="微软雅黑" panose="020B0503020204020204" pitchFamily="34" charset="-122"/>
                <a:ea typeface="微软雅黑" panose="020B0503020204020204" pitchFamily="34" charset="-122"/>
              </a:rPr>
              <a:t>Bug</a:t>
            </a:r>
            <a:r>
              <a:rPr lang="zh-CN" altLang="zh-CN" sz="2000">
                <a:solidFill>
                  <a:srgbClr val="595959"/>
                </a:solidFill>
                <a:latin typeface="微软雅黑" panose="020B0503020204020204" pitchFamily="34" charset="-122"/>
                <a:ea typeface="微软雅黑" panose="020B0503020204020204" pitchFamily="34" charset="-122"/>
              </a:rPr>
              <a:t>，大多</a:t>
            </a:r>
            <a:r>
              <a:rPr lang="zh-CN" altLang="en-US" sz="2000">
                <a:solidFill>
                  <a:srgbClr val="595959"/>
                </a:solidFill>
                <a:latin typeface="微软雅黑" panose="020B0503020204020204" pitchFamily="34" charset="-122"/>
                <a:ea typeface="微软雅黑" panose="020B0503020204020204" pitchFamily="34" charset="-122"/>
              </a:rPr>
              <a:t>数</a:t>
            </a:r>
            <a:r>
              <a:rPr lang="zh-CN" altLang="zh-CN" sz="2000">
                <a:solidFill>
                  <a:srgbClr val="595959"/>
                </a:solidFill>
                <a:latin typeface="微软雅黑" panose="020B0503020204020204" pitchFamily="34" charset="-122"/>
                <a:ea typeface="微软雅黑" panose="020B0503020204020204" pitchFamily="34" charset="-122"/>
              </a:rPr>
              <a:t>系统</a:t>
            </a:r>
            <a:r>
              <a:rPr lang="zh-CN" altLang="zh-CN" sz="2000" dirty="0">
                <a:solidFill>
                  <a:srgbClr val="595959"/>
                </a:solidFill>
                <a:latin typeface="微软雅黑" panose="020B0503020204020204" pitchFamily="34" charset="-122"/>
                <a:ea typeface="微软雅黑" panose="020B0503020204020204" pitchFamily="34" charset="-122"/>
              </a:rPr>
              <a:t>都会要求错误率无限接近于</a:t>
            </a:r>
            <a:r>
              <a:rPr lang="en-US" altLang="zh-CN" sz="2000" dirty="0">
                <a:solidFill>
                  <a:srgbClr val="595959"/>
                </a:solidFill>
                <a:latin typeface="微软雅黑" panose="020B0503020204020204" pitchFamily="34" charset="-122"/>
                <a:ea typeface="微软雅黑" panose="020B0503020204020204" pitchFamily="34" charset="-122"/>
              </a:rPr>
              <a:t>0</a:t>
            </a:r>
            <a:r>
              <a:rPr lang="zh-CN" altLang="zh-CN" sz="2000" dirty="0">
                <a:solidFill>
                  <a:srgbClr val="595959"/>
                </a:solidFill>
                <a:latin typeface="微软雅黑" panose="020B0503020204020204" pitchFamily="34" charset="-122"/>
                <a:ea typeface="微软雅黑" panose="020B0503020204020204" pitchFamily="34" charset="-122"/>
              </a:rPr>
              <a:t>。</a:t>
            </a:r>
            <a:endParaRPr lang="zh-CN" altLang="zh-CN" sz="2000" dirty="0">
              <a:solidFill>
                <a:srgbClr val="595959"/>
              </a:solidFill>
              <a:latin typeface="微软雅黑" panose="020B0503020204020204" pitchFamily="34" charset="-122"/>
              <a:ea typeface="微软雅黑" panose="020B0503020204020204" pitchFamily="34" charset="-122"/>
            </a:endParaRPr>
          </a:p>
        </p:txBody>
      </p:sp>
      <p:sp>
        <p:nvSpPr>
          <p:cNvPr id="19" name="原创设计师QQ598969553          _6"/>
          <p:cNvSpPr/>
          <p:nvPr/>
        </p:nvSpPr>
        <p:spPr>
          <a:xfrm>
            <a:off x="3773062" y="1859860"/>
            <a:ext cx="3896604" cy="607277"/>
          </a:xfrm>
          <a:prstGeom prst="roundRect">
            <a:avLst/>
          </a:prstGeom>
          <a:solidFill>
            <a:srgbClr val="0070C0"/>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defTabSz="1450340">
              <a:lnSpc>
                <a:spcPct val="200000"/>
              </a:lnSpc>
            </a:pPr>
            <a:endParaRPr lang="zh-CN" altLang="en-US" sz="1200">
              <a:solidFill>
                <a:schemeClr val="bg1"/>
              </a:solidFill>
              <a:cs typeface="+mn-ea"/>
              <a:sym typeface="+mn-lt"/>
            </a:endParaRPr>
          </a:p>
        </p:txBody>
      </p:sp>
      <p:sp>
        <p:nvSpPr>
          <p:cNvPr id="20" name="原创设计师QQ598969553          _7"/>
          <p:cNvSpPr txBox="1"/>
          <p:nvPr/>
        </p:nvSpPr>
        <p:spPr>
          <a:xfrm>
            <a:off x="4045331" y="1963443"/>
            <a:ext cx="3324452" cy="400110"/>
          </a:xfrm>
          <a:prstGeom prst="rect">
            <a:avLst/>
          </a:prstGeom>
          <a:noFill/>
        </p:spPr>
        <p:txBody>
          <a:bodyPr wrap="square" rtlCol="0">
            <a:spAutoFit/>
          </a:bodyPr>
          <a:lstStyle/>
          <a:p>
            <a:pPr lvl="0" algn="ctr" defTabSz="1216660">
              <a:spcBef>
                <a:spcPct val="20000"/>
              </a:spcBef>
              <a:defRPr/>
            </a:pPr>
            <a:r>
              <a:rPr lang="en-US" altLang="zh-CN" sz="2000" b="1">
                <a:solidFill>
                  <a:schemeClr val="bg1"/>
                </a:solidFill>
                <a:latin typeface="微软雅黑" panose="020B0503020204020204" pitchFamily="34" charset="-122"/>
                <a:ea typeface="微软雅黑" panose="020B0503020204020204" pitchFamily="34" charset="-122"/>
                <a:cs typeface="+mn-ea"/>
                <a:sym typeface="+mn-lt"/>
              </a:rPr>
              <a:t>6.</a:t>
            </a:r>
            <a:r>
              <a:rPr lang="zh-CN" altLang="en-US" sz="2000" b="1">
                <a:solidFill>
                  <a:schemeClr val="bg1"/>
                </a:solidFill>
                <a:latin typeface="微软雅黑" panose="020B0503020204020204" pitchFamily="34" charset="-122"/>
                <a:ea typeface="微软雅黑" panose="020B0503020204020204" pitchFamily="34" charset="-122"/>
                <a:cs typeface="+mn-ea"/>
                <a:sym typeface="+mn-lt"/>
              </a:rPr>
              <a:t>错误率</a:t>
            </a:r>
            <a:endParaRPr lang="zh-CN" altLang="en-US" sz="2000" b="1" dirty="0">
              <a:solidFill>
                <a:schemeClr val="bg1"/>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671595"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buNone/>
            </a:pP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本章小结</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 name="圆角矩形 2"/>
          <p:cNvSpPr/>
          <p:nvPr/>
        </p:nvSpPr>
        <p:spPr>
          <a:xfrm>
            <a:off x="1198880" y="2102486"/>
            <a:ext cx="9792970" cy="2926714"/>
          </a:xfrm>
          <a:prstGeom prst="roundRect">
            <a:avLst>
              <a:gd name="adj" fmla="val 0"/>
            </a:avLst>
          </a:prstGeom>
          <a:noFill/>
          <a:ln w="3175">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TextBox 38"/>
          <p:cNvSpPr txBox="1"/>
          <p:nvPr/>
        </p:nvSpPr>
        <p:spPr>
          <a:xfrm>
            <a:off x="1365063" y="2566620"/>
            <a:ext cx="9486899" cy="2308324"/>
          </a:xfrm>
          <a:prstGeom prst="rect">
            <a:avLst/>
          </a:prstGeom>
          <a:solidFill>
            <a:schemeClr val="bg1"/>
          </a:solidFill>
          <a:ln>
            <a:solidFill>
              <a:schemeClr val="bg1"/>
            </a:solidFill>
          </a:ln>
        </p:spPr>
        <p:txBody>
          <a:bodyPr wrap="square" lIns="0" tIns="0" rIns="0" bIns="0" rtlCol="0">
            <a:spAutoFit/>
          </a:bodyPr>
          <a:lstStyle/>
          <a:p>
            <a:pPr>
              <a:lnSpc>
                <a:spcPct val="150000"/>
              </a:lnSpc>
            </a:pP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本章</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主要讲解</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了</a:t>
            </a:r>
            <a:r>
              <a:rPr lang="zh-CN" altLang="zh-CN" sz="200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性能</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测试</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的相关知识。首先讲解了性能测试基础知识，包括</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性能测试概念</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性能测试</a:t>
            </a:r>
            <a:r>
              <a:rPr lang="zh-CN" altLang="en-US" sz="200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的</a:t>
            </a:r>
            <a:r>
              <a:rPr lang="zh-CN" altLang="zh-CN" sz="200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种类</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和</a:t>
            </a:r>
            <a:r>
              <a:rPr lang="zh-CN" altLang="zh-CN" sz="200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性能测试</a:t>
            </a:r>
            <a:r>
              <a:rPr lang="zh-CN" altLang="en-US" sz="200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的</a:t>
            </a:r>
            <a:r>
              <a:rPr lang="zh-CN" altLang="zh-CN" sz="200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指标</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；然后讲解了</a:t>
            </a:r>
            <a:r>
              <a:rPr lang="en-US" altLang="zh-CN" sz="2000" dirty="0" err="1">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JMeter</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性能测试工具的安装与使用</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；最后讲解</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了</a:t>
            </a:r>
            <a:r>
              <a:rPr lang="en-US" altLang="zh-CN" sz="200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JMeter</a:t>
            </a:r>
            <a:r>
              <a:rPr lang="zh-CN" altLang="en-US" sz="200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的</a:t>
            </a:r>
            <a:r>
              <a:rPr lang="zh-CN" altLang="zh-CN" sz="200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核心</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组件</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，包括</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取样器</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监听器</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配置元件</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断言</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前置处理器</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后置处理器</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逻辑控制器</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和</a:t>
            </a:r>
            <a:r>
              <a:rPr lang="zh-CN" altLang="zh-CN" sz="2000" dirty="0">
                <a:solidFill>
                  <a:srgbClr val="1369B2"/>
                </a:solidFill>
                <a:latin typeface="微软雅黑" panose="020B0503020204020204" pitchFamily="34" charset="-122"/>
                <a:ea typeface="微软雅黑" panose="020B0503020204020204" pitchFamily="34" charset="-122"/>
                <a:cs typeface="微软雅黑" panose="020B0503020204020204" pitchFamily="34" charset="-122"/>
              </a:rPr>
              <a:t>定时器</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。通过本章的学习，读者可以熟悉性能测试的种类与常用的性能测试指标，并掌握</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JMeter</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测试工具的使用。</a:t>
            </a:r>
            <a:endPar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椭圆 4"/>
          <p:cNvSpPr/>
          <p:nvPr/>
        </p:nvSpPr>
        <p:spPr>
          <a:xfrm>
            <a:off x="4420235" y="1693545"/>
            <a:ext cx="718820" cy="71882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latin typeface="微软雅黑" panose="020B0503020204020204" pitchFamily="34" charset="-122"/>
                <a:ea typeface="微软雅黑" panose="020B0503020204020204" pitchFamily="34" charset="-122"/>
              </a:rPr>
              <a:t>本</a:t>
            </a:r>
            <a:endParaRPr lang="zh-CN" altLang="en-US" sz="2800">
              <a:latin typeface="微软雅黑" panose="020B0503020204020204" pitchFamily="34" charset="-122"/>
              <a:ea typeface="微软雅黑" panose="020B0503020204020204" pitchFamily="34" charset="-122"/>
            </a:endParaRPr>
          </a:p>
        </p:txBody>
      </p:sp>
      <p:sp>
        <p:nvSpPr>
          <p:cNvPr id="6" name="椭圆 5"/>
          <p:cNvSpPr/>
          <p:nvPr/>
        </p:nvSpPr>
        <p:spPr>
          <a:xfrm>
            <a:off x="5139055" y="1693545"/>
            <a:ext cx="718820" cy="71882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800" dirty="0">
                <a:latin typeface="微软雅黑" panose="020B0503020204020204" pitchFamily="34" charset="-122"/>
                <a:ea typeface="微软雅黑" panose="020B0503020204020204" pitchFamily="34" charset="-122"/>
                <a:sym typeface="+mn-ea"/>
              </a:rPr>
              <a:t>章</a:t>
            </a:r>
            <a:endParaRPr lang="zh-CN" altLang="en-US" sz="2800" dirty="0">
              <a:latin typeface="微软雅黑" panose="020B0503020204020204" pitchFamily="34" charset="-122"/>
              <a:ea typeface="微软雅黑" panose="020B0503020204020204" pitchFamily="34" charset="-122"/>
              <a:sym typeface="+mn-ea"/>
            </a:endParaRPr>
          </a:p>
        </p:txBody>
      </p:sp>
      <p:sp>
        <p:nvSpPr>
          <p:cNvPr id="7" name="椭圆 6"/>
          <p:cNvSpPr/>
          <p:nvPr/>
        </p:nvSpPr>
        <p:spPr>
          <a:xfrm>
            <a:off x="5857875" y="1693545"/>
            <a:ext cx="718820" cy="71882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800">
                <a:latin typeface="微软雅黑" panose="020B0503020204020204" pitchFamily="34" charset="-122"/>
                <a:ea typeface="微软雅黑" panose="020B0503020204020204" pitchFamily="34" charset="-122"/>
                <a:sym typeface="+mn-ea"/>
              </a:rPr>
              <a:t>小</a:t>
            </a:r>
            <a:endParaRPr lang="zh-CN" altLang="en-US" sz="2800">
              <a:latin typeface="微软雅黑" panose="020B0503020204020204" pitchFamily="34" charset="-122"/>
              <a:ea typeface="微软雅黑" panose="020B0503020204020204" pitchFamily="34" charset="-122"/>
              <a:sym typeface="+mn-ea"/>
            </a:endParaRPr>
          </a:p>
        </p:txBody>
      </p:sp>
      <p:sp>
        <p:nvSpPr>
          <p:cNvPr id="8" name="椭圆 7"/>
          <p:cNvSpPr/>
          <p:nvPr/>
        </p:nvSpPr>
        <p:spPr>
          <a:xfrm>
            <a:off x="6576695" y="1693545"/>
            <a:ext cx="718820" cy="71882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800">
                <a:latin typeface="微软雅黑" panose="020B0503020204020204" pitchFamily="34" charset="-122"/>
                <a:ea typeface="微软雅黑" panose="020B0503020204020204" pitchFamily="34" charset="-122"/>
                <a:sym typeface="+mn-ea"/>
              </a:rPr>
              <a:t>结</a:t>
            </a:r>
            <a:endParaRPr lang="zh-CN" altLang="en-US" sz="2800">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5.1.3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性能测试指标</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7" name="原创设计师QQ598969553          _3"/>
          <p:cNvSpPr/>
          <p:nvPr/>
        </p:nvSpPr>
        <p:spPr>
          <a:xfrm>
            <a:off x="2228785" y="2114517"/>
            <a:ext cx="7277229" cy="3724097"/>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原创设计师QQ598969553          _4"/>
          <p:cNvSpPr/>
          <p:nvPr/>
        </p:nvSpPr>
        <p:spPr>
          <a:xfrm>
            <a:off x="2390741" y="2514628"/>
            <a:ext cx="6953315" cy="3323987"/>
          </a:xfrm>
          <a:prstGeom prst="rect">
            <a:avLst/>
          </a:prstGeom>
        </p:spPr>
        <p:txBody>
          <a:bodyPr wrap="square">
            <a:spAutoFit/>
          </a:bodyPr>
          <a:lstStyle/>
          <a:p>
            <a:pPr>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资源利用率是指软件对系统资源的使用情况</a:t>
            </a:r>
            <a:r>
              <a:rPr lang="zh-CN" altLang="zh-CN" sz="2000" dirty="0">
                <a:solidFill>
                  <a:srgbClr val="595959"/>
                </a:solidFill>
                <a:latin typeface="微软雅黑" panose="020B0503020204020204" pitchFamily="34" charset="-122"/>
                <a:ea typeface="微软雅黑" panose="020B0503020204020204" pitchFamily="34" charset="-122"/>
              </a:rPr>
              <a:t>，包括</a:t>
            </a:r>
            <a:r>
              <a:rPr lang="en-US" altLang="zh-CN" sz="2000" dirty="0">
                <a:solidFill>
                  <a:srgbClr val="1369B2"/>
                </a:solidFill>
                <a:latin typeface="微软雅黑" panose="020B0503020204020204" pitchFamily="34" charset="-122"/>
                <a:ea typeface="微软雅黑" panose="020B0503020204020204" pitchFamily="34" charset="-122"/>
              </a:rPr>
              <a:t>CPU</a:t>
            </a:r>
            <a:r>
              <a:rPr lang="zh-CN" altLang="zh-CN" sz="2000" dirty="0">
                <a:solidFill>
                  <a:srgbClr val="1369B2"/>
                </a:solidFill>
                <a:latin typeface="微软雅黑" panose="020B0503020204020204" pitchFamily="34" charset="-122"/>
                <a:ea typeface="微软雅黑" panose="020B0503020204020204" pitchFamily="34" charset="-122"/>
              </a:rPr>
              <a:t>利用率</a:t>
            </a:r>
            <a:r>
              <a:rPr lang="zh-CN" altLang="zh-CN" sz="2000" dirty="0">
                <a:solidFill>
                  <a:srgbClr val="595959"/>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内存利用率</a:t>
            </a:r>
            <a:r>
              <a:rPr lang="zh-CN" altLang="zh-CN" sz="2000" dirty="0">
                <a:solidFill>
                  <a:srgbClr val="595959"/>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磁盘利用率</a:t>
            </a:r>
            <a:r>
              <a:rPr lang="zh-CN" altLang="zh-CN" sz="2000" dirty="0">
                <a:solidFill>
                  <a:srgbClr val="595959"/>
                </a:solidFill>
                <a:latin typeface="微软雅黑" panose="020B0503020204020204" pitchFamily="34" charset="-122"/>
                <a:ea typeface="微软雅黑" panose="020B0503020204020204" pitchFamily="34" charset="-122"/>
              </a:rPr>
              <a:t>等，资源利用率是分析软件性能瓶颈的重要</a:t>
            </a:r>
            <a:r>
              <a:rPr lang="zh-CN" altLang="zh-CN" sz="2000">
                <a:solidFill>
                  <a:srgbClr val="595959"/>
                </a:solidFill>
                <a:latin typeface="微软雅黑" panose="020B0503020204020204" pitchFamily="34" charset="-122"/>
                <a:ea typeface="微软雅黑" panose="020B0503020204020204" pitchFamily="34" charset="-122"/>
              </a:rPr>
              <a:t>参数。</a:t>
            </a:r>
            <a:endParaRPr lang="en-US" altLang="zh-CN" sz="2000">
              <a:solidFill>
                <a:srgbClr val="595959"/>
              </a:solidFill>
              <a:latin typeface="微软雅黑" panose="020B0503020204020204" pitchFamily="34" charset="-122"/>
              <a:ea typeface="微软雅黑" panose="020B0503020204020204" pitchFamily="34" charset="-122"/>
            </a:endParaRPr>
          </a:p>
          <a:p>
            <a:pPr>
              <a:lnSpc>
                <a:spcPct val="150000"/>
              </a:lnSpc>
            </a:pPr>
            <a:r>
              <a:rPr lang="en-US" altLang="zh-CN" sz="2000">
                <a:solidFill>
                  <a:srgbClr val="595959"/>
                </a:solidFill>
                <a:latin typeface="微软雅黑" panose="020B0503020204020204" pitchFamily="34" charset="-122"/>
                <a:ea typeface="微软雅黑" panose="020B0503020204020204" pitchFamily="34" charset="-122"/>
              </a:rPr>
              <a:t>例如某一个软件，预期最大访问量为 1 万，但是当达到 6000 访问量时内存利用率就已经达到 80%，限制了访问量的增加，此时就需要考虑软件是否有内存泄漏等缺陷，从而进行优化。</a:t>
            </a:r>
            <a:endParaRPr lang="zh-CN" altLang="zh-CN" sz="2000">
              <a:solidFill>
                <a:srgbClr val="595959"/>
              </a:solidFill>
              <a:latin typeface="微软雅黑" panose="020B0503020204020204" pitchFamily="34" charset="-122"/>
              <a:ea typeface="微软雅黑" panose="020B0503020204020204" pitchFamily="34" charset="-122"/>
            </a:endParaRPr>
          </a:p>
        </p:txBody>
      </p:sp>
      <p:sp>
        <p:nvSpPr>
          <p:cNvPr id="19" name="原创设计师QQ598969553          _6"/>
          <p:cNvSpPr/>
          <p:nvPr/>
        </p:nvSpPr>
        <p:spPr>
          <a:xfrm>
            <a:off x="3773062" y="1859860"/>
            <a:ext cx="3896604" cy="607277"/>
          </a:xfrm>
          <a:prstGeom prst="roundRect">
            <a:avLst/>
          </a:prstGeom>
          <a:solidFill>
            <a:srgbClr val="0070C0"/>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defTabSz="1450340">
              <a:lnSpc>
                <a:spcPct val="200000"/>
              </a:lnSpc>
            </a:pPr>
            <a:endParaRPr lang="zh-CN" altLang="en-US" sz="1200">
              <a:solidFill>
                <a:schemeClr val="bg1"/>
              </a:solidFill>
              <a:cs typeface="+mn-ea"/>
              <a:sym typeface="+mn-lt"/>
            </a:endParaRPr>
          </a:p>
        </p:txBody>
      </p:sp>
      <p:sp>
        <p:nvSpPr>
          <p:cNvPr id="20" name="原创设计师QQ598969553          _7"/>
          <p:cNvSpPr txBox="1"/>
          <p:nvPr/>
        </p:nvSpPr>
        <p:spPr>
          <a:xfrm>
            <a:off x="4045331" y="1963443"/>
            <a:ext cx="3324452" cy="400110"/>
          </a:xfrm>
          <a:prstGeom prst="rect">
            <a:avLst/>
          </a:prstGeom>
          <a:noFill/>
        </p:spPr>
        <p:txBody>
          <a:bodyPr wrap="square" rtlCol="0">
            <a:spAutoFit/>
          </a:bodyPr>
          <a:lstStyle/>
          <a:p>
            <a:pPr lvl="0" algn="ctr" defTabSz="1216660">
              <a:spcBef>
                <a:spcPct val="20000"/>
              </a:spcBef>
              <a:defRPr/>
            </a:pPr>
            <a:r>
              <a:rPr lang="en-US" altLang="zh-CN" sz="2000" b="1">
                <a:solidFill>
                  <a:schemeClr val="bg1"/>
                </a:solidFill>
                <a:latin typeface="微软雅黑" panose="020B0503020204020204" pitchFamily="34" charset="-122"/>
                <a:ea typeface="微软雅黑" panose="020B0503020204020204" pitchFamily="34" charset="-122"/>
                <a:cs typeface="+mn-ea"/>
                <a:sym typeface="+mn-lt"/>
              </a:rPr>
              <a:t>7.</a:t>
            </a:r>
            <a:r>
              <a:rPr lang="zh-CN" altLang="en-US" sz="2000" b="1">
                <a:solidFill>
                  <a:schemeClr val="bg1"/>
                </a:solidFill>
                <a:latin typeface="微软雅黑" panose="020B0503020204020204" pitchFamily="34" charset="-122"/>
                <a:ea typeface="微软雅黑" panose="020B0503020204020204" pitchFamily="34" charset="-122"/>
                <a:cs typeface="+mn-ea"/>
                <a:sym typeface="+mn-lt"/>
              </a:rPr>
              <a:t>资源</a:t>
            </a:r>
            <a:r>
              <a:rPr lang="zh-CN" altLang="en-US" sz="2000" b="1" dirty="0">
                <a:solidFill>
                  <a:schemeClr val="bg1"/>
                </a:solidFill>
                <a:latin typeface="微软雅黑" panose="020B0503020204020204" pitchFamily="34" charset="-122"/>
                <a:ea typeface="微软雅黑" panose="020B0503020204020204" pitchFamily="34" charset="-122"/>
                <a:cs typeface="+mn-ea"/>
                <a:sym typeface="+mn-lt"/>
              </a:rPr>
              <a:t>利用率</a:t>
            </a:r>
            <a:endParaRPr lang="zh-CN" altLang="en-US" sz="2000" b="1" dirty="0">
              <a:solidFill>
                <a:schemeClr val="bg1"/>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4"/>
          <p:cNvSpPr txBox="1"/>
          <p:nvPr/>
        </p:nvSpPr>
        <p:spPr>
          <a:xfrm>
            <a:off x="815308" y="572758"/>
            <a:ext cx="4775842" cy="662532"/>
          </a:xfrm>
          <a:prstGeom prst="rect">
            <a:avLst/>
          </a:prstGeom>
        </p:spPr>
        <p:txBody>
          <a:bodyPr lIns="121917" tIns="60958" rIns="121917" bIns="60958"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b="1" dirty="0">
                <a:solidFill>
                  <a:srgbClr val="1369B2"/>
                </a:solidFill>
                <a:latin typeface="微软雅黑" panose="020B0503020204020204" pitchFamily="34" charset="-122"/>
                <a:ea typeface="微软雅黑" panose="020B0503020204020204" pitchFamily="34" charset="-122"/>
                <a:cs typeface="+mn-ea"/>
                <a:sym typeface="+mn-lt"/>
              </a:rPr>
              <a:t>学习目标</a:t>
            </a:r>
            <a:r>
              <a:rPr lang="en-US" altLang="zh-CN" b="1" dirty="0">
                <a:solidFill>
                  <a:srgbClr val="1369B2"/>
                </a:solidFill>
                <a:latin typeface="微软雅黑" panose="020B0503020204020204" pitchFamily="34" charset="-122"/>
                <a:ea typeface="微软雅黑" panose="020B0503020204020204" pitchFamily="34" charset="-122"/>
                <a:cs typeface="+mn-ea"/>
                <a:sym typeface="+mn-lt"/>
              </a:rPr>
              <a:t>/</a:t>
            </a:r>
            <a:r>
              <a:rPr lang="en-US" altLang="zh-CN" dirty="0">
                <a:solidFill>
                  <a:srgbClr val="1369B2"/>
                </a:solidFill>
                <a:latin typeface="微软雅黑" panose="020B0503020204020204" pitchFamily="34" charset="-122"/>
                <a:ea typeface="微软雅黑" panose="020B0503020204020204" pitchFamily="34" charset="-122"/>
                <a:cs typeface="+mn-ea"/>
                <a:sym typeface="+mn-lt"/>
              </a:rPr>
              <a:t>Target</a:t>
            </a:r>
            <a:endParaRPr lang="en-GB" altLang="zh-CN" dirty="0">
              <a:solidFill>
                <a:srgbClr val="1369B2"/>
              </a:solidFill>
              <a:latin typeface="微软雅黑" panose="020B0503020204020204" pitchFamily="34" charset="-122"/>
              <a:ea typeface="微软雅黑" panose="020B0503020204020204" pitchFamily="34" charset="-122"/>
              <a:cs typeface="+mn-ea"/>
              <a:sym typeface="+mn-lt"/>
            </a:endParaRPr>
          </a:p>
        </p:txBody>
      </p:sp>
      <p:grpSp>
        <p:nvGrpSpPr>
          <p:cNvPr id="80" name="组合 79"/>
          <p:cNvGrpSpPr/>
          <p:nvPr/>
        </p:nvGrpSpPr>
        <p:grpSpPr>
          <a:xfrm>
            <a:off x="2433990" y="1730910"/>
            <a:ext cx="7293883" cy="688077"/>
            <a:chOff x="978872" y="1800499"/>
            <a:chExt cx="5471124" cy="515938"/>
          </a:xfrm>
        </p:grpSpPr>
        <p:sp>
          <p:nvSpPr>
            <p:cNvPr id="81" name="Pentagon 3"/>
            <p:cNvSpPr/>
            <p:nvPr/>
          </p:nvSpPr>
          <p:spPr bwMode="auto">
            <a:xfrm>
              <a:off x="978872" y="1800499"/>
              <a:ext cx="5471124" cy="515937"/>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defRPr/>
              </a:pPr>
              <a:endParaRPr lang="en-GB" sz="16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字魂58号-创中黑" panose="00000500000000000000" pitchFamily="2" charset="-122"/>
              </a:endParaRPr>
            </a:p>
          </p:txBody>
        </p:sp>
        <p:sp>
          <p:nvSpPr>
            <p:cNvPr id="82" name="MH_Others_1"/>
            <p:cNvSpPr/>
            <p:nvPr/>
          </p:nvSpPr>
          <p:spPr bwMode="auto">
            <a:xfrm>
              <a:off x="985222" y="1800500"/>
              <a:ext cx="82550" cy="515937"/>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grpSp>
        <p:nvGrpSpPr>
          <p:cNvPr id="83" name="组合 82"/>
          <p:cNvGrpSpPr/>
          <p:nvPr/>
        </p:nvGrpSpPr>
        <p:grpSpPr>
          <a:xfrm>
            <a:off x="2433990" y="2715491"/>
            <a:ext cx="7248475" cy="685959"/>
            <a:chOff x="978872" y="2570437"/>
            <a:chExt cx="5437064" cy="514350"/>
          </a:xfrm>
        </p:grpSpPr>
        <p:sp>
          <p:nvSpPr>
            <p:cNvPr id="84" name="Pentagon 5"/>
            <p:cNvSpPr/>
            <p:nvPr/>
          </p:nvSpPr>
          <p:spPr bwMode="auto">
            <a:xfrm>
              <a:off x="978872" y="2570437"/>
              <a:ext cx="5437064" cy="514350"/>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defRPr/>
              </a:pPr>
              <a:endParaRPr lang="en-GB" sz="1600" dirty="0">
                <a:solidFill>
                  <a:schemeClr val="accent1"/>
                </a:solidFill>
                <a:latin typeface="微软雅黑" panose="020B0503020204020204" pitchFamily="34" charset="-122"/>
                <a:ea typeface="微软雅黑" panose="020B0503020204020204" pitchFamily="34" charset="-122"/>
                <a:cs typeface="+mn-ea"/>
                <a:sym typeface="字魂58号-创中黑" panose="00000500000000000000" pitchFamily="2" charset="-122"/>
              </a:endParaRPr>
            </a:p>
          </p:txBody>
        </p:sp>
        <p:sp>
          <p:nvSpPr>
            <p:cNvPr id="85" name="MH_Others_1"/>
            <p:cNvSpPr/>
            <p:nvPr/>
          </p:nvSpPr>
          <p:spPr bwMode="auto">
            <a:xfrm>
              <a:off x="985222" y="2570437"/>
              <a:ext cx="82550" cy="514350"/>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0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grpSp>
        <p:nvGrpSpPr>
          <p:cNvPr id="86" name="组合 85"/>
          <p:cNvGrpSpPr/>
          <p:nvPr/>
        </p:nvGrpSpPr>
        <p:grpSpPr>
          <a:xfrm>
            <a:off x="2433990" y="3678907"/>
            <a:ext cx="7248475" cy="688080"/>
            <a:chOff x="978872" y="3338785"/>
            <a:chExt cx="5437064" cy="515940"/>
          </a:xfrm>
        </p:grpSpPr>
        <p:sp>
          <p:nvSpPr>
            <p:cNvPr id="87" name="Pentagon 6"/>
            <p:cNvSpPr/>
            <p:nvPr/>
          </p:nvSpPr>
          <p:spPr bwMode="auto">
            <a:xfrm>
              <a:off x="978872" y="3338785"/>
              <a:ext cx="5437064" cy="515938"/>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defRPr/>
              </a:pPr>
              <a:endParaRPr lang="en-GB" sz="1600" dirty="0">
                <a:solidFill>
                  <a:schemeClr val="accent1"/>
                </a:solidFill>
                <a:latin typeface="微软雅黑" panose="020B0503020204020204" pitchFamily="34" charset="-122"/>
                <a:ea typeface="微软雅黑" panose="020B0503020204020204" pitchFamily="34" charset="-122"/>
                <a:cs typeface="+mn-ea"/>
                <a:sym typeface="字魂58号-创中黑" panose="00000500000000000000" pitchFamily="2" charset="-122"/>
              </a:endParaRPr>
            </a:p>
          </p:txBody>
        </p:sp>
        <p:sp>
          <p:nvSpPr>
            <p:cNvPr id="88" name="MH_Others_1"/>
            <p:cNvSpPr/>
            <p:nvPr/>
          </p:nvSpPr>
          <p:spPr bwMode="auto">
            <a:xfrm>
              <a:off x="985222" y="3338787"/>
              <a:ext cx="82550" cy="515938"/>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0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sp>
        <p:nvSpPr>
          <p:cNvPr id="2" name="矩形 1"/>
          <p:cNvSpPr/>
          <p:nvPr/>
        </p:nvSpPr>
        <p:spPr>
          <a:xfrm>
            <a:off x="2393769" y="1905671"/>
            <a:ext cx="6913744" cy="369332"/>
          </a:xfrm>
          <a:prstGeom prst="rect">
            <a:avLst/>
          </a:prstGeom>
        </p:spPr>
        <p:txBody>
          <a:bodyPr wrap="square">
            <a:spAutoFit/>
          </a:bodyPr>
          <a:lstStyle/>
          <a:p>
            <a:pPr lvl="0"/>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掌握</a:t>
            </a:r>
            <a:r>
              <a:rPr lang="zh-CN" altLang="zh-CN" sz="1800" dirty="0">
                <a:solidFill>
                  <a:srgbClr val="1369B2"/>
                </a:solidFill>
                <a:latin typeface="微软雅黑" panose="020B0503020204020204" pitchFamily="34" charset="-122"/>
                <a:ea typeface="微软雅黑" panose="020B0503020204020204" pitchFamily="34" charset="-122"/>
                <a:cs typeface="+mn-ea"/>
              </a:rPr>
              <a:t>取样器</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的使用，能够使用取样器</a:t>
            </a:r>
            <a:r>
              <a:rPr lang="zh-CN" altLang="zh-CN" sz="1800" dirty="0">
                <a:solidFill>
                  <a:srgbClr val="1369B2"/>
                </a:solidFill>
                <a:latin typeface="微软雅黑" panose="020B0503020204020204" pitchFamily="34" charset="-122"/>
                <a:ea typeface="微软雅黑" panose="020B0503020204020204" pitchFamily="34" charset="-122"/>
                <a:cs typeface="+mn-ea"/>
              </a:rPr>
              <a:t>发送各种需求的</a:t>
            </a:r>
            <a:r>
              <a:rPr lang="en-US" altLang="zh-CN" sz="1800" dirty="0">
                <a:solidFill>
                  <a:srgbClr val="1369B2"/>
                </a:solidFill>
                <a:latin typeface="微软雅黑" panose="020B0503020204020204" pitchFamily="34" charset="-122"/>
                <a:ea typeface="微软雅黑" panose="020B0503020204020204" pitchFamily="34" charset="-122"/>
                <a:cs typeface="+mn-ea"/>
              </a:rPr>
              <a:t>HTTP</a:t>
            </a:r>
            <a:r>
              <a:rPr lang="zh-CN" altLang="zh-CN" sz="1800" dirty="0">
                <a:solidFill>
                  <a:srgbClr val="1369B2"/>
                </a:solidFill>
                <a:latin typeface="微软雅黑" panose="020B0503020204020204" pitchFamily="34" charset="-122"/>
                <a:ea typeface="微软雅黑" panose="020B0503020204020204" pitchFamily="34" charset="-122"/>
                <a:cs typeface="+mn-ea"/>
              </a:rPr>
              <a:t>请求</a:t>
            </a:r>
            <a:endParaRPr lang="zh-CN" altLang="zh-CN" sz="1800" dirty="0">
              <a:solidFill>
                <a:srgbClr val="1369B2"/>
              </a:solidFill>
              <a:latin typeface="微软雅黑" panose="020B0503020204020204" pitchFamily="34" charset="-122"/>
              <a:ea typeface="微软雅黑" panose="020B0503020204020204" pitchFamily="34" charset="-122"/>
              <a:cs typeface="+mn-ea"/>
            </a:endParaRPr>
          </a:p>
        </p:txBody>
      </p:sp>
      <p:sp>
        <p:nvSpPr>
          <p:cNvPr id="3" name="矩形 2"/>
          <p:cNvSpPr/>
          <p:nvPr/>
        </p:nvSpPr>
        <p:spPr>
          <a:xfrm>
            <a:off x="2390740" y="2929666"/>
            <a:ext cx="7515259" cy="369332"/>
          </a:xfrm>
          <a:prstGeom prst="rect">
            <a:avLst/>
          </a:prstGeom>
        </p:spPr>
        <p:txBody>
          <a:bodyPr wrap="square">
            <a:spAutoFit/>
          </a:bodyPr>
          <a:lstStyle/>
          <a:p>
            <a:pPr lvl="0"/>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掌握</a:t>
            </a:r>
            <a:r>
              <a:rPr lang="zh-CN" altLang="zh-CN" sz="1800" dirty="0">
                <a:solidFill>
                  <a:srgbClr val="1369B2"/>
                </a:solidFill>
                <a:latin typeface="微软雅黑" panose="020B0503020204020204" pitchFamily="34" charset="-122"/>
                <a:ea typeface="微软雅黑" panose="020B0503020204020204" pitchFamily="34" charset="-122"/>
                <a:cs typeface="+mn-ea"/>
              </a:rPr>
              <a:t>监听器</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的使用，能够使用</a:t>
            </a:r>
            <a:r>
              <a:rPr lang="zh-CN" altLang="zh-CN" sz="1800" dirty="0">
                <a:solidFill>
                  <a:srgbClr val="1369B2"/>
                </a:solidFill>
                <a:latin typeface="微软雅黑" panose="020B0503020204020204" pitchFamily="34" charset="-122"/>
                <a:ea typeface="微软雅黑" panose="020B0503020204020204" pitchFamily="34" charset="-122"/>
                <a:cs typeface="+mn-ea"/>
              </a:rPr>
              <a:t>察看结果树</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和</a:t>
            </a:r>
            <a:r>
              <a:rPr lang="zh-CN" altLang="zh-CN" sz="1800" dirty="0">
                <a:solidFill>
                  <a:srgbClr val="1369B2"/>
                </a:solidFill>
                <a:latin typeface="微软雅黑" panose="020B0503020204020204" pitchFamily="34" charset="-122"/>
                <a:ea typeface="微软雅黑" panose="020B0503020204020204" pitchFamily="34" charset="-122"/>
                <a:cs typeface="+mn-ea"/>
              </a:rPr>
              <a:t>聚合报告</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查看性能测试结果</a:t>
            </a:r>
            <a:endPar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
        <p:nvSpPr>
          <p:cNvPr id="5" name="矩形 4"/>
          <p:cNvSpPr/>
          <p:nvPr/>
        </p:nvSpPr>
        <p:spPr>
          <a:xfrm>
            <a:off x="2413444" y="3863772"/>
            <a:ext cx="7463981" cy="369332"/>
          </a:xfrm>
          <a:prstGeom prst="rect">
            <a:avLst/>
          </a:prstGeom>
        </p:spPr>
        <p:txBody>
          <a:bodyPr wrap="square">
            <a:spAutoFit/>
          </a:bodyPr>
          <a:lstStyle/>
          <a:p>
            <a:pPr lvl="0"/>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掌握</a:t>
            </a:r>
            <a:r>
              <a:rPr lang="zh-CN" altLang="zh-CN" sz="1800" dirty="0">
                <a:solidFill>
                  <a:srgbClr val="1369B2"/>
                </a:solidFill>
                <a:latin typeface="微软雅黑" panose="020B0503020204020204" pitchFamily="34" charset="-122"/>
                <a:ea typeface="微软雅黑" panose="020B0503020204020204" pitchFamily="34" charset="-122"/>
                <a:cs typeface="+mn-ea"/>
              </a:rPr>
              <a:t>配置元件</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的使用，能够使用常用的配置元件</a:t>
            </a:r>
            <a:r>
              <a:rPr lang="zh-CN" altLang="zh-CN" sz="1800" dirty="0">
                <a:solidFill>
                  <a:srgbClr val="1369B2"/>
                </a:solidFill>
                <a:latin typeface="微软雅黑" panose="020B0503020204020204" pitchFamily="34" charset="-122"/>
                <a:ea typeface="微软雅黑" panose="020B0503020204020204" pitchFamily="34" charset="-122"/>
                <a:cs typeface="+mn-ea"/>
              </a:rPr>
              <a:t>完成参数化设置</a:t>
            </a:r>
            <a:endParaRPr lang="zh-CN" altLang="zh-CN" sz="1800" dirty="0">
              <a:solidFill>
                <a:srgbClr val="1369B2"/>
              </a:solidFill>
              <a:latin typeface="微软雅黑" panose="020B0503020204020204" pitchFamily="34" charset="-122"/>
              <a:ea typeface="微软雅黑" panose="020B0503020204020204" pitchFamily="34" charset="-122"/>
              <a:cs typeface="+mn-ea"/>
            </a:endParaRPr>
          </a:p>
        </p:txBody>
      </p:sp>
      <p:grpSp>
        <p:nvGrpSpPr>
          <p:cNvPr id="23" name="组合 22"/>
          <p:cNvGrpSpPr/>
          <p:nvPr/>
        </p:nvGrpSpPr>
        <p:grpSpPr>
          <a:xfrm>
            <a:off x="2433989" y="4593451"/>
            <a:ext cx="7248475" cy="685959"/>
            <a:chOff x="978872" y="2570437"/>
            <a:chExt cx="5437064" cy="514350"/>
          </a:xfrm>
        </p:grpSpPr>
        <p:sp>
          <p:nvSpPr>
            <p:cNvPr id="24" name="Pentagon 5"/>
            <p:cNvSpPr/>
            <p:nvPr/>
          </p:nvSpPr>
          <p:spPr bwMode="auto">
            <a:xfrm>
              <a:off x="978872" y="2570437"/>
              <a:ext cx="5437064" cy="514350"/>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defRPr/>
              </a:pPr>
              <a:endParaRPr lang="en-GB" sz="1600" dirty="0">
                <a:solidFill>
                  <a:schemeClr val="accent1"/>
                </a:solidFill>
                <a:latin typeface="微软雅黑" panose="020B0503020204020204" pitchFamily="34" charset="-122"/>
                <a:ea typeface="微软雅黑" panose="020B0503020204020204" pitchFamily="34" charset="-122"/>
                <a:cs typeface="+mn-ea"/>
                <a:sym typeface="字魂58号-创中黑" panose="00000500000000000000" pitchFamily="2" charset="-122"/>
              </a:endParaRPr>
            </a:p>
          </p:txBody>
        </p:sp>
        <p:sp>
          <p:nvSpPr>
            <p:cNvPr id="25" name="MH_Others_1"/>
            <p:cNvSpPr/>
            <p:nvPr/>
          </p:nvSpPr>
          <p:spPr bwMode="auto">
            <a:xfrm>
              <a:off x="985222" y="2570437"/>
              <a:ext cx="82550" cy="514350"/>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0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grpSp>
        <p:nvGrpSpPr>
          <p:cNvPr id="26" name="组合 25"/>
          <p:cNvGrpSpPr/>
          <p:nvPr/>
        </p:nvGrpSpPr>
        <p:grpSpPr>
          <a:xfrm>
            <a:off x="2433989" y="5556867"/>
            <a:ext cx="7248475" cy="688080"/>
            <a:chOff x="978872" y="3338785"/>
            <a:chExt cx="5437064" cy="515940"/>
          </a:xfrm>
        </p:grpSpPr>
        <p:sp>
          <p:nvSpPr>
            <p:cNvPr id="27" name="Pentagon 6"/>
            <p:cNvSpPr/>
            <p:nvPr/>
          </p:nvSpPr>
          <p:spPr bwMode="auto">
            <a:xfrm>
              <a:off x="978872" y="3338785"/>
              <a:ext cx="5437064" cy="515938"/>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defRPr/>
              </a:pPr>
              <a:endParaRPr lang="en-GB" sz="1600" dirty="0">
                <a:solidFill>
                  <a:schemeClr val="accent1"/>
                </a:solidFill>
                <a:latin typeface="微软雅黑" panose="020B0503020204020204" pitchFamily="34" charset="-122"/>
                <a:ea typeface="微软雅黑" panose="020B0503020204020204" pitchFamily="34" charset="-122"/>
                <a:cs typeface="+mn-ea"/>
                <a:sym typeface="字魂58号-创中黑" panose="00000500000000000000" pitchFamily="2" charset="-122"/>
              </a:endParaRPr>
            </a:p>
          </p:txBody>
        </p:sp>
        <p:sp>
          <p:nvSpPr>
            <p:cNvPr id="28" name="MH_Others_1"/>
            <p:cNvSpPr/>
            <p:nvPr/>
          </p:nvSpPr>
          <p:spPr bwMode="auto">
            <a:xfrm>
              <a:off x="985222" y="3338787"/>
              <a:ext cx="82550" cy="515938"/>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0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sp>
        <p:nvSpPr>
          <p:cNvPr id="29" name="矩形 28"/>
          <p:cNvSpPr/>
          <p:nvPr/>
        </p:nvSpPr>
        <p:spPr>
          <a:xfrm>
            <a:off x="2420379" y="4721145"/>
            <a:ext cx="6992069" cy="369332"/>
          </a:xfrm>
          <a:prstGeom prst="rect">
            <a:avLst/>
          </a:prstGeom>
        </p:spPr>
        <p:txBody>
          <a:bodyPr wrap="square">
            <a:spAutoFit/>
          </a:bodyPr>
          <a:lstStyle/>
          <a:p>
            <a:pPr lvl="0"/>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掌握</a:t>
            </a:r>
            <a:r>
              <a:rPr lang="zh-CN" altLang="zh-CN" sz="1800" dirty="0">
                <a:solidFill>
                  <a:srgbClr val="1369B2"/>
                </a:solidFill>
                <a:latin typeface="微软雅黑" panose="020B0503020204020204" pitchFamily="34" charset="-122"/>
                <a:ea typeface="微软雅黑" panose="020B0503020204020204" pitchFamily="34" charset="-122"/>
                <a:cs typeface="+mn-ea"/>
              </a:rPr>
              <a:t>断言</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的使用，能够使用断言</a:t>
            </a:r>
            <a:r>
              <a:rPr lang="zh-CN" altLang="zh-CN" sz="1800" dirty="0">
                <a:solidFill>
                  <a:srgbClr val="1369B2"/>
                </a:solidFill>
                <a:latin typeface="微软雅黑" panose="020B0503020204020204" pitchFamily="34" charset="-122"/>
                <a:ea typeface="微软雅黑" panose="020B0503020204020204" pitchFamily="34" charset="-122"/>
                <a:cs typeface="+mn-ea"/>
              </a:rPr>
              <a:t>完成</a:t>
            </a:r>
            <a:r>
              <a:rPr lang="en-US" altLang="zh-CN" sz="1800" dirty="0">
                <a:solidFill>
                  <a:srgbClr val="1369B2"/>
                </a:solidFill>
                <a:latin typeface="微软雅黑" panose="020B0503020204020204" pitchFamily="34" charset="-122"/>
                <a:ea typeface="微软雅黑" panose="020B0503020204020204" pitchFamily="34" charset="-122"/>
                <a:cs typeface="+mn-ea"/>
              </a:rPr>
              <a:t>HTTP</a:t>
            </a:r>
            <a:r>
              <a:rPr lang="zh-CN" altLang="zh-CN" sz="1800" dirty="0">
                <a:solidFill>
                  <a:srgbClr val="1369B2"/>
                </a:solidFill>
                <a:latin typeface="微软雅黑" panose="020B0503020204020204" pitchFamily="34" charset="-122"/>
                <a:ea typeface="微软雅黑" panose="020B0503020204020204" pitchFamily="34" charset="-122"/>
                <a:cs typeface="+mn-ea"/>
              </a:rPr>
              <a:t>请求响应结果的判断</a:t>
            </a:r>
            <a:endParaRPr lang="zh-CN" altLang="zh-CN" sz="1800" dirty="0">
              <a:solidFill>
                <a:srgbClr val="1369B2"/>
              </a:solidFill>
              <a:latin typeface="微软雅黑" panose="020B0503020204020204" pitchFamily="34" charset="-122"/>
              <a:ea typeface="微软雅黑" panose="020B0503020204020204" pitchFamily="34" charset="-122"/>
              <a:cs typeface="+mn-ea"/>
            </a:endParaRPr>
          </a:p>
        </p:txBody>
      </p:sp>
      <p:sp>
        <p:nvSpPr>
          <p:cNvPr id="30" name="矩形 29"/>
          <p:cNvSpPr/>
          <p:nvPr/>
        </p:nvSpPr>
        <p:spPr>
          <a:xfrm>
            <a:off x="2372754" y="5748084"/>
            <a:ext cx="7561821" cy="369332"/>
          </a:xfrm>
          <a:prstGeom prst="rect">
            <a:avLst/>
          </a:prstGeom>
        </p:spPr>
        <p:txBody>
          <a:bodyPr wrap="square">
            <a:spAutoFit/>
          </a:bodyPr>
          <a:lstStyle/>
          <a:p>
            <a:pPr lvl="0"/>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掌握</a:t>
            </a:r>
            <a:r>
              <a:rPr lang="zh-CN" altLang="zh-CN" sz="1800" dirty="0">
                <a:solidFill>
                  <a:srgbClr val="1369B2"/>
                </a:solidFill>
                <a:latin typeface="微软雅黑" panose="020B0503020204020204" pitchFamily="34" charset="-122"/>
                <a:ea typeface="微软雅黑" panose="020B0503020204020204" pitchFamily="34" charset="-122"/>
                <a:cs typeface="+mn-ea"/>
              </a:rPr>
              <a:t>前置处理器</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的使用，能够使用</a:t>
            </a:r>
            <a:r>
              <a:rPr lang="zh-CN" altLang="zh-CN" sz="1800">
                <a:solidFill>
                  <a:srgbClr val="1369B2"/>
                </a:solidFill>
                <a:latin typeface="微软雅黑" panose="020B0503020204020204" pitchFamily="34" charset="-122"/>
                <a:ea typeface="微软雅黑" panose="020B0503020204020204" pitchFamily="34" charset="-122"/>
                <a:cs typeface="+mn-ea"/>
              </a:rPr>
              <a:t>用户参数</a:t>
            </a:r>
            <a:r>
              <a:rPr lang="zh-CN" altLang="zh-CN" sz="1800">
                <a:solidFill>
                  <a:schemeClr val="tx1">
                    <a:lumMod val="65000"/>
                    <a:lumOff val="35000"/>
                  </a:schemeClr>
                </a:solidFill>
                <a:latin typeface="微软雅黑" panose="020B0503020204020204" pitchFamily="34" charset="-122"/>
                <a:ea typeface="微软雅黑" panose="020B0503020204020204" pitchFamily="34" charset="-122"/>
                <a:cs typeface="+mn-ea"/>
              </a:rPr>
              <a:t>完成</a:t>
            </a:r>
            <a:r>
              <a:rPr lang="zh-CN" altLang="zh-CN" sz="1800">
                <a:solidFill>
                  <a:srgbClr val="1369B2"/>
                </a:solidFill>
                <a:latin typeface="微软雅黑" panose="020B0503020204020204" pitchFamily="34" charset="-122"/>
                <a:ea typeface="微软雅黑" panose="020B0503020204020204" pitchFamily="34" charset="-122"/>
                <a:cs typeface="+mn-ea"/>
              </a:rPr>
              <a:t>参数</a:t>
            </a:r>
            <a:r>
              <a:rPr lang="zh-CN" altLang="zh-CN" sz="1800" dirty="0">
                <a:solidFill>
                  <a:srgbClr val="1369B2"/>
                </a:solidFill>
                <a:latin typeface="微软雅黑" panose="020B0503020204020204" pitchFamily="34" charset="-122"/>
                <a:ea typeface="微软雅黑" panose="020B0503020204020204" pitchFamily="34" charset="-122"/>
                <a:cs typeface="+mn-ea"/>
              </a:rPr>
              <a:t>化设置</a:t>
            </a:r>
            <a:endParaRPr lang="zh-CN" altLang="zh-CN" sz="1800" dirty="0">
              <a:solidFill>
                <a:srgbClr val="1369B2"/>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3718942" y="3030845"/>
            <a:ext cx="7957137" cy="830997"/>
          </a:xfrm>
          <a:prstGeom prst="rect">
            <a:avLst/>
          </a:prstGeom>
          <a:noFill/>
        </p:spPr>
        <p:txBody>
          <a:bodyPr wrap="square" lIns="91443" tIns="45720" rIns="91443" bIns="45720" rtlCol="0">
            <a:spAutoFit/>
          </a:bodyPr>
          <a:lstStyle/>
          <a:p>
            <a:pPr algn="ctr"/>
            <a:r>
              <a:rPr lang="zh-CN" altLang="en-US" sz="4800" b="1">
                <a:solidFill>
                  <a:srgbClr val="595959"/>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搭建</a:t>
            </a:r>
            <a:r>
              <a:rPr lang="zh-CN" altLang="en-US" sz="4800" b="1">
                <a:solidFill>
                  <a:srgbClr val="1369B2"/>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性能测试环境</a:t>
            </a:r>
            <a:endParaRPr lang="en-GB" altLang="zh-CN" sz="4800" b="1" dirty="0">
              <a:solidFill>
                <a:srgbClr val="1369B2"/>
              </a:solidFill>
              <a:latin typeface="微软雅黑" panose="020B0503020204020204" pitchFamily="34" charset="-122"/>
              <a:ea typeface="微软雅黑" panose="020B0503020204020204" pitchFamily="34" charset="-122"/>
              <a:cs typeface="+mn-ea"/>
              <a:sym typeface="+mn-lt"/>
            </a:endParaRPr>
          </a:p>
        </p:txBody>
      </p:sp>
      <p:sp>
        <p:nvSpPr>
          <p:cNvPr id="2" name="TextBox 48"/>
          <p:cNvSpPr txBox="1"/>
          <p:nvPr/>
        </p:nvSpPr>
        <p:spPr>
          <a:xfrm>
            <a:off x="1565393" y="2897862"/>
            <a:ext cx="2016224" cy="1107996"/>
          </a:xfrm>
          <a:prstGeom prst="rect">
            <a:avLst/>
          </a:prstGeom>
          <a:noFill/>
        </p:spPr>
        <p:txBody>
          <a:bodyPr wrap="square" lIns="91443" tIns="45720" rIns="91443" bIns="45720" rtlCol="0">
            <a:spAutoFit/>
          </a:bodyPr>
          <a:lstStyle/>
          <a:p>
            <a:r>
              <a:rPr lang="en-US" altLang="zh-CN" sz="6600" b="1" dirty="0">
                <a:solidFill>
                  <a:srgbClr val="FAFAFA"/>
                </a:solidFill>
                <a:latin typeface="微软雅黑" panose="020B0503020204020204" pitchFamily="34" charset="-122"/>
                <a:ea typeface="微软雅黑" panose="020B0503020204020204" pitchFamily="34" charset="-122"/>
                <a:cs typeface="+mn-ea"/>
                <a:sym typeface="+mn-lt"/>
              </a:rPr>
              <a:t>5.2</a:t>
            </a:r>
            <a:endParaRPr lang="en-US" altLang="en-GB" sz="6600" b="1" dirty="0">
              <a:solidFill>
                <a:srgbClr val="FAFAFA"/>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5.2.1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安装配置</a:t>
            </a:r>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JDK</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8" name="图片 7"/>
          <p:cNvPicPr>
            <a:picLocks noChangeAspect="1"/>
          </p:cNvPicPr>
          <p:nvPr/>
        </p:nvPicPr>
        <p:blipFill>
          <a:blip r:embed="rId1"/>
          <a:stretch>
            <a:fillRect/>
          </a:stretch>
        </p:blipFill>
        <p:spPr>
          <a:xfrm>
            <a:off x="944880" y="2215515"/>
            <a:ext cx="2797810" cy="3898265"/>
          </a:xfrm>
          <a:prstGeom prst="rect">
            <a:avLst/>
          </a:prstGeom>
        </p:spPr>
      </p:pic>
      <p:sp>
        <p:nvSpPr>
          <p:cNvPr id="9"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en-US" altLang="zh-CN"/>
          </a:p>
        </p:txBody>
      </p:sp>
      <p:sp>
        <p:nvSpPr>
          <p:cNvPr id="10" name="TextBox 35"/>
          <p:cNvSpPr txBox="1">
            <a:spLocks noChangeArrowheads="1"/>
          </p:cNvSpPr>
          <p:nvPr/>
        </p:nvSpPr>
        <p:spPr bwMode="auto">
          <a:xfrm>
            <a:off x="3201035" y="1706408"/>
            <a:ext cx="1606550" cy="123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595959"/>
                </a:solidFill>
                <a:latin typeface="微软雅黑" panose="020B0503020204020204" pitchFamily="34" charset="-122"/>
                <a:ea typeface="微软雅黑" panose="020B0503020204020204" pitchFamily="34" charset="-122"/>
              </a:rPr>
              <a:t>先定一个小目标！</a:t>
            </a:r>
            <a:endParaRPr lang="zh-CN" altLang="en-US" dirty="0">
              <a:solidFill>
                <a:srgbClr val="595959"/>
              </a:solidFill>
              <a:latin typeface="微软雅黑" panose="020B0503020204020204" pitchFamily="34" charset="-122"/>
              <a:ea typeface="微软雅黑" panose="020B0503020204020204" pitchFamily="34" charset="-122"/>
            </a:endParaRPr>
          </a:p>
        </p:txBody>
      </p:sp>
      <p:sp>
        <p:nvSpPr>
          <p:cNvPr id="13" name="TextBox 35"/>
          <p:cNvSpPr txBox="1">
            <a:spLocks noChangeArrowheads="1"/>
          </p:cNvSpPr>
          <p:nvPr/>
        </p:nvSpPr>
        <p:spPr bwMode="auto">
          <a:xfrm>
            <a:off x="5815965" y="3576722"/>
            <a:ext cx="5429568" cy="584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gn="just">
              <a:lnSpc>
                <a:spcPct val="150000"/>
              </a:lnSpc>
            </a:pP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掌握</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JDK</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的</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安装</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，能够</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独立</a:t>
            </a:r>
            <a:r>
              <a:rPr lang="zh-CN" altLang="en-US" sz="2000" dirty="0">
                <a:solidFill>
                  <a:srgbClr val="1369B2"/>
                </a:solidFill>
                <a:latin typeface="微软雅黑" panose="020B0503020204020204" pitchFamily="34" charset="-122"/>
                <a:ea typeface="微软雅黑" panose="020B0503020204020204" pitchFamily="34" charset="-122"/>
                <a:cs typeface="+mn-ea"/>
              </a:rPr>
              <a:t>完成</a:t>
            </a:r>
            <a:r>
              <a:rPr lang="en-US" altLang="zh-CN" sz="2000" dirty="0">
                <a:solidFill>
                  <a:srgbClr val="1369B2"/>
                </a:solidFill>
                <a:latin typeface="微软雅黑" panose="020B0503020204020204" pitchFamily="34" charset="-122"/>
                <a:ea typeface="微软雅黑" panose="020B0503020204020204" pitchFamily="34" charset="-122"/>
                <a:cs typeface="+mn-ea"/>
              </a:rPr>
              <a:t>JDK</a:t>
            </a:r>
            <a:r>
              <a:rPr lang="zh-CN" altLang="en-US" sz="2000" dirty="0">
                <a:solidFill>
                  <a:srgbClr val="1369B2"/>
                </a:solidFill>
                <a:latin typeface="微软雅黑" panose="020B0503020204020204" pitchFamily="34" charset="-122"/>
                <a:ea typeface="微软雅黑" panose="020B0503020204020204" pitchFamily="34" charset="-122"/>
                <a:cs typeface="+mn-ea"/>
              </a:rPr>
              <a:t>的安装</a:t>
            </a:r>
            <a:endParaRPr lang="zh-CN" altLang="zh-CN" sz="2000" dirty="0">
              <a:solidFill>
                <a:srgbClr val="1369B2"/>
              </a:solidFill>
              <a:latin typeface="微软雅黑" panose="020B0503020204020204" pitchFamily="34" charset="-122"/>
              <a:ea typeface="微软雅黑" panose="020B0503020204020204" pitchFamily="34" charset="-122"/>
              <a:cs typeface="+mn-ea"/>
            </a:endParaRPr>
          </a:p>
        </p:txBody>
      </p:sp>
      <p:grpSp>
        <p:nvGrpSpPr>
          <p:cNvPr id="11" name="组合 10"/>
          <p:cNvGrpSpPr/>
          <p:nvPr/>
        </p:nvGrpSpPr>
        <p:grpSpPr>
          <a:xfrm>
            <a:off x="5328285" y="3787143"/>
            <a:ext cx="405130" cy="405130"/>
            <a:chOff x="8881" y="4685"/>
            <a:chExt cx="638" cy="638"/>
          </a:xfrm>
        </p:grpSpPr>
        <p:sp>
          <p:nvSpPr>
            <p:cNvPr id="12" name="椭圆 11"/>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5.2.1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安装配置</a:t>
            </a:r>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JDK</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1" name="1"/>
          <p:cNvSpPr txBox="1"/>
          <p:nvPr>
            <p:custDataLst>
              <p:tags r:id="rId1"/>
            </p:custDataLst>
          </p:nvPr>
        </p:nvSpPr>
        <p:spPr>
          <a:xfrm>
            <a:off x="1016795" y="1087268"/>
            <a:ext cx="2634463" cy="460375"/>
          </a:xfrm>
          <a:prstGeom prst="rect">
            <a:avLst/>
          </a:prstGeom>
          <a:noFill/>
          <a:ln>
            <a:no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步骤一：安装</a:t>
            </a:r>
            <a:r>
              <a:rPr lang="en-US" altLang="zh-CN" b="1" kern="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lt"/>
              </a:rPr>
              <a:t>JDK</a:t>
            </a:r>
            <a:endParaRPr kumimoji="0" lang="zh-CN" altLang="en-US" sz="24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12" name="五边形 11"/>
          <p:cNvSpPr/>
          <p:nvPr/>
        </p:nvSpPr>
        <p:spPr>
          <a:xfrm>
            <a:off x="1143691" y="3429000"/>
            <a:ext cx="2305662" cy="697065"/>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1"/>
          <p:cNvSpPr txBox="1"/>
          <p:nvPr>
            <p:custDataLst>
              <p:tags r:id="rId2"/>
            </p:custDataLst>
          </p:nvPr>
        </p:nvSpPr>
        <p:spPr>
          <a:xfrm>
            <a:off x="1193832" y="3429000"/>
            <a:ext cx="2111619" cy="581057"/>
          </a:xfrm>
          <a:prstGeom prst="rect">
            <a:avLst/>
          </a:prstGeom>
          <a:noFill/>
          <a:ln>
            <a:noFill/>
          </a:ln>
        </p:spPr>
        <p:txBody>
          <a:bodyPr wrap="square" rtlCol="0">
            <a:spAutoFit/>
          </a:bodyPr>
          <a:lstStyle/>
          <a:p>
            <a:pPr marL="0" marR="0" lvl="0" indent="0" defTabSz="457200" eaLnBrk="1" fontAlgn="auto" latinLnBrk="0" hangingPunct="1">
              <a:lnSpc>
                <a:spcPct val="150000"/>
              </a:lnSpc>
              <a:spcBef>
                <a:spcPts val="0"/>
              </a:spcBef>
              <a:spcAft>
                <a:spcPts val="0"/>
              </a:spcAft>
              <a:buClrTx/>
              <a:buSzTx/>
              <a:buFontTx/>
              <a:buNone/>
              <a:defRPr/>
            </a:pPr>
            <a:r>
              <a:rPr lang="en-US" altLang="zh-CN" kern="0" dirty="0">
                <a:solidFill>
                  <a:schemeClr val="bg1"/>
                </a:solidFill>
                <a:latin typeface="微软雅黑" panose="020B0503020204020204" pitchFamily="34" charset="-122"/>
                <a:ea typeface="微软雅黑" panose="020B0503020204020204" pitchFamily="34" charset="-122"/>
                <a:cs typeface="+mn-ea"/>
                <a:sym typeface="+mn-lt"/>
              </a:rPr>
              <a:t>JDK</a:t>
            </a:r>
            <a:r>
              <a:rPr lang="zh-CN" altLang="en-US" kern="0" dirty="0">
                <a:solidFill>
                  <a:schemeClr val="bg1"/>
                </a:solidFill>
                <a:latin typeface="微软雅黑" panose="020B0503020204020204" pitchFamily="34" charset="-122"/>
                <a:ea typeface="微软雅黑" panose="020B0503020204020204" pitchFamily="34" charset="-122"/>
                <a:cs typeface="+mn-ea"/>
                <a:sym typeface="+mn-lt"/>
              </a:rPr>
              <a:t>安装步骤</a:t>
            </a:r>
            <a:endParaRPr lang="zh-CN" altLang="en-US" kern="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2103" y="959325"/>
            <a:ext cx="3556794" cy="2695824"/>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4171" y="959325"/>
            <a:ext cx="3487279" cy="2643137"/>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14171" y="3913774"/>
            <a:ext cx="3666666" cy="2779100"/>
          </a:xfrm>
          <a:prstGeom prst="rect">
            <a:avLst/>
          </a:prstGeom>
        </p:spPr>
      </p:pic>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4952" y="3913774"/>
            <a:ext cx="3666666" cy="2779100"/>
          </a:xfrm>
          <a:prstGeom prst="rect">
            <a:avLst/>
          </a:prstGeom>
        </p:spPr>
      </p:pic>
      <p:sp>
        <p:nvSpPr>
          <p:cNvPr id="27" name="椭圆 26"/>
          <p:cNvSpPr/>
          <p:nvPr/>
        </p:nvSpPr>
        <p:spPr>
          <a:xfrm>
            <a:off x="3870726" y="895446"/>
            <a:ext cx="383645" cy="38364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28" name="椭圆 27"/>
          <p:cNvSpPr/>
          <p:nvPr/>
        </p:nvSpPr>
        <p:spPr>
          <a:xfrm>
            <a:off x="7987833" y="3795054"/>
            <a:ext cx="383645" cy="38364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sp>
        <p:nvSpPr>
          <p:cNvPr id="29" name="椭圆 28"/>
          <p:cNvSpPr/>
          <p:nvPr/>
        </p:nvSpPr>
        <p:spPr>
          <a:xfrm>
            <a:off x="7987833" y="899388"/>
            <a:ext cx="383645" cy="38364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a:t>
            </a:r>
            <a:endParaRPr kumimoji="1" lang="zh-CN" altLang="en-US" dirty="0"/>
          </a:p>
        </p:txBody>
      </p:sp>
      <p:sp>
        <p:nvSpPr>
          <p:cNvPr id="30" name="椭圆 29"/>
          <p:cNvSpPr/>
          <p:nvPr/>
        </p:nvSpPr>
        <p:spPr>
          <a:xfrm>
            <a:off x="3870725" y="3803674"/>
            <a:ext cx="383645" cy="38364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4</a:t>
            </a:r>
            <a:endParaRPr kumimoji="1" lang="zh-CN" altLang="en-US" dirty="0"/>
          </a:p>
        </p:txBody>
      </p:sp>
      <p:cxnSp>
        <p:nvCxnSpPr>
          <p:cNvPr id="31" name="直线箭头连接符 26"/>
          <p:cNvCxnSpPr/>
          <p:nvPr/>
        </p:nvCxnSpPr>
        <p:spPr>
          <a:xfrm>
            <a:off x="7548897" y="2548925"/>
            <a:ext cx="5652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52"/>
          <p:cNvCxnSpPr>
            <a:stCxn id="3" idx="2"/>
          </p:cNvCxnSpPr>
          <p:nvPr/>
        </p:nvCxnSpPr>
        <p:spPr>
          <a:xfrm>
            <a:off x="9857811" y="3602462"/>
            <a:ext cx="16780" cy="3040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55"/>
          <p:cNvCxnSpPr>
            <a:stCxn id="4" idx="1"/>
            <a:endCxn id="5" idx="3"/>
          </p:cNvCxnSpPr>
          <p:nvPr/>
        </p:nvCxnSpPr>
        <p:spPr>
          <a:xfrm flipH="1">
            <a:off x="7601618" y="5303324"/>
            <a:ext cx="51255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6168714" y="3362264"/>
            <a:ext cx="636957" cy="240198"/>
          </a:xfrm>
          <a:prstGeom prst="rect">
            <a:avLst/>
          </a:prstGeom>
          <a:noFill/>
          <a:ln w="38100">
            <a:solidFill>
              <a:srgbClr val="FF0000"/>
            </a:solidFill>
          </a:ln>
          <a:extLst>
            <a:ext uri="{909E8E84-426E-40DD-AFC4-6F175D3DCCD1}">
              <a14:hiddenFill xmlns:a14="http://schemas.microsoft.com/office/drawing/2010/main">
                <a:solidFill>
                  <a:srgbClr val="0070C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10235889" y="3308901"/>
            <a:ext cx="636957" cy="240198"/>
          </a:xfrm>
          <a:prstGeom prst="rect">
            <a:avLst/>
          </a:prstGeom>
          <a:noFill/>
          <a:ln w="38100">
            <a:solidFill>
              <a:srgbClr val="FF0000"/>
            </a:solidFill>
          </a:ln>
          <a:extLst>
            <a:ext uri="{909E8E84-426E-40DD-AFC4-6F175D3DCCD1}">
              <a14:hiddenFill xmlns:a14="http://schemas.microsoft.com/office/drawing/2010/main">
                <a:solidFill>
                  <a:srgbClr val="0070C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10315574" y="6404526"/>
            <a:ext cx="709671" cy="240198"/>
          </a:xfrm>
          <a:prstGeom prst="rect">
            <a:avLst/>
          </a:prstGeom>
          <a:noFill/>
          <a:ln w="38100">
            <a:solidFill>
              <a:srgbClr val="FF0000"/>
            </a:solidFill>
          </a:ln>
          <a:extLst>
            <a:ext uri="{909E8E84-426E-40DD-AFC4-6F175D3DCCD1}">
              <a14:hiddenFill xmlns:a14="http://schemas.microsoft.com/office/drawing/2010/main">
                <a:solidFill>
                  <a:srgbClr val="0070C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6149664" y="6404526"/>
            <a:ext cx="709671" cy="240198"/>
          </a:xfrm>
          <a:prstGeom prst="rect">
            <a:avLst/>
          </a:prstGeom>
          <a:noFill/>
          <a:ln w="38100">
            <a:solidFill>
              <a:srgbClr val="FF0000"/>
            </a:solidFill>
          </a:ln>
          <a:extLst>
            <a:ext uri="{909E8E84-426E-40DD-AFC4-6F175D3DCCD1}">
              <a14:hiddenFill xmlns:a14="http://schemas.microsoft.com/office/drawing/2010/main">
                <a:solidFill>
                  <a:srgbClr val="0070C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5.2.1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安装配置</a:t>
            </a:r>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JDK</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1" name="1"/>
          <p:cNvSpPr txBox="1"/>
          <p:nvPr>
            <p:custDataLst>
              <p:tags r:id="rId1"/>
            </p:custDataLst>
          </p:nvPr>
        </p:nvSpPr>
        <p:spPr>
          <a:xfrm>
            <a:off x="991291" y="1123497"/>
            <a:ext cx="3331328" cy="460375"/>
          </a:xfrm>
          <a:prstGeom prst="rect">
            <a:avLst/>
          </a:prstGeom>
          <a:noFill/>
          <a:ln>
            <a:no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步骤二：配置环境变量</a:t>
            </a:r>
            <a:endParaRPr kumimoji="0" lang="zh-CN" altLang="en-US" sz="24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6" name="矩形 5"/>
          <p:cNvSpPr/>
          <p:nvPr/>
        </p:nvSpPr>
        <p:spPr>
          <a:xfrm>
            <a:off x="991291" y="1757086"/>
            <a:ext cx="10305360" cy="1938992"/>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rPr>
              <a:t>右键单击桌面</a:t>
            </a:r>
            <a:r>
              <a:rPr lang="zh-CN" altLang="zh-CN" sz="2000">
                <a:solidFill>
                  <a:srgbClr val="595959"/>
                </a:solidFill>
                <a:latin typeface="微软雅黑" panose="020B0503020204020204" pitchFamily="34" charset="-122"/>
                <a:ea typeface="微软雅黑" panose="020B0503020204020204" pitchFamily="34" charset="-122"/>
              </a:rPr>
              <a:t>上的</a:t>
            </a:r>
            <a:r>
              <a:rPr lang="zh-CN" altLang="en-US" sz="2000">
                <a:solidFill>
                  <a:srgbClr val="1369B2"/>
                </a:solidFill>
                <a:latin typeface="微软雅黑" panose="020B0503020204020204" pitchFamily="34" charset="-122"/>
                <a:ea typeface="微软雅黑" panose="020B0503020204020204" pitchFamily="34" charset="-122"/>
              </a:rPr>
              <a:t>“</a:t>
            </a:r>
            <a:r>
              <a:rPr lang="zh-CN" altLang="zh-CN" sz="2000">
                <a:solidFill>
                  <a:srgbClr val="1369B2"/>
                </a:solidFill>
                <a:latin typeface="微软雅黑" panose="020B0503020204020204" pitchFamily="34" charset="-122"/>
                <a:ea typeface="微软雅黑" panose="020B0503020204020204" pitchFamily="34" charset="-122"/>
              </a:rPr>
              <a:t>计算机</a:t>
            </a:r>
            <a:r>
              <a:rPr lang="zh-CN" altLang="en-US" sz="2000">
                <a:solidFill>
                  <a:srgbClr val="1369B2"/>
                </a:solidFill>
                <a:latin typeface="微软雅黑" panose="020B0503020204020204" pitchFamily="34" charset="-122"/>
                <a:ea typeface="微软雅黑" panose="020B0503020204020204" pitchFamily="34" charset="-122"/>
              </a:rPr>
              <a:t>”</a:t>
            </a:r>
            <a:r>
              <a:rPr lang="zh-CN" altLang="zh-CN" sz="2000">
                <a:solidFill>
                  <a:srgbClr val="595959"/>
                </a:solidFill>
                <a:latin typeface="微软雅黑" panose="020B0503020204020204" pitchFamily="34" charset="-122"/>
                <a:ea typeface="微软雅黑" panose="020B0503020204020204" pitchFamily="34" charset="-122"/>
              </a:rPr>
              <a:t>会</a:t>
            </a:r>
            <a:r>
              <a:rPr lang="zh-CN" altLang="zh-CN" sz="2000" dirty="0">
                <a:solidFill>
                  <a:srgbClr val="595959"/>
                </a:solidFill>
                <a:latin typeface="微软雅黑" panose="020B0503020204020204" pitchFamily="34" charset="-122"/>
                <a:ea typeface="微软雅黑" panose="020B0503020204020204" pitchFamily="34" charset="-122"/>
              </a:rPr>
              <a:t>弹出</a:t>
            </a:r>
            <a:r>
              <a:rPr lang="zh-CN" altLang="zh-CN" sz="2000">
                <a:solidFill>
                  <a:srgbClr val="595959"/>
                </a:solidFill>
                <a:latin typeface="微软雅黑" panose="020B0503020204020204" pitchFamily="34" charset="-122"/>
                <a:ea typeface="微软雅黑" panose="020B0503020204020204" pitchFamily="34" charset="-122"/>
              </a:rPr>
              <a:t>一个</a:t>
            </a:r>
            <a:r>
              <a:rPr lang="zh-CN" altLang="en-US" sz="2000">
                <a:solidFill>
                  <a:srgbClr val="595959"/>
                </a:solidFill>
                <a:latin typeface="微软雅黑" panose="020B0503020204020204" pitchFamily="34" charset="-122"/>
                <a:ea typeface="微软雅黑" panose="020B0503020204020204" pitchFamily="34" charset="-122"/>
              </a:rPr>
              <a:t>快捷</a:t>
            </a:r>
            <a:r>
              <a:rPr lang="zh-CN" altLang="zh-CN" sz="2000">
                <a:solidFill>
                  <a:srgbClr val="595959"/>
                </a:solidFill>
                <a:latin typeface="微软雅黑" panose="020B0503020204020204" pitchFamily="34" charset="-122"/>
                <a:ea typeface="微软雅黑" panose="020B0503020204020204" pitchFamily="34" charset="-122"/>
              </a:rPr>
              <a:t>菜单，选择</a:t>
            </a:r>
            <a:r>
              <a:rPr lang="zh-CN" altLang="en-US" sz="2000">
                <a:solidFill>
                  <a:srgbClr val="595959"/>
                </a:solidFill>
                <a:latin typeface="微软雅黑" panose="020B0503020204020204" pitchFamily="34" charset="-122"/>
                <a:ea typeface="微软雅黑" panose="020B0503020204020204" pitchFamily="34" charset="-122"/>
              </a:rPr>
              <a:t>快捷</a:t>
            </a:r>
            <a:r>
              <a:rPr lang="zh-CN" altLang="zh-CN" sz="2000">
                <a:solidFill>
                  <a:srgbClr val="595959"/>
                </a:solidFill>
                <a:latin typeface="微软雅黑" panose="020B0503020204020204" pitchFamily="34" charset="-122"/>
                <a:ea typeface="微软雅黑" panose="020B0503020204020204" pitchFamily="34" charset="-122"/>
              </a:rPr>
              <a:t>菜单中的</a:t>
            </a:r>
            <a:r>
              <a:rPr lang="zh-CN" altLang="en-US" sz="2000">
                <a:solidFill>
                  <a:srgbClr val="1369B2"/>
                </a:solidFill>
                <a:latin typeface="微软雅黑" panose="020B0503020204020204" pitchFamily="34" charset="-122"/>
                <a:ea typeface="微软雅黑" panose="020B0503020204020204" pitchFamily="34" charset="-122"/>
              </a:rPr>
              <a:t>“</a:t>
            </a:r>
            <a:r>
              <a:rPr lang="zh-CN" altLang="zh-CN" sz="2000">
                <a:solidFill>
                  <a:srgbClr val="1369B2"/>
                </a:solidFill>
                <a:latin typeface="微软雅黑" panose="020B0503020204020204" pitchFamily="34" charset="-122"/>
                <a:ea typeface="微软雅黑" panose="020B0503020204020204" pitchFamily="34" charset="-122"/>
              </a:rPr>
              <a:t>属性</a:t>
            </a:r>
            <a:r>
              <a:rPr lang="zh-CN" altLang="en-US" sz="2000">
                <a:solidFill>
                  <a:srgbClr val="1369B2"/>
                </a:solidFill>
                <a:latin typeface="微软雅黑" panose="020B0503020204020204" pitchFamily="34" charset="-122"/>
                <a:ea typeface="微软雅黑" panose="020B0503020204020204" pitchFamily="34" charset="-122"/>
              </a:rPr>
              <a:t>”</a:t>
            </a:r>
            <a:r>
              <a:rPr lang="zh-CN" altLang="zh-CN" sz="2000">
                <a:solidFill>
                  <a:srgbClr val="595959"/>
                </a:solidFill>
                <a:latin typeface="微软雅黑" panose="020B0503020204020204" pitchFamily="34" charset="-122"/>
                <a:ea typeface="微软雅黑" panose="020B0503020204020204" pitchFamily="34" charset="-122"/>
              </a:rPr>
              <a:t>选项</a:t>
            </a:r>
            <a:r>
              <a:rPr lang="zh-CN" altLang="zh-CN" sz="2000" dirty="0">
                <a:solidFill>
                  <a:srgbClr val="595959"/>
                </a:solidFill>
                <a:latin typeface="微软雅黑" panose="020B0503020204020204" pitchFamily="34" charset="-122"/>
                <a:ea typeface="微软雅黑" panose="020B0503020204020204" pitchFamily="34" charset="-122"/>
              </a:rPr>
              <a:t>，在弹</a:t>
            </a:r>
            <a:r>
              <a:rPr lang="zh-CN" altLang="zh-CN" sz="2000">
                <a:solidFill>
                  <a:srgbClr val="595959"/>
                </a:solidFill>
                <a:latin typeface="微软雅黑" panose="020B0503020204020204" pitchFamily="34" charset="-122"/>
                <a:ea typeface="微软雅黑" panose="020B0503020204020204" pitchFamily="34" charset="-122"/>
              </a:rPr>
              <a:t>出的</a:t>
            </a:r>
            <a:r>
              <a:rPr lang="zh-CN" altLang="en-US" sz="2000">
                <a:solidFill>
                  <a:srgbClr val="1369B2"/>
                </a:solidFill>
                <a:latin typeface="微软雅黑" panose="020B0503020204020204" pitchFamily="34" charset="-122"/>
                <a:ea typeface="微软雅黑" panose="020B0503020204020204" pitchFamily="34" charset="-122"/>
              </a:rPr>
              <a:t>“</a:t>
            </a:r>
            <a:r>
              <a:rPr lang="zh-CN" altLang="zh-CN" sz="2000">
                <a:solidFill>
                  <a:srgbClr val="1369B2"/>
                </a:solidFill>
                <a:latin typeface="微软雅黑" panose="020B0503020204020204" pitchFamily="34" charset="-122"/>
                <a:ea typeface="微软雅黑" panose="020B0503020204020204" pitchFamily="34" charset="-122"/>
              </a:rPr>
              <a:t>系统</a:t>
            </a:r>
            <a:r>
              <a:rPr lang="zh-CN" altLang="en-US" sz="2000">
                <a:solidFill>
                  <a:srgbClr val="1369B2"/>
                </a:solidFill>
                <a:latin typeface="微软雅黑" panose="020B0503020204020204" pitchFamily="34" charset="-122"/>
                <a:ea typeface="微软雅黑" panose="020B0503020204020204" pitchFamily="34" charset="-122"/>
              </a:rPr>
              <a:t>”</a:t>
            </a:r>
            <a:r>
              <a:rPr lang="zh-CN" altLang="zh-CN" sz="2000">
                <a:solidFill>
                  <a:srgbClr val="595959"/>
                </a:solidFill>
                <a:latin typeface="微软雅黑" panose="020B0503020204020204" pitchFamily="34" charset="-122"/>
                <a:ea typeface="微软雅黑" panose="020B0503020204020204" pitchFamily="34" charset="-122"/>
              </a:rPr>
              <a:t>窗口左</a:t>
            </a:r>
            <a:r>
              <a:rPr lang="zh-CN" altLang="en-US" sz="2000">
                <a:solidFill>
                  <a:srgbClr val="595959"/>
                </a:solidFill>
                <a:latin typeface="微软雅黑" panose="020B0503020204020204" pitchFamily="34" charset="-122"/>
                <a:ea typeface="微软雅黑" panose="020B0503020204020204" pitchFamily="34" charset="-122"/>
              </a:rPr>
              <a:t>侧</a:t>
            </a:r>
            <a:r>
              <a:rPr lang="zh-CN" altLang="zh-CN" sz="2000">
                <a:solidFill>
                  <a:srgbClr val="595959"/>
                </a:solidFill>
                <a:latin typeface="微软雅黑" panose="020B0503020204020204" pitchFamily="34" charset="-122"/>
                <a:ea typeface="微软雅黑" panose="020B0503020204020204" pitchFamily="34" charset="-122"/>
              </a:rPr>
              <a:t>选择</a:t>
            </a:r>
            <a:r>
              <a:rPr lang="zh-CN" altLang="zh-CN" sz="2000" dirty="0">
                <a:solidFill>
                  <a:srgbClr val="1369B2"/>
                </a:solidFill>
                <a:latin typeface="微软雅黑" panose="020B0503020204020204" pitchFamily="34" charset="-122"/>
                <a:ea typeface="微软雅黑" panose="020B0503020204020204" pitchFamily="34" charset="-122"/>
              </a:rPr>
              <a:t>“高级系统设置”</a:t>
            </a:r>
            <a:r>
              <a:rPr lang="zh-CN" altLang="zh-CN" sz="2000" dirty="0">
                <a:solidFill>
                  <a:srgbClr val="595959"/>
                </a:solidFill>
                <a:latin typeface="微软雅黑" panose="020B0503020204020204" pitchFamily="34" charset="-122"/>
                <a:ea typeface="微软雅黑" panose="020B0503020204020204" pitchFamily="34" charset="-122"/>
              </a:rPr>
              <a:t>选项，</a:t>
            </a:r>
            <a:r>
              <a:rPr lang="zh-CN" altLang="zh-CN" sz="2000">
                <a:solidFill>
                  <a:srgbClr val="595959"/>
                </a:solidFill>
                <a:latin typeface="微软雅黑" panose="020B0503020204020204" pitchFamily="34" charset="-122"/>
                <a:ea typeface="微软雅黑" panose="020B0503020204020204" pitchFamily="34" charset="-122"/>
              </a:rPr>
              <a:t>弹出</a:t>
            </a:r>
            <a:r>
              <a:rPr lang="zh-CN" altLang="en-US" sz="2000">
                <a:solidFill>
                  <a:srgbClr val="1369B2"/>
                </a:solidFill>
                <a:latin typeface="微软雅黑" panose="020B0503020204020204" pitchFamily="34" charset="-122"/>
                <a:ea typeface="微软雅黑" panose="020B0503020204020204" pitchFamily="34" charset="-122"/>
              </a:rPr>
              <a:t>“</a:t>
            </a:r>
            <a:r>
              <a:rPr lang="zh-CN" altLang="zh-CN" sz="2000">
                <a:solidFill>
                  <a:srgbClr val="1369B2"/>
                </a:solidFill>
                <a:latin typeface="微软雅黑" panose="020B0503020204020204" pitchFamily="34" charset="-122"/>
                <a:ea typeface="微软雅黑" panose="020B0503020204020204" pitchFamily="34" charset="-122"/>
              </a:rPr>
              <a:t>系统属性</a:t>
            </a:r>
            <a:r>
              <a:rPr lang="zh-CN" altLang="en-US" sz="2000">
                <a:solidFill>
                  <a:srgbClr val="1369B2"/>
                </a:solidFill>
                <a:latin typeface="微软雅黑" panose="020B0503020204020204" pitchFamily="34" charset="-122"/>
                <a:ea typeface="微软雅黑" panose="020B0503020204020204" pitchFamily="34" charset="-122"/>
              </a:rPr>
              <a:t>”</a:t>
            </a:r>
            <a:r>
              <a:rPr lang="zh-CN" altLang="zh-CN" sz="2000">
                <a:solidFill>
                  <a:srgbClr val="595959"/>
                </a:solidFill>
                <a:latin typeface="微软雅黑" panose="020B0503020204020204" pitchFamily="34" charset="-122"/>
                <a:ea typeface="微软雅黑" panose="020B0503020204020204" pitchFamily="34" charset="-122"/>
              </a:rPr>
              <a:t>对话框，在</a:t>
            </a:r>
            <a:r>
              <a:rPr lang="zh-CN" altLang="en-US" sz="2000">
                <a:solidFill>
                  <a:srgbClr val="595959"/>
                </a:solidFill>
                <a:latin typeface="微软雅黑" panose="020B0503020204020204" pitchFamily="34" charset="-122"/>
                <a:ea typeface="微软雅黑" panose="020B0503020204020204" pitchFamily="34" charset="-122"/>
              </a:rPr>
              <a:t>“</a:t>
            </a:r>
            <a:r>
              <a:rPr lang="zh-CN" altLang="zh-CN" sz="2000">
                <a:solidFill>
                  <a:srgbClr val="595959"/>
                </a:solidFill>
                <a:latin typeface="微软雅黑" panose="020B0503020204020204" pitchFamily="34" charset="-122"/>
                <a:ea typeface="微软雅黑" panose="020B0503020204020204" pitchFamily="34" charset="-122"/>
              </a:rPr>
              <a:t>系统属性</a:t>
            </a:r>
            <a:r>
              <a:rPr lang="zh-CN" altLang="en-US" sz="2000">
                <a:solidFill>
                  <a:srgbClr val="595959"/>
                </a:solidFill>
                <a:latin typeface="微软雅黑" panose="020B0503020204020204" pitchFamily="34" charset="-122"/>
                <a:ea typeface="微软雅黑" panose="020B0503020204020204" pitchFamily="34" charset="-122"/>
              </a:rPr>
              <a:t>”</a:t>
            </a:r>
            <a:r>
              <a:rPr lang="zh-CN" altLang="zh-CN" sz="2000">
                <a:solidFill>
                  <a:srgbClr val="595959"/>
                </a:solidFill>
                <a:latin typeface="微软雅黑" panose="020B0503020204020204" pitchFamily="34" charset="-122"/>
                <a:ea typeface="微软雅黑" panose="020B0503020204020204" pitchFamily="34" charset="-122"/>
              </a:rPr>
              <a:t>对话框</a:t>
            </a:r>
            <a:r>
              <a:rPr lang="zh-CN" altLang="zh-CN" sz="2000" dirty="0">
                <a:solidFill>
                  <a:srgbClr val="595959"/>
                </a:solidFill>
                <a:latin typeface="微软雅黑" panose="020B0503020204020204" pitchFamily="34" charset="-122"/>
                <a:ea typeface="微软雅黑" panose="020B0503020204020204" pitchFamily="34" charset="-122"/>
              </a:rPr>
              <a:t>的</a:t>
            </a:r>
            <a:r>
              <a:rPr lang="zh-CN" altLang="zh-CN" sz="2000" dirty="0">
                <a:solidFill>
                  <a:srgbClr val="1369B2"/>
                </a:solidFill>
                <a:latin typeface="微软雅黑" panose="020B0503020204020204" pitchFamily="34" charset="-122"/>
                <a:ea typeface="微软雅黑" panose="020B0503020204020204" pitchFamily="34" charset="-122"/>
              </a:rPr>
              <a:t>“高级”</a:t>
            </a:r>
            <a:r>
              <a:rPr lang="zh-CN" altLang="zh-CN" sz="2000">
                <a:solidFill>
                  <a:srgbClr val="595959"/>
                </a:solidFill>
                <a:latin typeface="微软雅黑" panose="020B0503020204020204" pitchFamily="34" charset="-122"/>
                <a:ea typeface="微软雅黑" panose="020B0503020204020204" pitchFamily="34" charset="-122"/>
              </a:rPr>
              <a:t>选项卡</a:t>
            </a:r>
            <a:r>
              <a:rPr lang="zh-CN" altLang="en-US" sz="2000">
                <a:solidFill>
                  <a:srgbClr val="595959"/>
                </a:solidFill>
                <a:latin typeface="微软雅黑" panose="020B0503020204020204" pitchFamily="34" charset="-122"/>
                <a:ea typeface="微软雅黑" panose="020B0503020204020204" pitchFamily="34" charset="-122"/>
              </a:rPr>
              <a:t>中</a:t>
            </a:r>
            <a:r>
              <a:rPr lang="zh-CN" altLang="zh-CN" sz="2000">
                <a:solidFill>
                  <a:srgbClr val="595959"/>
                </a:solidFill>
                <a:latin typeface="微软雅黑" panose="020B0503020204020204" pitchFamily="34" charset="-122"/>
                <a:ea typeface="微软雅黑" panose="020B0503020204020204" pitchFamily="34" charset="-122"/>
              </a:rPr>
              <a:t>单击</a:t>
            </a:r>
            <a:r>
              <a:rPr lang="zh-CN" altLang="zh-CN" sz="2000" dirty="0">
                <a:solidFill>
                  <a:srgbClr val="1369B2"/>
                </a:solidFill>
                <a:latin typeface="微软雅黑" panose="020B0503020204020204" pitchFamily="34" charset="-122"/>
                <a:ea typeface="微软雅黑" panose="020B0503020204020204" pitchFamily="34" charset="-122"/>
              </a:rPr>
              <a:t>“环境变量”</a:t>
            </a:r>
            <a:r>
              <a:rPr lang="zh-CN" altLang="zh-CN" sz="2000" dirty="0">
                <a:solidFill>
                  <a:srgbClr val="595959"/>
                </a:solidFill>
                <a:latin typeface="微软雅黑" panose="020B0503020204020204" pitchFamily="34" charset="-122"/>
                <a:ea typeface="微软雅黑" panose="020B0503020204020204" pitchFamily="34" charset="-122"/>
              </a:rPr>
              <a:t>按钮，</a:t>
            </a:r>
            <a:r>
              <a:rPr lang="zh-CN" altLang="zh-CN" sz="2000">
                <a:solidFill>
                  <a:srgbClr val="595959"/>
                </a:solidFill>
                <a:latin typeface="微软雅黑" panose="020B0503020204020204" pitchFamily="34" charset="-122"/>
                <a:ea typeface="微软雅黑" panose="020B0503020204020204" pitchFamily="34" charset="-122"/>
              </a:rPr>
              <a:t>弹出</a:t>
            </a:r>
            <a:r>
              <a:rPr lang="zh-CN" altLang="en-US" sz="2000">
                <a:solidFill>
                  <a:srgbClr val="1369B2"/>
                </a:solidFill>
                <a:latin typeface="微软雅黑" panose="020B0503020204020204" pitchFamily="34" charset="-122"/>
                <a:ea typeface="微软雅黑" panose="020B0503020204020204" pitchFamily="34" charset="-122"/>
              </a:rPr>
              <a:t>“</a:t>
            </a:r>
            <a:r>
              <a:rPr lang="zh-CN" altLang="zh-CN" sz="2000">
                <a:solidFill>
                  <a:srgbClr val="1369B2"/>
                </a:solidFill>
                <a:latin typeface="微软雅黑" panose="020B0503020204020204" pitchFamily="34" charset="-122"/>
                <a:ea typeface="微软雅黑" panose="020B0503020204020204" pitchFamily="34" charset="-122"/>
              </a:rPr>
              <a:t>环境变量</a:t>
            </a:r>
            <a:r>
              <a:rPr lang="zh-CN" altLang="en-US" sz="2000">
                <a:solidFill>
                  <a:srgbClr val="1369B2"/>
                </a:solidFill>
                <a:latin typeface="微软雅黑" panose="020B0503020204020204" pitchFamily="34" charset="-122"/>
                <a:ea typeface="微软雅黑" panose="020B0503020204020204" pitchFamily="34" charset="-122"/>
              </a:rPr>
              <a:t>”</a:t>
            </a:r>
            <a:r>
              <a:rPr lang="zh-CN" altLang="zh-CN" sz="2000">
                <a:solidFill>
                  <a:srgbClr val="595959"/>
                </a:solidFill>
                <a:latin typeface="微软雅黑" panose="020B0503020204020204" pitchFamily="34" charset="-122"/>
                <a:ea typeface="微软雅黑" panose="020B0503020204020204" pitchFamily="34" charset="-122"/>
              </a:rPr>
              <a:t>对话框</a:t>
            </a:r>
            <a:r>
              <a:rPr lang="zh-CN" altLang="en-US" sz="2000">
                <a:solidFill>
                  <a:srgbClr val="595959"/>
                </a:solidFill>
                <a:latin typeface="微软雅黑" panose="020B0503020204020204" pitchFamily="34" charset="-122"/>
                <a:ea typeface="微软雅黑" panose="020B0503020204020204" pitchFamily="34" charset="-122"/>
              </a:rPr>
              <a:t>，如下图所示。</a:t>
            </a:r>
            <a:endParaRPr lang="zh-CN" altLang="en-US" sz="2000" dirty="0">
              <a:solidFill>
                <a:srgbClr val="595959"/>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8068" y="3460046"/>
            <a:ext cx="6605529" cy="325987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5.2.1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安装配置</a:t>
            </a:r>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JDK</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a:off x="1056903" y="1170775"/>
            <a:ext cx="10521539" cy="1477328"/>
          </a:xfrm>
          <a:prstGeom prst="rect">
            <a:avLst/>
          </a:prstGeom>
        </p:spPr>
        <p:txBody>
          <a:bodyPr wrap="square">
            <a:spAutoFit/>
          </a:bodyPr>
          <a:lstStyle/>
          <a:p>
            <a:pPr>
              <a:lnSpc>
                <a:spcPct val="150000"/>
              </a:lnSpc>
            </a:pPr>
            <a:r>
              <a:rPr lang="zh-CN" altLang="en-US" sz="2000">
                <a:solidFill>
                  <a:srgbClr val="595959"/>
                </a:solidFill>
                <a:latin typeface="微软雅黑" panose="020B0503020204020204" pitchFamily="34" charset="-122"/>
                <a:ea typeface="微软雅黑" panose="020B0503020204020204" pitchFamily="34" charset="-122"/>
              </a:rPr>
              <a:t>在“</a:t>
            </a:r>
            <a:r>
              <a:rPr lang="zh-CN" altLang="zh-CN" sz="2000">
                <a:solidFill>
                  <a:srgbClr val="595959"/>
                </a:solidFill>
                <a:latin typeface="微软雅黑" panose="020B0503020204020204" pitchFamily="34" charset="-122"/>
                <a:ea typeface="微软雅黑" panose="020B0503020204020204" pitchFamily="34" charset="-122"/>
              </a:rPr>
              <a:t>环境变量</a:t>
            </a:r>
            <a:r>
              <a:rPr lang="zh-CN" altLang="en-US" sz="2000">
                <a:solidFill>
                  <a:srgbClr val="595959"/>
                </a:solidFill>
                <a:latin typeface="微软雅黑" panose="020B0503020204020204" pitchFamily="34" charset="-122"/>
                <a:ea typeface="微软雅黑" panose="020B0503020204020204" pitchFamily="34" charset="-122"/>
              </a:rPr>
              <a:t>”</a:t>
            </a:r>
            <a:r>
              <a:rPr lang="zh-CN" altLang="zh-CN" sz="2000">
                <a:solidFill>
                  <a:srgbClr val="595959"/>
                </a:solidFill>
                <a:latin typeface="微软雅黑" panose="020B0503020204020204" pitchFamily="34" charset="-122"/>
                <a:ea typeface="微软雅黑" panose="020B0503020204020204" pitchFamily="34" charset="-122"/>
              </a:rPr>
              <a:t>区域选中</a:t>
            </a:r>
            <a:r>
              <a:rPr lang="zh-CN" altLang="zh-CN" sz="2000" dirty="0">
                <a:solidFill>
                  <a:srgbClr val="595959"/>
                </a:solidFill>
                <a:latin typeface="微软雅黑" panose="020B0503020204020204" pitchFamily="34" charset="-122"/>
                <a:ea typeface="微软雅黑" panose="020B0503020204020204" pitchFamily="34" charset="-122"/>
              </a:rPr>
              <a:t>变量名为</a:t>
            </a:r>
            <a:r>
              <a:rPr lang="en-US" altLang="zh-CN" sz="2000" dirty="0">
                <a:solidFill>
                  <a:srgbClr val="1369B2"/>
                </a:solidFill>
                <a:latin typeface="微软雅黑" panose="020B0503020204020204" pitchFamily="34" charset="-122"/>
                <a:ea typeface="微软雅黑" panose="020B0503020204020204" pitchFamily="34" charset="-122"/>
              </a:rPr>
              <a:t>Path</a:t>
            </a:r>
            <a:r>
              <a:rPr lang="zh-CN" altLang="zh-CN" sz="2000" dirty="0">
                <a:solidFill>
                  <a:srgbClr val="595959"/>
                </a:solidFill>
                <a:latin typeface="微软雅黑" panose="020B0503020204020204" pitchFamily="34" charset="-122"/>
                <a:ea typeface="微软雅黑" panose="020B0503020204020204" pitchFamily="34" charset="-122"/>
              </a:rPr>
              <a:t>的系统变量，单击</a:t>
            </a:r>
            <a:r>
              <a:rPr lang="zh-CN" altLang="zh-CN" sz="2000" dirty="0">
                <a:solidFill>
                  <a:srgbClr val="1369B2"/>
                </a:solidFill>
                <a:latin typeface="微软雅黑" panose="020B0503020204020204" pitchFamily="34" charset="-122"/>
                <a:ea typeface="微软雅黑" panose="020B0503020204020204" pitchFamily="34" charset="-122"/>
              </a:rPr>
              <a:t>“编辑”</a:t>
            </a:r>
            <a:r>
              <a:rPr lang="zh-CN" altLang="zh-CN" sz="2000" dirty="0">
                <a:solidFill>
                  <a:srgbClr val="595959"/>
                </a:solidFill>
                <a:latin typeface="微软雅黑" panose="020B0503020204020204" pitchFamily="34" charset="-122"/>
                <a:ea typeface="微软雅黑" panose="020B0503020204020204" pitchFamily="34" charset="-122"/>
              </a:rPr>
              <a:t>按钮，</a:t>
            </a:r>
            <a:r>
              <a:rPr lang="zh-CN" altLang="zh-CN" sz="2000">
                <a:solidFill>
                  <a:srgbClr val="595959"/>
                </a:solidFill>
                <a:latin typeface="微软雅黑" panose="020B0503020204020204" pitchFamily="34" charset="-122"/>
                <a:ea typeface="微软雅黑" panose="020B0503020204020204" pitchFamily="34" charset="-122"/>
              </a:rPr>
              <a:t>弹出</a:t>
            </a:r>
            <a:r>
              <a:rPr lang="zh-CN" altLang="en-US" sz="2000">
                <a:solidFill>
                  <a:srgbClr val="1369B2"/>
                </a:solidFill>
                <a:latin typeface="微软雅黑" panose="020B0503020204020204" pitchFamily="34" charset="-122"/>
                <a:ea typeface="微软雅黑" panose="020B0503020204020204" pitchFamily="34" charset="-122"/>
              </a:rPr>
              <a:t>“</a:t>
            </a:r>
            <a:r>
              <a:rPr lang="zh-CN" altLang="zh-CN" sz="2000">
                <a:solidFill>
                  <a:srgbClr val="1369B2"/>
                </a:solidFill>
                <a:latin typeface="微软雅黑" panose="020B0503020204020204" pitchFamily="34" charset="-122"/>
                <a:ea typeface="微软雅黑" panose="020B0503020204020204" pitchFamily="34" charset="-122"/>
              </a:rPr>
              <a:t>编辑系统变量</a:t>
            </a:r>
            <a:r>
              <a:rPr lang="zh-CN" altLang="en-US" sz="2000">
                <a:solidFill>
                  <a:srgbClr val="1369B2"/>
                </a:solidFill>
                <a:latin typeface="微软雅黑" panose="020B0503020204020204" pitchFamily="34" charset="-122"/>
                <a:ea typeface="微软雅黑" panose="020B0503020204020204" pitchFamily="34" charset="-122"/>
              </a:rPr>
              <a:t>”</a:t>
            </a:r>
            <a:r>
              <a:rPr lang="zh-CN" altLang="zh-CN" sz="2000">
                <a:solidFill>
                  <a:srgbClr val="595959"/>
                </a:solidFill>
                <a:latin typeface="微软雅黑" panose="020B0503020204020204" pitchFamily="34" charset="-122"/>
                <a:ea typeface="微软雅黑" panose="020B0503020204020204" pitchFamily="34" charset="-122"/>
              </a:rPr>
              <a:t>对话框</a:t>
            </a:r>
            <a:r>
              <a:rPr lang="zh-CN" altLang="en-US" sz="2000">
                <a:solidFill>
                  <a:srgbClr val="595959"/>
                </a:solidFill>
                <a:latin typeface="微软雅黑" panose="020B0503020204020204" pitchFamily="34" charset="-122"/>
                <a:ea typeface="微软雅黑" panose="020B0503020204020204" pitchFamily="34" charset="-122"/>
              </a:rPr>
              <a:t>，</a:t>
            </a:r>
            <a:r>
              <a:rPr lang="zh-CN" altLang="zh-CN" sz="2000">
                <a:solidFill>
                  <a:srgbClr val="595959"/>
                </a:solidFill>
                <a:latin typeface="微软雅黑" panose="020B0503020204020204" pitchFamily="34" charset="-122"/>
                <a:ea typeface="微软雅黑" panose="020B0503020204020204" pitchFamily="34" charset="-122"/>
              </a:rPr>
              <a:t>在</a:t>
            </a:r>
            <a:r>
              <a:rPr lang="zh-CN" altLang="en-US" sz="2000">
                <a:solidFill>
                  <a:srgbClr val="1369B2"/>
                </a:solidFill>
                <a:latin typeface="微软雅黑" panose="020B0503020204020204" pitchFamily="34" charset="-122"/>
                <a:ea typeface="微软雅黑" panose="020B0503020204020204" pitchFamily="34" charset="-122"/>
              </a:rPr>
              <a:t>“</a:t>
            </a:r>
            <a:r>
              <a:rPr lang="zh-CN" altLang="zh-CN" sz="2000">
                <a:solidFill>
                  <a:srgbClr val="1369B2"/>
                </a:solidFill>
                <a:latin typeface="微软雅黑" panose="020B0503020204020204" pitchFamily="34" charset="-122"/>
                <a:ea typeface="微软雅黑" panose="020B0503020204020204" pitchFamily="34" charset="-122"/>
              </a:rPr>
              <a:t>变量值</a:t>
            </a:r>
            <a:r>
              <a:rPr lang="zh-CN" altLang="en-US" sz="2000">
                <a:solidFill>
                  <a:srgbClr val="1369B2"/>
                </a:solidFill>
                <a:latin typeface="微软雅黑" panose="020B0503020204020204" pitchFamily="34" charset="-122"/>
                <a:ea typeface="微软雅黑" panose="020B0503020204020204" pitchFamily="34" charset="-122"/>
              </a:rPr>
              <a:t>”</a:t>
            </a:r>
            <a:r>
              <a:rPr lang="zh-CN" altLang="zh-CN" sz="2000">
                <a:solidFill>
                  <a:srgbClr val="595959"/>
                </a:solidFill>
                <a:latin typeface="微软雅黑" panose="020B0503020204020204" pitchFamily="34" charset="-122"/>
                <a:ea typeface="微软雅黑" panose="020B0503020204020204" pitchFamily="34" charset="-122"/>
              </a:rPr>
              <a:t>文本区域内</a:t>
            </a:r>
            <a:r>
              <a:rPr lang="zh-CN" altLang="en-US" sz="2000">
                <a:solidFill>
                  <a:srgbClr val="595959"/>
                </a:solidFill>
                <a:latin typeface="微软雅黑" panose="020B0503020204020204" pitchFamily="34" charset="-122"/>
                <a:ea typeface="微软雅黑" panose="020B0503020204020204" pitchFamily="34" charset="-122"/>
              </a:rPr>
              <a:t>，</a:t>
            </a:r>
            <a:r>
              <a:rPr lang="zh-CN" altLang="zh-CN" sz="2000">
                <a:solidFill>
                  <a:srgbClr val="595959"/>
                </a:solidFill>
                <a:latin typeface="微软雅黑" panose="020B0503020204020204" pitchFamily="34" charset="-122"/>
                <a:ea typeface="微软雅黑" panose="020B0503020204020204" pitchFamily="34" charset="-122"/>
              </a:rPr>
              <a:t>添加</a:t>
            </a:r>
            <a:r>
              <a:rPr lang="zh-CN" altLang="zh-CN" sz="2000" dirty="0">
                <a:solidFill>
                  <a:srgbClr val="1369B2"/>
                </a:solidFill>
                <a:latin typeface="微软雅黑" panose="020B0503020204020204" pitchFamily="34" charset="-122"/>
                <a:ea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rPr>
              <a:t>C:\Program Files\Java\jdk1.8.0_201\bin</a:t>
            </a:r>
            <a:r>
              <a:rPr lang="zh-CN"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rPr>
              <a:t>路径，并在路径后面用</a:t>
            </a:r>
            <a:r>
              <a:rPr lang="zh-CN" altLang="zh-CN" sz="2000" dirty="0">
                <a:solidFill>
                  <a:srgbClr val="1369B2"/>
                </a:solidFill>
                <a:latin typeface="微软雅黑" panose="020B0503020204020204" pitchFamily="34" charset="-122"/>
                <a:ea typeface="微软雅黑" panose="020B0503020204020204" pitchFamily="34" charset="-122"/>
              </a:rPr>
              <a:t>英文半角</a:t>
            </a:r>
            <a:r>
              <a:rPr lang="zh-CN" altLang="zh-CN" sz="2000">
                <a:solidFill>
                  <a:srgbClr val="1369B2"/>
                </a:solidFill>
                <a:latin typeface="微软雅黑" panose="020B0503020204020204" pitchFamily="34" charset="-122"/>
                <a:ea typeface="微软雅黑" panose="020B0503020204020204" pitchFamily="34" charset="-122"/>
              </a:rPr>
              <a:t>分号</a:t>
            </a:r>
            <a:r>
              <a:rPr lang="en-US" altLang="zh-CN" sz="2000">
                <a:solidFill>
                  <a:srgbClr val="1369B2"/>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rPr>
              <a:t>结束，将其与后面的</a:t>
            </a:r>
            <a:r>
              <a:rPr lang="zh-CN" altLang="zh-CN" sz="2000">
                <a:solidFill>
                  <a:srgbClr val="595959"/>
                </a:solidFill>
                <a:latin typeface="微软雅黑" panose="020B0503020204020204" pitchFamily="34" charset="-122"/>
                <a:ea typeface="微软雅黑" panose="020B0503020204020204" pitchFamily="34" charset="-122"/>
              </a:rPr>
              <a:t>路径隔开</a:t>
            </a:r>
            <a:r>
              <a:rPr lang="zh-CN" altLang="en-US" sz="2000">
                <a:solidFill>
                  <a:srgbClr val="595959"/>
                </a:solidFill>
                <a:latin typeface="微软雅黑" panose="020B0503020204020204" pitchFamily="34" charset="-122"/>
                <a:ea typeface="微软雅黑" panose="020B0503020204020204" pitchFamily="34" charset="-122"/>
              </a:rPr>
              <a:t>，如下图所示。</a:t>
            </a:r>
            <a:endParaRPr lang="zh-CN" altLang="en-US" sz="2000" dirty="0">
              <a:solidFill>
                <a:srgbClr val="595959"/>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72051" y="3045797"/>
            <a:ext cx="4738256" cy="1924502"/>
          </a:xfrm>
          <a:prstGeom prst="rect">
            <a:avLst/>
          </a:prstGeom>
        </p:spPr>
      </p:pic>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690" y="3013715"/>
            <a:ext cx="5087957" cy="191876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5.2.2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安装</a:t>
            </a:r>
            <a:r>
              <a:rPr lang="en-US" altLang="zh-CN" sz="2400" b="1" dirty="0" err="1">
                <a:solidFill>
                  <a:srgbClr val="595959"/>
                </a:solidFill>
                <a:latin typeface="微软雅黑" panose="020B0503020204020204" pitchFamily="34" charset="-122"/>
                <a:ea typeface="微软雅黑" panose="020B0503020204020204" pitchFamily="34" charset="-122"/>
                <a:cs typeface="+mn-ea"/>
                <a:sym typeface="+mn-lt"/>
              </a:rPr>
              <a:t>JMeter</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8" name="图片 7"/>
          <p:cNvPicPr>
            <a:picLocks noChangeAspect="1"/>
          </p:cNvPicPr>
          <p:nvPr/>
        </p:nvPicPr>
        <p:blipFill>
          <a:blip r:embed="rId1"/>
          <a:stretch>
            <a:fillRect/>
          </a:stretch>
        </p:blipFill>
        <p:spPr>
          <a:xfrm>
            <a:off x="944880" y="2215515"/>
            <a:ext cx="2797810" cy="3898265"/>
          </a:xfrm>
          <a:prstGeom prst="rect">
            <a:avLst/>
          </a:prstGeom>
        </p:spPr>
      </p:pic>
      <p:sp>
        <p:nvSpPr>
          <p:cNvPr id="9"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en-US" altLang="zh-CN"/>
          </a:p>
        </p:txBody>
      </p:sp>
      <p:sp>
        <p:nvSpPr>
          <p:cNvPr id="10" name="TextBox 35"/>
          <p:cNvSpPr txBox="1">
            <a:spLocks noChangeArrowheads="1"/>
          </p:cNvSpPr>
          <p:nvPr/>
        </p:nvSpPr>
        <p:spPr bwMode="auto">
          <a:xfrm>
            <a:off x="3201035" y="1706408"/>
            <a:ext cx="1606550" cy="123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595959"/>
                </a:solidFill>
                <a:latin typeface="微软雅黑" panose="020B0503020204020204" pitchFamily="34" charset="-122"/>
                <a:ea typeface="微软雅黑" panose="020B0503020204020204" pitchFamily="34" charset="-122"/>
              </a:rPr>
              <a:t>先定一个小目标！</a:t>
            </a:r>
            <a:endParaRPr lang="zh-CN" altLang="en-US" dirty="0">
              <a:solidFill>
                <a:srgbClr val="595959"/>
              </a:solidFill>
              <a:latin typeface="微软雅黑" panose="020B0503020204020204" pitchFamily="34" charset="-122"/>
              <a:ea typeface="微软雅黑" panose="020B0503020204020204" pitchFamily="34" charset="-122"/>
            </a:endParaRPr>
          </a:p>
        </p:txBody>
      </p:sp>
      <p:sp>
        <p:nvSpPr>
          <p:cNvPr id="13" name="TextBox 35"/>
          <p:cNvSpPr txBox="1">
            <a:spLocks noChangeArrowheads="1"/>
          </p:cNvSpPr>
          <p:nvPr/>
        </p:nvSpPr>
        <p:spPr bwMode="auto">
          <a:xfrm>
            <a:off x="5815965" y="3576722"/>
            <a:ext cx="5429568" cy="104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gn="just">
              <a:lnSpc>
                <a:spcPct val="150000"/>
              </a:lnSpc>
            </a:pP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掌握</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JMeter</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的</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安装</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，能够</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独立</a:t>
            </a:r>
            <a:r>
              <a:rPr lang="zh-CN" altLang="en-US" sz="2000" dirty="0">
                <a:solidFill>
                  <a:srgbClr val="1369B2"/>
                </a:solidFill>
                <a:latin typeface="微软雅黑" panose="020B0503020204020204" pitchFamily="34" charset="-122"/>
                <a:ea typeface="微软雅黑" panose="020B0503020204020204" pitchFamily="34" charset="-122"/>
                <a:cs typeface="+mn-ea"/>
              </a:rPr>
              <a:t>完成</a:t>
            </a:r>
            <a:r>
              <a:rPr lang="en-US" altLang="zh-CN" sz="2000" dirty="0" err="1">
                <a:solidFill>
                  <a:srgbClr val="1369B2"/>
                </a:solidFill>
                <a:latin typeface="微软雅黑" panose="020B0503020204020204" pitchFamily="34" charset="-122"/>
                <a:ea typeface="微软雅黑" panose="020B0503020204020204" pitchFamily="34" charset="-122"/>
                <a:cs typeface="+mn-ea"/>
              </a:rPr>
              <a:t>JMeter</a:t>
            </a:r>
            <a:r>
              <a:rPr lang="zh-CN" altLang="en-US" sz="2000" dirty="0">
                <a:solidFill>
                  <a:srgbClr val="1369B2"/>
                </a:solidFill>
                <a:latin typeface="微软雅黑" panose="020B0503020204020204" pitchFamily="34" charset="-122"/>
                <a:ea typeface="微软雅黑" panose="020B0503020204020204" pitchFamily="34" charset="-122"/>
                <a:cs typeface="+mn-ea"/>
              </a:rPr>
              <a:t>的安装</a:t>
            </a:r>
            <a:endParaRPr lang="zh-CN" altLang="zh-CN" sz="2000" dirty="0">
              <a:solidFill>
                <a:srgbClr val="1369B2"/>
              </a:solidFill>
              <a:latin typeface="微软雅黑" panose="020B0503020204020204" pitchFamily="34" charset="-122"/>
              <a:ea typeface="微软雅黑" panose="020B0503020204020204" pitchFamily="34" charset="-122"/>
              <a:cs typeface="+mn-ea"/>
            </a:endParaRPr>
          </a:p>
        </p:txBody>
      </p:sp>
      <p:grpSp>
        <p:nvGrpSpPr>
          <p:cNvPr id="11" name="组合 10"/>
          <p:cNvGrpSpPr/>
          <p:nvPr/>
        </p:nvGrpSpPr>
        <p:grpSpPr>
          <a:xfrm>
            <a:off x="5328285" y="3787143"/>
            <a:ext cx="405130" cy="405130"/>
            <a:chOff x="8881" y="4685"/>
            <a:chExt cx="638" cy="638"/>
          </a:xfrm>
        </p:grpSpPr>
        <p:sp>
          <p:nvSpPr>
            <p:cNvPr id="12" name="椭圆 11"/>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5.2.2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安装</a:t>
            </a:r>
            <a:r>
              <a:rPr lang="en-US" altLang="zh-CN" sz="2400" b="1" dirty="0" err="1">
                <a:solidFill>
                  <a:srgbClr val="595959"/>
                </a:solidFill>
                <a:latin typeface="微软雅黑" panose="020B0503020204020204" pitchFamily="34" charset="-122"/>
                <a:ea typeface="微软雅黑" panose="020B0503020204020204" pitchFamily="34" charset="-122"/>
                <a:cs typeface="+mn-ea"/>
                <a:sym typeface="+mn-lt"/>
              </a:rPr>
              <a:t>JMeter</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4" name="1"/>
          <p:cNvSpPr txBox="1"/>
          <p:nvPr>
            <p:custDataLst>
              <p:tags r:id="rId1"/>
            </p:custDataLst>
          </p:nvPr>
        </p:nvSpPr>
        <p:spPr>
          <a:xfrm>
            <a:off x="1143690" y="1027167"/>
            <a:ext cx="10090367" cy="1015663"/>
          </a:xfrm>
          <a:prstGeom prst="rect">
            <a:avLst/>
          </a:prstGeom>
          <a:noFill/>
          <a:ln>
            <a:noFill/>
          </a:ln>
        </p:spPr>
        <p:txBody>
          <a:bodyPr wrap="square" rtlCol="0">
            <a:spAutoFit/>
          </a:bodyPr>
          <a:lstStyle/>
          <a:p>
            <a:pPr defTabSz="457200">
              <a:lnSpc>
                <a:spcPct val="150000"/>
              </a:lnSpc>
              <a:defRPr/>
            </a:pPr>
            <a:r>
              <a:rPr lang="zh-CN" altLang="zh-CN" sz="2000" dirty="0">
                <a:solidFill>
                  <a:srgbClr val="595959"/>
                </a:solidFill>
                <a:latin typeface="微软雅黑" panose="020B0503020204020204" pitchFamily="34" charset="-122"/>
                <a:ea typeface="微软雅黑" panose="020B0503020204020204" pitchFamily="34" charset="-122"/>
              </a:rPr>
              <a:t>登录</a:t>
            </a:r>
            <a:r>
              <a:rPr lang="en-US" altLang="zh-CN" sz="2000" dirty="0">
                <a:solidFill>
                  <a:srgbClr val="595959"/>
                </a:solidFill>
                <a:latin typeface="微软雅黑" panose="020B0503020204020204" pitchFamily="34" charset="-122"/>
                <a:ea typeface="微软雅黑" panose="020B0503020204020204" pitchFamily="34" charset="-122"/>
              </a:rPr>
              <a:t>Apache </a:t>
            </a:r>
            <a:r>
              <a:rPr lang="en-US" altLang="zh-CN" sz="2000" dirty="0" err="1">
                <a:solidFill>
                  <a:srgbClr val="595959"/>
                </a:solidFill>
                <a:latin typeface="微软雅黑" panose="020B0503020204020204" pitchFamily="34" charset="-122"/>
                <a:ea typeface="微软雅黑" panose="020B0503020204020204" pitchFamily="34" charset="-122"/>
              </a:rPr>
              <a:t>JMeter</a:t>
            </a:r>
            <a:r>
              <a:rPr lang="zh-CN" altLang="zh-CN" sz="2000" dirty="0">
                <a:solidFill>
                  <a:srgbClr val="595959"/>
                </a:solidFill>
                <a:latin typeface="微软雅黑" panose="020B0503020204020204" pitchFamily="34" charset="-122"/>
                <a:ea typeface="微软雅黑" panose="020B0503020204020204" pitchFamily="34" charset="-122"/>
              </a:rPr>
              <a:t>官网</a:t>
            </a:r>
            <a:r>
              <a:rPr lang="en-US" altLang="zh-CN" sz="2000" dirty="0">
                <a:solidFill>
                  <a:srgbClr val="595959"/>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rPr>
              <a:t>单击“</a:t>
            </a:r>
            <a:r>
              <a:rPr lang="en-US" altLang="zh-CN" sz="2000" dirty="0">
                <a:solidFill>
                  <a:srgbClr val="1369B2"/>
                </a:solidFill>
                <a:latin typeface="微软雅黑" panose="020B0503020204020204" pitchFamily="34" charset="-122"/>
                <a:ea typeface="微软雅黑" panose="020B0503020204020204" pitchFamily="34" charset="-122"/>
              </a:rPr>
              <a:t>apache-jmeter-5.4.3.zip sha512 </a:t>
            </a:r>
            <a:r>
              <a:rPr lang="en-US" altLang="zh-CN" sz="2000" dirty="0" err="1">
                <a:solidFill>
                  <a:srgbClr val="1369B2"/>
                </a:solidFill>
                <a:latin typeface="微软雅黑" panose="020B0503020204020204" pitchFamily="34" charset="-122"/>
                <a:ea typeface="微软雅黑" panose="020B0503020204020204" pitchFamily="34" charset="-122"/>
              </a:rPr>
              <a:t>pgp</a:t>
            </a:r>
            <a:r>
              <a:rPr lang="zh-CN"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rPr>
              <a:t>下载链接下载</a:t>
            </a:r>
            <a:r>
              <a:rPr lang="en-US" altLang="zh-CN" sz="2000" dirty="0" err="1">
                <a:solidFill>
                  <a:srgbClr val="595959"/>
                </a:solidFill>
                <a:latin typeface="微软雅黑" panose="020B0503020204020204" pitchFamily="34" charset="-122"/>
                <a:ea typeface="微软雅黑" panose="020B0503020204020204" pitchFamily="34" charset="-122"/>
              </a:rPr>
              <a:t>JMeter</a:t>
            </a:r>
            <a:r>
              <a:rPr lang="zh-CN" altLang="en-US" sz="2000">
                <a:solidFill>
                  <a:srgbClr val="595959"/>
                </a:solidFill>
                <a:latin typeface="微软雅黑" panose="020B0503020204020204" pitchFamily="34" charset="-122"/>
                <a:ea typeface="微软雅黑" panose="020B0503020204020204" pitchFamily="34" charset="-122"/>
              </a:rPr>
              <a:t>。</a:t>
            </a:r>
            <a:r>
              <a:rPr lang="en-US" altLang="zh-CN" sz="2000">
                <a:solidFill>
                  <a:srgbClr val="595959"/>
                </a:solidFill>
                <a:latin typeface="微软雅黑" panose="020B0503020204020204" pitchFamily="34" charset="-122"/>
                <a:ea typeface="微软雅黑" panose="020B0503020204020204" pitchFamily="34" charset="-122"/>
              </a:rPr>
              <a:t> JMeter</a:t>
            </a:r>
            <a:r>
              <a:rPr lang="zh-CN" altLang="en-US" sz="2000" dirty="0">
                <a:solidFill>
                  <a:srgbClr val="595959"/>
                </a:solidFill>
                <a:latin typeface="微软雅黑" panose="020B0503020204020204" pitchFamily="34" charset="-122"/>
                <a:ea typeface="微软雅黑" panose="020B0503020204020204" pitchFamily="34" charset="-122"/>
              </a:rPr>
              <a:t>官网</a:t>
            </a:r>
            <a:r>
              <a:rPr lang="zh-CN" altLang="en-US" sz="2000">
                <a:solidFill>
                  <a:srgbClr val="595959"/>
                </a:solidFill>
                <a:latin typeface="微软雅黑" panose="020B0503020204020204" pitchFamily="34" charset="-122"/>
                <a:ea typeface="微软雅黑" panose="020B0503020204020204" pitchFamily="34" charset="-122"/>
              </a:rPr>
              <a:t>首页如下图</a:t>
            </a:r>
            <a:r>
              <a:rPr lang="zh-CN" altLang="en-US" sz="2000" dirty="0">
                <a:solidFill>
                  <a:srgbClr val="595959"/>
                </a:solidFill>
                <a:latin typeface="微软雅黑" panose="020B0503020204020204" pitchFamily="34" charset="-122"/>
                <a:ea typeface="微软雅黑" panose="020B0503020204020204" pitchFamily="34" charset="-122"/>
              </a:rPr>
              <a:t>所示。</a:t>
            </a:r>
            <a:endParaRPr lang="en-US" altLang="zh-CN" sz="2000" dirty="0">
              <a:solidFill>
                <a:srgbClr val="595959"/>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77588" y="2042829"/>
            <a:ext cx="5113008" cy="445297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5.2.2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安装</a:t>
            </a:r>
            <a:r>
              <a:rPr lang="en-US" altLang="zh-CN" sz="2400" b="1" dirty="0" err="1">
                <a:solidFill>
                  <a:srgbClr val="595959"/>
                </a:solidFill>
                <a:latin typeface="微软雅黑" panose="020B0503020204020204" pitchFamily="34" charset="-122"/>
                <a:ea typeface="微软雅黑" panose="020B0503020204020204" pitchFamily="34" charset="-122"/>
                <a:cs typeface="+mn-ea"/>
                <a:sym typeface="+mn-lt"/>
              </a:rPr>
              <a:t>JMeter</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4" name="1"/>
          <p:cNvSpPr txBox="1"/>
          <p:nvPr>
            <p:custDataLst>
              <p:tags r:id="rId1"/>
            </p:custDataLst>
          </p:nvPr>
        </p:nvSpPr>
        <p:spPr>
          <a:xfrm>
            <a:off x="1143689" y="1081148"/>
            <a:ext cx="10197245" cy="1015663"/>
          </a:xfrm>
          <a:prstGeom prst="rect">
            <a:avLst/>
          </a:prstGeom>
          <a:noFill/>
          <a:ln>
            <a:noFill/>
          </a:ln>
        </p:spPr>
        <p:txBody>
          <a:bodyPr wrap="square" rtlCol="0">
            <a:spAutoFit/>
          </a:bodyPr>
          <a:lstStyle/>
          <a:p>
            <a:pPr defTabSz="457200">
              <a:lnSpc>
                <a:spcPct val="150000"/>
              </a:lnSpc>
              <a:defRPr/>
            </a:pPr>
            <a:r>
              <a:rPr lang="zh-CN" altLang="zh-CN" sz="2000" dirty="0">
                <a:solidFill>
                  <a:srgbClr val="595959"/>
                </a:solidFill>
                <a:latin typeface="微软雅黑" panose="020B0503020204020204" pitchFamily="34" charset="-122"/>
                <a:ea typeface="微软雅黑" panose="020B0503020204020204" pitchFamily="34" charset="-122"/>
              </a:rPr>
              <a:t>下载完成之后，</a:t>
            </a:r>
            <a:r>
              <a:rPr lang="en-US" altLang="zh-CN" sz="2000" err="1">
                <a:solidFill>
                  <a:srgbClr val="1369B2"/>
                </a:solidFill>
                <a:latin typeface="微软雅黑" panose="020B0503020204020204" pitchFamily="34" charset="-122"/>
                <a:ea typeface="微软雅黑" panose="020B0503020204020204" pitchFamily="34" charset="-122"/>
              </a:rPr>
              <a:t>JMeter</a:t>
            </a:r>
            <a:r>
              <a:rPr lang="zh-CN" altLang="zh-CN" sz="2000">
                <a:solidFill>
                  <a:srgbClr val="1369B2"/>
                </a:solidFill>
                <a:latin typeface="微软雅黑" panose="020B0503020204020204" pitchFamily="34" charset="-122"/>
                <a:ea typeface="微软雅黑" panose="020B0503020204020204" pitchFamily="34" charset="-122"/>
              </a:rPr>
              <a:t>无</a:t>
            </a:r>
            <a:r>
              <a:rPr lang="zh-CN" altLang="en-US" sz="2000">
                <a:solidFill>
                  <a:srgbClr val="1369B2"/>
                </a:solidFill>
                <a:latin typeface="微软雅黑" panose="020B0503020204020204" pitchFamily="34" charset="-122"/>
                <a:ea typeface="微软雅黑" panose="020B0503020204020204" pitchFamily="34" charset="-122"/>
              </a:rPr>
              <a:t>须</a:t>
            </a:r>
            <a:r>
              <a:rPr lang="zh-CN" altLang="zh-CN" sz="2000">
                <a:solidFill>
                  <a:srgbClr val="1369B2"/>
                </a:solidFill>
                <a:latin typeface="微软雅黑" panose="020B0503020204020204" pitchFamily="34" charset="-122"/>
                <a:ea typeface="微软雅黑" panose="020B0503020204020204" pitchFamily="34" charset="-122"/>
              </a:rPr>
              <a:t>安装</a:t>
            </a:r>
            <a:r>
              <a:rPr lang="zh-CN" altLang="zh-CN" sz="2000" dirty="0">
                <a:solidFill>
                  <a:srgbClr val="1369B2"/>
                </a:solidFill>
                <a:latin typeface="微软雅黑" panose="020B0503020204020204" pitchFamily="34" charset="-122"/>
                <a:ea typeface="微软雅黑" panose="020B0503020204020204" pitchFamily="34" charset="-122"/>
              </a:rPr>
              <a:t>，解压即可使用</a:t>
            </a:r>
            <a:r>
              <a:rPr lang="zh-CN" altLang="zh-CN" sz="2000" dirty="0">
                <a:solidFill>
                  <a:srgbClr val="595959"/>
                </a:solidFill>
                <a:latin typeface="微软雅黑" panose="020B0503020204020204" pitchFamily="34" charset="-122"/>
                <a:ea typeface="微软雅黑" panose="020B0503020204020204" pitchFamily="34" charset="-122"/>
              </a:rPr>
              <a:t>。解压之后，在</a:t>
            </a:r>
            <a:r>
              <a:rPr lang="en-US" altLang="zh-CN" sz="2000" dirty="0">
                <a:solidFill>
                  <a:srgbClr val="1369B2"/>
                </a:solidFill>
                <a:latin typeface="微软雅黑" panose="020B0503020204020204" pitchFamily="34" charset="-122"/>
                <a:ea typeface="微软雅黑" panose="020B0503020204020204" pitchFamily="34" charset="-122"/>
              </a:rPr>
              <a:t>bin</a:t>
            </a:r>
            <a:r>
              <a:rPr lang="zh-CN" altLang="zh-CN" sz="2000" dirty="0">
                <a:solidFill>
                  <a:srgbClr val="1369B2"/>
                </a:solidFill>
                <a:latin typeface="微软雅黑" panose="020B0503020204020204" pitchFamily="34" charset="-122"/>
                <a:ea typeface="微软雅黑" panose="020B0503020204020204" pitchFamily="34" charset="-122"/>
              </a:rPr>
              <a:t>目录</a:t>
            </a:r>
            <a:r>
              <a:rPr lang="zh-CN" altLang="zh-CN" sz="2000" dirty="0">
                <a:solidFill>
                  <a:srgbClr val="595959"/>
                </a:solidFill>
                <a:latin typeface="微软雅黑" panose="020B0503020204020204" pitchFamily="34" charset="-122"/>
                <a:ea typeface="微软雅黑" panose="020B0503020204020204" pitchFamily="34" charset="-122"/>
              </a:rPr>
              <a:t>下，有一个</a:t>
            </a:r>
            <a:r>
              <a:rPr lang="en-US" altLang="zh-CN" sz="2000" dirty="0">
                <a:solidFill>
                  <a:srgbClr val="1369B2"/>
                </a:solidFill>
                <a:latin typeface="微软雅黑" panose="020B0503020204020204" pitchFamily="34" charset="-122"/>
                <a:ea typeface="微软雅黑" panose="020B0503020204020204" pitchFamily="34" charset="-122"/>
              </a:rPr>
              <a:t>jmeter.bat</a:t>
            </a:r>
            <a:r>
              <a:rPr lang="zh-CN" altLang="zh-CN" sz="2000" dirty="0">
                <a:solidFill>
                  <a:srgbClr val="595959"/>
                </a:solidFill>
                <a:latin typeface="微软雅黑" panose="020B0503020204020204" pitchFamily="34" charset="-122"/>
                <a:ea typeface="微软雅黑" panose="020B0503020204020204" pitchFamily="34" charset="-122"/>
              </a:rPr>
              <a:t>文件，</a:t>
            </a:r>
            <a:r>
              <a:rPr lang="zh-CN" altLang="zh-CN" sz="2000" dirty="0">
                <a:solidFill>
                  <a:srgbClr val="1369B2"/>
                </a:solidFill>
                <a:latin typeface="微软雅黑" panose="020B0503020204020204" pitchFamily="34" charset="-122"/>
                <a:ea typeface="微软雅黑" panose="020B0503020204020204" pitchFamily="34" charset="-122"/>
              </a:rPr>
              <a:t>双击该文件就可以</a:t>
            </a:r>
            <a:r>
              <a:rPr lang="zh-CN" altLang="zh-CN" sz="2000">
                <a:solidFill>
                  <a:srgbClr val="1369B2"/>
                </a:solidFill>
                <a:latin typeface="微软雅黑" panose="020B0503020204020204" pitchFamily="34" charset="-122"/>
                <a:ea typeface="微软雅黑" panose="020B0503020204020204" pitchFamily="34" charset="-122"/>
              </a:rPr>
              <a:t>启动</a:t>
            </a:r>
            <a:r>
              <a:rPr lang="en-US" altLang="zh-CN" sz="2000">
                <a:solidFill>
                  <a:srgbClr val="1369B2"/>
                </a:solidFill>
                <a:latin typeface="微软雅黑" panose="020B0503020204020204" pitchFamily="34" charset="-122"/>
                <a:ea typeface="微软雅黑" panose="020B0503020204020204" pitchFamily="34" charset="-122"/>
              </a:rPr>
              <a:t>JMeter</a:t>
            </a:r>
            <a:r>
              <a:rPr lang="zh-CN" altLang="en-US" sz="2000" dirty="0">
                <a:solidFill>
                  <a:srgbClr val="595959"/>
                </a:solidFill>
                <a:latin typeface="微软雅黑" panose="020B0503020204020204" pitchFamily="34" charset="-122"/>
                <a:ea typeface="微软雅黑" panose="020B0503020204020204" pitchFamily="34" charset="-122"/>
              </a:rPr>
              <a:t>。</a:t>
            </a:r>
            <a:r>
              <a:rPr lang="en-US" altLang="zh-CN" sz="2000" dirty="0" err="1">
                <a:solidFill>
                  <a:srgbClr val="595959"/>
                </a:solidFill>
                <a:latin typeface="微软雅黑" panose="020B0503020204020204" pitchFamily="34" charset="-122"/>
                <a:ea typeface="微软雅黑" panose="020B0503020204020204" pitchFamily="34" charset="-122"/>
              </a:rPr>
              <a:t>JMeter</a:t>
            </a:r>
            <a:r>
              <a:rPr lang="zh-CN" altLang="zh-CN" sz="2000" dirty="0">
                <a:solidFill>
                  <a:srgbClr val="595959"/>
                </a:solidFill>
                <a:latin typeface="微软雅黑" panose="020B0503020204020204" pitchFamily="34" charset="-122"/>
                <a:ea typeface="微软雅黑" panose="020B0503020204020204" pitchFamily="34" charset="-122"/>
              </a:rPr>
              <a:t>启动成功</a:t>
            </a:r>
            <a:r>
              <a:rPr lang="zh-CN" altLang="zh-CN" sz="2000">
                <a:solidFill>
                  <a:srgbClr val="595959"/>
                </a:solidFill>
                <a:latin typeface="微软雅黑" panose="020B0503020204020204" pitchFamily="34" charset="-122"/>
                <a:ea typeface="微软雅黑" panose="020B0503020204020204" pitchFamily="34" charset="-122"/>
              </a:rPr>
              <a:t>界面</a:t>
            </a:r>
            <a:r>
              <a:rPr lang="zh-CN" altLang="en-US" sz="2000">
                <a:solidFill>
                  <a:srgbClr val="595959"/>
                </a:solidFill>
                <a:latin typeface="微软雅黑" panose="020B0503020204020204" pitchFamily="34" charset="-122"/>
                <a:ea typeface="微软雅黑" panose="020B0503020204020204" pitchFamily="34" charset="-122"/>
              </a:rPr>
              <a:t>如下图</a:t>
            </a:r>
            <a:r>
              <a:rPr lang="zh-CN" altLang="en-US" sz="2000" dirty="0">
                <a:solidFill>
                  <a:srgbClr val="595959"/>
                </a:solidFill>
                <a:latin typeface="微软雅黑" panose="020B0503020204020204" pitchFamily="34" charset="-122"/>
                <a:ea typeface="微软雅黑" panose="020B0503020204020204" pitchFamily="34" charset="-122"/>
              </a:rPr>
              <a:t>所示。</a:t>
            </a:r>
            <a:endParaRPr lang="zh-CN" altLang="en-US" sz="2000" dirty="0">
              <a:solidFill>
                <a:srgbClr val="595959"/>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2581" y="2191814"/>
            <a:ext cx="6784067" cy="447024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5.2.3 </a:t>
            </a:r>
            <a:r>
              <a:rPr lang="en-US" altLang="zh-CN" sz="2400" b="1" dirty="0" err="1">
                <a:solidFill>
                  <a:srgbClr val="595959"/>
                </a:solidFill>
                <a:latin typeface="微软雅黑" panose="020B0503020204020204" pitchFamily="34" charset="-122"/>
                <a:ea typeface="微软雅黑" panose="020B0503020204020204" pitchFamily="34" charset="-122"/>
                <a:cs typeface="+mn-ea"/>
                <a:sym typeface="+mn-lt"/>
              </a:rPr>
              <a:t>JMeter</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目录</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8" name="图片 7"/>
          <p:cNvPicPr>
            <a:picLocks noChangeAspect="1"/>
          </p:cNvPicPr>
          <p:nvPr/>
        </p:nvPicPr>
        <p:blipFill>
          <a:blip r:embed="rId1"/>
          <a:stretch>
            <a:fillRect/>
          </a:stretch>
        </p:blipFill>
        <p:spPr>
          <a:xfrm>
            <a:off x="944880" y="2215515"/>
            <a:ext cx="2797810" cy="3898265"/>
          </a:xfrm>
          <a:prstGeom prst="rect">
            <a:avLst/>
          </a:prstGeom>
        </p:spPr>
      </p:pic>
      <p:sp>
        <p:nvSpPr>
          <p:cNvPr id="9"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en-US" altLang="zh-CN"/>
          </a:p>
        </p:txBody>
      </p:sp>
      <p:sp>
        <p:nvSpPr>
          <p:cNvPr id="10" name="TextBox 35"/>
          <p:cNvSpPr txBox="1">
            <a:spLocks noChangeArrowheads="1"/>
          </p:cNvSpPr>
          <p:nvPr/>
        </p:nvSpPr>
        <p:spPr bwMode="auto">
          <a:xfrm>
            <a:off x="3201035" y="1706408"/>
            <a:ext cx="1606550" cy="123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595959"/>
                </a:solidFill>
                <a:latin typeface="微软雅黑" panose="020B0503020204020204" pitchFamily="34" charset="-122"/>
                <a:ea typeface="微软雅黑" panose="020B0503020204020204" pitchFamily="34" charset="-122"/>
              </a:rPr>
              <a:t>先定一个小目标！</a:t>
            </a:r>
            <a:endParaRPr lang="zh-CN" altLang="en-US" dirty="0">
              <a:solidFill>
                <a:srgbClr val="595959"/>
              </a:solidFill>
              <a:latin typeface="微软雅黑" panose="020B0503020204020204" pitchFamily="34" charset="-122"/>
              <a:ea typeface="微软雅黑" panose="020B0503020204020204" pitchFamily="34" charset="-122"/>
            </a:endParaRPr>
          </a:p>
        </p:txBody>
      </p:sp>
      <p:sp>
        <p:nvSpPr>
          <p:cNvPr id="13" name="TextBox 35"/>
          <p:cNvSpPr txBox="1">
            <a:spLocks noChangeArrowheads="1"/>
          </p:cNvSpPr>
          <p:nvPr/>
        </p:nvSpPr>
        <p:spPr bwMode="auto">
          <a:xfrm>
            <a:off x="5815965" y="3576722"/>
            <a:ext cx="5429568" cy="99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gn="just">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了解</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JMeter</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的</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目录</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，能够</a:t>
            </a:r>
            <a:r>
              <a:rPr lang="zh-CN" altLang="en-US" sz="2000" dirty="0">
                <a:solidFill>
                  <a:srgbClr val="1369B2"/>
                </a:solidFill>
                <a:latin typeface="微软雅黑" panose="020B0503020204020204" pitchFamily="34" charset="-122"/>
                <a:ea typeface="微软雅黑" panose="020B0503020204020204" pitchFamily="34" charset="-122"/>
                <a:cs typeface="+mn-ea"/>
              </a:rPr>
              <a:t>描述</a:t>
            </a:r>
            <a:r>
              <a:rPr lang="en-US" altLang="zh-CN" sz="2000" dirty="0" err="1">
                <a:solidFill>
                  <a:srgbClr val="1369B2"/>
                </a:solidFill>
                <a:latin typeface="微软雅黑" panose="020B0503020204020204" pitchFamily="34" charset="-122"/>
                <a:ea typeface="微软雅黑" panose="020B0503020204020204" pitchFamily="34" charset="-122"/>
                <a:cs typeface="+mn-ea"/>
              </a:rPr>
              <a:t>JMeter</a:t>
            </a:r>
            <a:r>
              <a:rPr lang="zh-CN" altLang="en-US" sz="2000" dirty="0">
                <a:solidFill>
                  <a:srgbClr val="1369B2"/>
                </a:solidFill>
                <a:latin typeface="微软雅黑" panose="020B0503020204020204" pitchFamily="34" charset="-122"/>
                <a:ea typeface="微软雅黑" panose="020B0503020204020204" pitchFamily="34" charset="-122"/>
                <a:cs typeface="+mn-ea"/>
              </a:rPr>
              <a:t>各个目录的主要用途</a:t>
            </a:r>
            <a:endParaRPr lang="zh-CN" altLang="zh-CN" sz="2000" dirty="0">
              <a:solidFill>
                <a:srgbClr val="1369B2"/>
              </a:solidFill>
              <a:latin typeface="微软雅黑" panose="020B0503020204020204" pitchFamily="34" charset="-122"/>
              <a:ea typeface="微软雅黑" panose="020B0503020204020204" pitchFamily="34" charset="-122"/>
              <a:cs typeface="+mn-ea"/>
            </a:endParaRPr>
          </a:p>
        </p:txBody>
      </p:sp>
      <p:grpSp>
        <p:nvGrpSpPr>
          <p:cNvPr id="11" name="组合 10"/>
          <p:cNvGrpSpPr/>
          <p:nvPr/>
        </p:nvGrpSpPr>
        <p:grpSpPr>
          <a:xfrm>
            <a:off x="5328285" y="3787143"/>
            <a:ext cx="405130" cy="405130"/>
            <a:chOff x="8881" y="4685"/>
            <a:chExt cx="638" cy="638"/>
          </a:xfrm>
        </p:grpSpPr>
        <p:sp>
          <p:nvSpPr>
            <p:cNvPr id="12" name="椭圆 11"/>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5.2.3 </a:t>
            </a:r>
            <a:r>
              <a:rPr lang="en-US" altLang="zh-CN" sz="2400" b="1" dirty="0" err="1">
                <a:solidFill>
                  <a:srgbClr val="595959"/>
                </a:solidFill>
                <a:latin typeface="微软雅黑" panose="020B0503020204020204" pitchFamily="34" charset="-122"/>
                <a:ea typeface="微软雅黑" panose="020B0503020204020204" pitchFamily="34" charset="-122"/>
                <a:cs typeface="+mn-ea"/>
                <a:sym typeface="+mn-lt"/>
              </a:rPr>
              <a:t>JMeter</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目录</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143690" y="1053384"/>
            <a:ext cx="4610045" cy="400110"/>
          </a:xfrm>
          <a:prstGeom prst="rect">
            <a:avLst/>
          </a:prstGeom>
        </p:spPr>
        <p:txBody>
          <a:bodyPr wrap="none">
            <a:spAutoFit/>
          </a:bodyPr>
          <a:lstStyle/>
          <a:p>
            <a:r>
              <a:rPr lang="en-US" altLang="zh-CN" sz="2000" dirty="0" err="1">
                <a:solidFill>
                  <a:srgbClr val="1369B2"/>
                </a:solidFill>
                <a:latin typeface="微软雅黑" panose="020B0503020204020204" pitchFamily="34" charset="-122"/>
                <a:ea typeface="微软雅黑" panose="020B0503020204020204" pitchFamily="34" charset="-122"/>
                <a:cs typeface="+mn-ea"/>
              </a:rPr>
              <a:t>JMeter</a:t>
            </a:r>
            <a:r>
              <a:rPr lang="zh-CN" altLang="zh-CN" sz="2000" dirty="0">
                <a:solidFill>
                  <a:srgbClr val="1369B2"/>
                </a:solidFill>
                <a:latin typeface="微软雅黑" panose="020B0503020204020204" pitchFamily="34" charset="-122"/>
                <a:ea typeface="微软雅黑" panose="020B0503020204020204" pitchFamily="34" charset="-122"/>
                <a:cs typeface="+mn-ea"/>
              </a:rPr>
              <a:t>解压</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之后，其</a:t>
            </a:r>
            <a:r>
              <a:rPr lang="zh-CN" altLang="zh-CN" sz="2000">
                <a:solidFill>
                  <a:srgbClr val="1369B2"/>
                </a:solidFill>
                <a:latin typeface="微软雅黑" panose="020B0503020204020204" pitchFamily="34" charset="-122"/>
                <a:ea typeface="微软雅黑" panose="020B0503020204020204" pitchFamily="34" charset="-122"/>
                <a:cs typeface="+mn-ea"/>
              </a:rPr>
              <a:t>目录</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mn-ea"/>
              </a:rPr>
              <a:t>如下图</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所示。</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650593" y="1543791"/>
            <a:ext cx="5326302" cy="496192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4"/>
          <p:cNvSpPr txBox="1"/>
          <p:nvPr/>
        </p:nvSpPr>
        <p:spPr>
          <a:xfrm>
            <a:off x="815308" y="572758"/>
            <a:ext cx="4775842" cy="662532"/>
          </a:xfrm>
          <a:prstGeom prst="rect">
            <a:avLst/>
          </a:prstGeom>
        </p:spPr>
        <p:txBody>
          <a:bodyPr lIns="121917" tIns="60958" rIns="121917" bIns="60958"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b="1" dirty="0">
                <a:solidFill>
                  <a:srgbClr val="1369B2"/>
                </a:solidFill>
                <a:latin typeface="微软雅黑" panose="020B0503020204020204" pitchFamily="34" charset="-122"/>
                <a:ea typeface="微软雅黑" panose="020B0503020204020204" pitchFamily="34" charset="-122"/>
                <a:cs typeface="+mn-ea"/>
                <a:sym typeface="+mn-lt"/>
              </a:rPr>
              <a:t>学习目标</a:t>
            </a:r>
            <a:r>
              <a:rPr lang="en-US" altLang="zh-CN" b="1" dirty="0">
                <a:solidFill>
                  <a:srgbClr val="1369B2"/>
                </a:solidFill>
                <a:latin typeface="微软雅黑" panose="020B0503020204020204" pitchFamily="34" charset="-122"/>
                <a:ea typeface="微软雅黑" panose="020B0503020204020204" pitchFamily="34" charset="-122"/>
                <a:cs typeface="+mn-ea"/>
                <a:sym typeface="+mn-lt"/>
              </a:rPr>
              <a:t>/</a:t>
            </a:r>
            <a:r>
              <a:rPr lang="en-US" altLang="zh-CN" dirty="0">
                <a:solidFill>
                  <a:srgbClr val="1369B2"/>
                </a:solidFill>
                <a:latin typeface="微软雅黑" panose="020B0503020204020204" pitchFamily="34" charset="-122"/>
                <a:ea typeface="微软雅黑" panose="020B0503020204020204" pitchFamily="34" charset="-122"/>
                <a:cs typeface="+mn-ea"/>
                <a:sym typeface="+mn-lt"/>
              </a:rPr>
              <a:t>Target</a:t>
            </a:r>
            <a:endParaRPr lang="en-GB" altLang="zh-CN" dirty="0">
              <a:solidFill>
                <a:srgbClr val="1369B2"/>
              </a:solidFill>
              <a:latin typeface="微软雅黑" panose="020B0503020204020204" pitchFamily="34" charset="-122"/>
              <a:ea typeface="微软雅黑" panose="020B0503020204020204" pitchFamily="34" charset="-122"/>
              <a:cs typeface="+mn-ea"/>
              <a:sym typeface="+mn-lt"/>
            </a:endParaRPr>
          </a:p>
        </p:txBody>
      </p:sp>
      <p:grpSp>
        <p:nvGrpSpPr>
          <p:cNvPr id="83" name="组合 82"/>
          <p:cNvGrpSpPr/>
          <p:nvPr/>
        </p:nvGrpSpPr>
        <p:grpSpPr>
          <a:xfrm>
            <a:off x="2433990" y="2715491"/>
            <a:ext cx="8053035" cy="685959"/>
            <a:chOff x="978872" y="2570437"/>
            <a:chExt cx="5437064" cy="514350"/>
          </a:xfrm>
        </p:grpSpPr>
        <p:sp>
          <p:nvSpPr>
            <p:cNvPr id="84" name="Pentagon 5"/>
            <p:cNvSpPr/>
            <p:nvPr/>
          </p:nvSpPr>
          <p:spPr bwMode="auto">
            <a:xfrm>
              <a:off x="978872" y="2570437"/>
              <a:ext cx="5437064" cy="514350"/>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defRPr/>
              </a:pPr>
              <a:endParaRPr lang="en-GB" sz="1600" dirty="0">
                <a:solidFill>
                  <a:schemeClr val="accent1"/>
                </a:solidFill>
                <a:latin typeface="微软雅黑" panose="020B0503020204020204" pitchFamily="34" charset="-122"/>
                <a:ea typeface="微软雅黑" panose="020B0503020204020204" pitchFamily="34" charset="-122"/>
                <a:cs typeface="+mn-ea"/>
                <a:sym typeface="字魂58号-创中黑" panose="00000500000000000000" pitchFamily="2" charset="-122"/>
              </a:endParaRPr>
            </a:p>
          </p:txBody>
        </p:sp>
        <p:sp>
          <p:nvSpPr>
            <p:cNvPr id="85" name="MH_Others_1"/>
            <p:cNvSpPr/>
            <p:nvPr/>
          </p:nvSpPr>
          <p:spPr bwMode="auto">
            <a:xfrm>
              <a:off x="985222" y="2570437"/>
              <a:ext cx="82550" cy="514350"/>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0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grpSp>
        <p:nvGrpSpPr>
          <p:cNvPr id="86" name="组合 85"/>
          <p:cNvGrpSpPr/>
          <p:nvPr/>
        </p:nvGrpSpPr>
        <p:grpSpPr>
          <a:xfrm>
            <a:off x="2433990" y="3678907"/>
            <a:ext cx="8053035" cy="688080"/>
            <a:chOff x="978872" y="3338785"/>
            <a:chExt cx="5437064" cy="515940"/>
          </a:xfrm>
        </p:grpSpPr>
        <p:sp>
          <p:nvSpPr>
            <p:cNvPr id="87" name="Pentagon 6"/>
            <p:cNvSpPr/>
            <p:nvPr/>
          </p:nvSpPr>
          <p:spPr bwMode="auto">
            <a:xfrm>
              <a:off x="978872" y="3338785"/>
              <a:ext cx="5437064" cy="515938"/>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defRPr/>
              </a:pPr>
              <a:endParaRPr lang="en-GB" sz="1600" dirty="0">
                <a:solidFill>
                  <a:schemeClr val="accent1"/>
                </a:solidFill>
                <a:latin typeface="微软雅黑" panose="020B0503020204020204" pitchFamily="34" charset="-122"/>
                <a:ea typeface="微软雅黑" panose="020B0503020204020204" pitchFamily="34" charset="-122"/>
                <a:cs typeface="+mn-ea"/>
                <a:sym typeface="字魂58号-创中黑" panose="00000500000000000000" pitchFamily="2" charset="-122"/>
              </a:endParaRPr>
            </a:p>
          </p:txBody>
        </p:sp>
        <p:sp>
          <p:nvSpPr>
            <p:cNvPr id="88" name="MH_Others_1"/>
            <p:cNvSpPr/>
            <p:nvPr/>
          </p:nvSpPr>
          <p:spPr bwMode="auto">
            <a:xfrm>
              <a:off x="985222" y="3338787"/>
              <a:ext cx="82550" cy="515938"/>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0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sp>
        <p:nvSpPr>
          <p:cNvPr id="3" name="矩形 2"/>
          <p:cNvSpPr/>
          <p:nvPr/>
        </p:nvSpPr>
        <p:spPr>
          <a:xfrm>
            <a:off x="2432651" y="2883946"/>
            <a:ext cx="8054374" cy="369332"/>
          </a:xfrm>
          <a:prstGeom prst="rect">
            <a:avLst/>
          </a:prstGeom>
        </p:spPr>
        <p:txBody>
          <a:bodyPr wrap="square">
            <a:spAutoFit/>
          </a:bodyPr>
          <a:lstStyle/>
          <a:p>
            <a:pPr lvl="0"/>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掌握</a:t>
            </a:r>
            <a:r>
              <a:rPr lang="zh-CN" altLang="zh-CN" sz="1800" dirty="0">
                <a:solidFill>
                  <a:srgbClr val="1369B2"/>
                </a:solidFill>
                <a:latin typeface="微软雅黑" panose="020B0503020204020204" pitchFamily="34" charset="-122"/>
                <a:ea typeface="微软雅黑" panose="020B0503020204020204" pitchFamily="34" charset="-122"/>
                <a:cs typeface="+mn-ea"/>
              </a:rPr>
              <a:t>后置处理器</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的使用，能够使用常用的后</a:t>
            </a:r>
            <a:r>
              <a:rPr lang="zh-CN" altLang="zh-CN" sz="1800">
                <a:solidFill>
                  <a:schemeClr val="tx1">
                    <a:lumMod val="65000"/>
                    <a:lumOff val="35000"/>
                  </a:schemeClr>
                </a:solidFill>
                <a:latin typeface="微软雅黑" panose="020B0503020204020204" pitchFamily="34" charset="-122"/>
                <a:ea typeface="微软雅黑" panose="020B0503020204020204" pitchFamily="34" charset="-122"/>
                <a:cs typeface="+mn-ea"/>
              </a:rPr>
              <a:t>置处理器</a:t>
            </a:r>
            <a:r>
              <a:rPr lang="zh-CN" altLang="zh-CN" sz="1800">
                <a:solidFill>
                  <a:srgbClr val="1369B2"/>
                </a:solidFill>
                <a:latin typeface="微软雅黑" panose="020B0503020204020204" pitchFamily="34" charset="-122"/>
                <a:ea typeface="微软雅黑" panose="020B0503020204020204" pitchFamily="34" charset="-122"/>
                <a:cs typeface="+mn-ea"/>
              </a:rPr>
              <a:t>完成</a:t>
            </a:r>
            <a:r>
              <a:rPr lang="zh-CN" altLang="zh-CN" sz="1800" dirty="0">
                <a:solidFill>
                  <a:srgbClr val="1369B2"/>
                </a:solidFill>
                <a:latin typeface="微软雅黑" panose="020B0503020204020204" pitchFamily="34" charset="-122"/>
                <a:ea typeface="微软雅黑" panose="020B0503020204020204" pitchFamily="34" charset="-122"/>
                <a:cs typeface="+mn-ea"/>
              </a:rPr>
              <a:t>响应数据的提取</a:t>
            </a:r>
            <a:endParaRPr lang="zh-CN" altLang="zh-CN" sz="1800" dirty="0">
              <a:solidFill>
                <a:srgbClr val="1369B2"/>
              </a:solidFill>
              <a:latin typeface="微软雅黑" panose="020B0503020204020204" pitchFamily="34" charset="-122"/>
              <a:ea typeface="微软雅黑" panose="020B0503020204020204" pitchFamily="34" charset="-122"/>
              <a:cs typeface="+mn-ea"/>
            </a:endParaRPr>
          </a:p>
        </p:txBody>
      </p:sp>
      <p:sp>
        <p:nvSpPr>
          <p:cNvPr id="5" name="矩形 4"/>
          <p:cNvSpPr/>
          <p:nvPr/>
        </p:nvSpPr>
        <p:spPr>
          <a:xfrm>
            <a:off x="2432493" y="3863772"/>
            <a:ext cx="8187881" cy="369332"/>
          </a:xfrm>
          <a:prstGeom prst="rect">
            <a:avLst/>
          </a:prstGeom>
        </p:spPr>
        <p:txBody>
          <a:bodyPr wrap="square">
            <a:spAutoFit/>
          </a:bodyPr>
          <a:lstStyle/>
          <a:p>
            <a:pPr lvl="0"/>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掌握</a:t>
            </a:r>
            <a:r>
              <a:rPr lang="zh-CN" altLang="zh-CN" sz="1800" dirty="0">
                <a:solidFill>
                  <a:srgbClr val="1369B2"/>
                </a:solidFill>
                <a:latin typeface="微软雅黑" panose="020B0503020204020204" pitchFamily="34" charset="-122"/>
                <a:ea typeface="微软雅黑" panose="020B0503020204020204" pitchFamily="34" charset="-122"/>
                <a:cs typeface="+mn-ea"/>
              </a:rPr>
              <a:t>逻辑控制器</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的使用，能够使用常用的</a:t>
            </a:r>
            <a:r>
              <a:rPr lang="zh-CN" altLang="zh-CN" sz="1800">
                <a:solidFill>
                  <a:schemeClr val="tx1">
                    <a:lumMod val="65000"/>
                    <a:lumOff val="35000"/>
                  </a:schemeClr>
                </a:solidFill>
                <a:latin typeface="微软雅黑" panose="020B0503020204020204" pitchFamily="34" charset="-122"/>
                <a:ea typeface="微软雅黑" panose="020B0503020204020204" pitchFamily="34" charset="-122"/>
                <a:cs typeface="+mn-ea"/>
              </a:rPr>
              <a:t>逻辑控制器</a:t>
            </a:r>
            <a:r>
              <a:rPr lang="zh-CN" altLang="zh-CN" sz="1800">
                <a:solidFill>
                  <a:srgbClr val="1369B2"/>
                </a:solidFill>
                <a:latin typeface="微软雅黑" panose="020B0503020204020204" pitchFamily="34" charset="-122"/>
                <a:ea typeface="微软雅黑" panose="020B0503020204020204" pitchFamily="34" charset="-122"/>
                <a:cs typeface="+mn-ea"/>
              </a:rPr>
              <a:t>控制</a:t>
            </a:r>
            <a:r>
              <a:rPr lang="zh-CN" altLang="zh-CN" sz="1800" dirty="0">
                <a:solidFill>
                  <a:srgbClr val="1369B2"/>
                </a:solidFill>
                <a:latin typeface="微软雅黑" panose="020B0503020204020204" pitchFamily="34" charset="-122"/>
                <a:ea typeface="微软雅黑" panose="020B0503020204020204" pitchFamily="34" charset="-122"/>
                <a:cs typeface="+mn-ea"/>
              </a:rPr>
              <a:t>脚本的执行顺序</a:t>
            </a:r>
            <a:endParaRPr lang="zh-CN" altLang="zh-CN" sz="1800" dirty="0">
              <a:solidFill>
                <a:srgbClr val="1369B2"/>
              </a:solidFill>
              <a:latin typeface="微软雅黑" panose="020B0503020204020204" pitchFamily="34" charset="-122"/>
              <a:ea typeface="微软雅黑" panose="020B0503020204020204" pitchFamily="34" charset="-122"/>
              <a:cs typeface="+mn-ea"/>
            </a:endParaRPr>
          </a:p>
        </p:txBody>
      </p:sp>
      <p:grpSp>
        <p:nvGrpSpPr>
          <p:cNvPr id="23" name="组合 22"/>
          <p:cNvGrpSpPr/>
          <p:nvPr/>
        </p:nvGrpSpPr>
        <p:grpSpPr>
          <a:xfrm>
            <a:off x="2433989" y="4593451"/>
            <a:ext cx="8053036" cy="685959"/>
            <a:chOff x="978872" y="2570437"/>
            <a:chExt cx="5437064" cy="514350"/>
          </a:xfrm>
        </p:grpSpPr>
        <p:sp>
          <p:nvSpPr>
            <p:cNvPr id="24" name="Pentagon 5"/>
            <p:cNvSpPr/>
            <p:nvPr/>
          </p:nvSpPr>
          <p:spPr bwMode="auto">
            <a:xfrm>
              <a:off x="978872" y="2570437"/>
              <a:ext cx="5437064" cy="514350"/>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defRPr/>
              </a:pPr>
              <a:endParaRPr lang="en-GB" sz="1600" dirty="0">
                <a:solidFill>
                  <a:schemeClr val="accent1"/>
                </a:solidFill>
                <a:latin typeface="微软雅黑" panose="020B0503020204020204" pitchFamily="34" charset="-122"/>
                <a:ea typeface="微软雅黑" panose="020B0503020204020204" pitchFamily="34" charset="-122"/>
                <a:cs typeface="+mn-ea"/>
                <a:sym typeface="字魂58号-创中黑" panose="00000500000000000000" pitchFamily="2" charset="-122"/>
              </a:endParaRPr>
            </a:p>
          </p:txBody>
        </p:sp>
        <p:sp>
          <p:nvSpPr>
            <p:cNvPr id="25" name="MH_Others_1"/>
            <p:cNvSpPr/>
            <p:nvPr/>
          </p:nvSpPr>
          <p:spPr bwMode="auto">
            <a:xfrm>
              <a:off x="985222" y="2570437"/>
              <a:ext cx="82550" cy="514350"/>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0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sp>
        <p:nvSpPr>
          <p:cNvPr id="29" name="矩形 28"/>
          <p:cNvSpPr/>
          <p:nvPr/>
        </p:nvSpPr>
        <p:spPr>
          <a:xfrm>
            <a:off x="2436522" y="4767153"/>
            <a:ext cx="6992069" cy="369332"/>
          </a:xfrm>
          <a:prstGeom prst="rect">
            <a:avLst/>
          </a:prstGeom>
        </p:spPr>
        <p:txBody>
          <a:bodyPr wrap="square">
            <a:spAutoFit/>
          </a:bodyPr>
          <a:lstStyle/>
          <a:p>
            <a:pPr lvl="0"/>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掌握</a:t>
            </a:r>
            <a:r>
              <a:rPr lang="zh-CN" altLang="zh-CN" sz="1800" dirty="0">
                <a:solidFill>
                  <a:srgbClr val="1369B2"/>
                </a:solidFill>
                <a:latin typeface="微软雅黑" panose="020B0503020204020204" pitchFamily="34" charset="-122"/>
                <a:ea typeface="微软雅黑" panose="020B0503020204020204" pitchFamily="34" charset="-122"/>
                <a:cs typeface="+mn-ea"/>
              </a:rPr>
              <a:t>定时器</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的使用，能够使用常用的定时器</a:t>
            </a:r>
            <a:r>
              <a:rPr lang="zh-CN" altLang="zh-CN" sz="1800" dirty="0">
                <a:solidFill>
                  <a:srgbClr val="1369B2"/>
                </a:solidFill>
                <a:latin typeface="微软雅黑" panose="020B0503020204020204" pitchFamily="34" charset="-122"/>
                <a:ea typeface="微软雅黑" panose="020B0503020204020204" pitchFamily="34" charset="-122"/>
                <a:cs typeface="+mn-ea"/>
              </a:rPr>
              <a:t>控制请求的延迟发送</a:t>
            </a:r>
            <a:endParaRPr lang="zh-CN" altLang="zh-CN" sz="1800" dirty="0">
              <a:solidFill>
                <a:srgbClr val="1369B2"/>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5.2.3 </a:t>
            </a:r>
            <a:r>
              <a:rPr lang="en-US" altLang="zh-CN" sz="2400" b="1" dirty="0" err="1">
                <a:solidFill>
                  <a:srgbClr val="595959"/>
                </a:solidFill>
                <a:latin typeface="微软雅黑" panose="020B0503020204020204" pitchFamily="34" charset="-122"/>
                <a:ea typeface="微软雅黑" panose="020B0503020204020204" pitchFamily="34" charset="-122"/>
                <a:cs typeface="+mn-ea"/>
                <a:sym typeface="+mn-lt"/>
              </a:rPr>
              <a:t>JMeter</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目录</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7" name="TextBox 17"/>
          <p:cNvSpPr>
            <a:spLocks noChangeArrowheads="1"/>
          </p:cNvSpPr>
          <p:nvPr/>
        </p:nvSpPr>
        <p:spPr bwMode="auto">
          <a:xfrm>
            <a:off x="1143690" y="1273227"/>
            <a:ext cx="168275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1.bin</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目录</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143689" y="1710141"/>
            <a:ext cx="8784081" cy="553998"/>
          </a:xfrm>
          <a:prstGeom prst="rect">
            <a:avLst/>
          </a:prstGeom>
        </p:spPr>
        <p:txBody>
          <a:bodyPr wrap="square">
            <a:spAutoFit/>
          </a:bodyPr>
          <a:lstStyle/>
          <a:p>
            <a:pPr>
              <a:lnSpc>
                <a:spcPct val="150000"/>
              </a:lnSpc>
            </a:pPr>
            <a:r>
              <a:rPr lang="en-US" altLang="zh-CN" sz="2000" dirty="0">
                <a:solidFill>
                  <a:srgbClr val="595959"/>
                </a:solidFill>
                <a:latin typeface="微软雅黑" panose="020B0503020204020204" pitchFamily="34" charset="-122"/>
                <a:ea typeface="微软雅黑" panose="020B0503020204020204" pitchFamily="34" charset="-122"/>
              </a:rPr>
              <a:t>bin</a:t>
            </a:r>
            <a:r>
              <a:rPr lang="zh-CN" altLang="zh-CN" sz="2000" dirty="0">
                <a:solidFill>
                  <a:srgbClr val="595959"/>
                </a:solidFill>
                <a:latin typeface="微软雅黑" panose="020B0503020204020204" pitchFamily="34" charset="-122"/>
                <a:ea typeface="微软雅黑" panose="020B0503020204020204" pitchFamily="34" charset="-122"/>
              </a:rPr>
              <a:t>目录用于</a:t>
            </a:r>
            <a:r>
              <a:rPr lang="zh-CN" altLang="zh-CN" sz="2000" dirty="0">
                <a:solidFill>
                  <a:srgbClr val="1369B2"/>
                </a:solidFill>
                <a:latin typeface="微软雅黑" panose="020B0503020204020204" pitchFamily="34" charset="-122"/>
                <a:ea typeface="微软雅黑" panose="020B0503020204020204" pitchFamily="34" charset="-122"/>
              </a:rPr>
              <a:t>存储可执行文件</a:t>
            </a:r>
            <a:r>
              <a:rPr lang="zh-CN" altLang="zh-CN" sz="2000" dirty="0">
                <a:solidFill>
                  <a:srgbClr val="595959"/>
                </a:solidFill>
                <a:latin typeface="微软雅黑" panose="020B0503020204020204" pitchFamily="34" charset="-122"/>
                <a:ea typeface="微软雅黑" panose="020B0503020204020204" pitchFamily="34" charset="-122"/>
              </a:rPr>
              <a:t>和</a:t>
            </a:r>
            <a:r>
              <a:rPr lang="zh-CN" altLang="zh-CN" sz="2000" dirty="0">
                <a:solidFill>
                  <a:srgbClr val="1369B2"/>
                </a:solidFill>
                <a:latin typeface="微软雅黑" panose="020B0503020204020204" pitchFamily="34" charset="-122"/>
                <a:ea typeface="微软雅黑" panose="020B0503020204020204" pitchFamily="34" charset="-122"/>
              </a:rPr>
              <a:t>配置文件</a:t>
            </a:r>
            <a:r>
              <a:rPr lang="zh-CN" altLang="en-US" sz="2000" dirty="0">
                <a:solidFill>
                  <a:srgbClr val="595959"/>
                </a:solidFill>
                <a:latin typeface="微软雅黑" panose="020B0503020204020204" pitchFamily="34" charset="-122"/>
                <a:ea typeface="微软雅黑" panose="020B0503020204020204" pitchFamily="34" charset="-122"/>
              </a:rPr>
              <a:t>，</a:t>
            </a:r>
            <a:r>
              <a:rPr lang="en-US" altLang="zh-CN" sz="2000" dirty="0">
                <a:solidFill>
                  <a:srgbClr val="595959"/>
                </a:solidFill>
                <a:latin typeface="微软雅黑" panose="020B0503020204020204" pitchFamily="34" charset="-122"/>
                <a:ea typeface="微软雅黑" panose="020B0503020204020204" pitchFamily="34" charset="-122"/>
              </a:rPr>
              <a:t>bin</a:t>
            </a:r>
            <a:r>
              <a:rPr lang="zh-CN" altLang="zh-CN" sz="2000" dirty="0">
                <a:solidFill>
                  <a:srgbClr val="595959"/>
                </a:solidFill>
                <a:latin typeface="微软雅黑" panose="020B0503020204020204" pitchFamily="34" charset="-122"/>
                <a:ea typeface="微软雅黑" panose="020B0503020204020204" pitchFamily="34" charset="-122"/>
              </a:rPr>
              <a:t>目录中的</a:t>
            </a:r>
            <a:r>
              <a:rPr lang="zh-CN" altLang="zh-CN" sz="2000">
                <a:solidFill>
                  <a:srgbClr val="595959"/>
                </a:solidFill>
                <a:latin typeface="微软雅黑" panose="020B0503020204020204" pitchFamily="34" charset="-122"/>
                <a:ea typeface="微软雅黑" panose="020B0503020204020204" pitchFamily="34" charset="-122"/>
              </a:rPr>
              <a:t>内容</a:t>
            </a:r>
            <a:r>
              <a:rPr lang="zh-CN" altLang="en-US" sz="2000">
                <a:solidFill>
                  <a:srgbClr val="595959"/>
                </a:solidFill>
                <a:latin typeface="微软雅黑" panose="020B0503020204020204" pitchFamily="34" charset="-122"/>
                <a:ea typeface="微软雅黑" panose="020B0503020204020204" pitchFamily="34" charset="-122"/>
              </a:rPr>
              <a:t>如下图</a:t>
            </a:r>
            <a:r>
              <a:rPr lang="zh-CN" altLang="en-US" sz="2000" dirty="0">
                <a:solidFill>
                  <a:srgbClr val="595959"/>
                </a:solidFill>
                <a:latin typeface="微软雅黑" panose="020B0503020204020204" pitchFamily="34" charset="-122"/>
                <a:ea typeface="微软雅黑" panose="020B0503020204020204" pitchFamily="34" charset="-122"/>
              </a:rPr>
              <a:t>所示。</a:t>
            </a:r>
            <a:endParaRPr lang="zh-CN" altLang="en-US" sz="2000" dirty="0">
              <a:solidFill>
                <a:srgbClr val="595959"/>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871355" y="2503063"/>
            <a:ext cx="4222561" cy="4074713"/>
          </a:xfrm>
          <a:prstGeom prst="rect">
            <a:avLst/>
          </a:prstGeom>
          <a:ln>
            <a:solidFill>
              <a:schemeClr val="bg1">
                <a:lumMod val="85000"/>
              </a:schemeClr>
            </a:solid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5.2.3 </a:t>
            </a:r>
            <a:r>
              <a:rPr lang="en-US" altLang="zh-CN" sz="2400" b="1" dirty="0" err="1">
                <a:solidFill>
                  <a:srgbClr val="595959"/>
                </a:solidFill>
                <a:latin typeface="微软雅黑" panose="020B0503020204020204" pitchFamily="34" charset="-122"/>
                <a:ea typeface="微软雅黑" panose="020B0503020204020204" pitchFamily="34" charset="-122"/>
                <a:cs typeface="+mn-ea"/>
                <a:sym typeface="+mn-lt"/>
              </a:rPr>
              <a:t>JMeter</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目录</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8" name="TextBox 18"/>
          <p:cNvSpPr>
            <a:spLocks noChangeArrowheads="1"/>
          </p:cNvSpPr>
          <p:nvPr/>
        </p:nvSpPr>
        <p:spPr bwMode="auto">
          <a:xfrm>
            <a:off x="1065162" y="1049261"/>
            <a:ext cx="16827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cs typeface="+mn-ea"/>
              </a:rPr>
              <a:t>2.docs</a:t>
            </a:r>
            <a:r>
              <a:rPr lang="zh-CN" altLang="zh-CN" sz="2000" b="1" dirty="0">
                <a:solidFill>
                  <a:schemeClr val="tx1">
                    <a:lumMod val="75000"/>
                    <a:lumOff val="25000"/>
                  </a:schemeClr>
                </a:solidFill>
                <a:latin typeface="微软雅黑" panose="020B0503020204020204" pitchFamily="34" charset="-122"/>
                <a:ea typeface="微软雅黑" panose="020B0503020204020204" pitchFamily="34" charset="-122"/>
                <a:cs typeface="+mn-ea"/>
              </a:rPr>
              <a:t>目录</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19" name="TextBox 19"/>
          <p:cNvSpPr>
            <a:spLocks noChangeArrowheads="1"/>
          </p:cNvSpPr>
          <p:nvPr/>
        </p:nvSpPr>
        <p:spPr bwMode="auto">
          <a:xfrm>
            <a:off x="961040" y="2699930"/>
            <a:ext cx="208375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cs typeface="+mn-ea"/>
              </a:rPr>
              <a:t>3.extras</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rPr>
              <a:t>目录</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20" name="TextBox 20"/>
          <p:cNvSpPr>
            <a:spLocks noChangeArrowheads="1"/>
          </p:cNvSpPr>
          <p:nvPr/>
        </p:nvSpPr>
        <p:spPr bwMode="auto">
          <a:xfrm>
            <a:off x="970208" y="4251501"/>
            <a:ext cx="151828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4.lib</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目录</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970208" y="1530776"/>
            <a:ext cx="10109519" cy="923330"/>
          </a:xfrm>
          <a:prstGeom prst="rect">
            <a:avLst/>
          </a:prstGeom>
        </p:spPr>
        <p:txBody>
          <a:bodyPr wrap="square">
            <a:spAutoFit/>
          </a:bodyPr>
          <a:lstStyle/>
          <a:p>
            <a:pPr>
              <a:lnSpc>
                <a:spcPct val="150000"/>
              </a:lnSpc>
            </a:pPr>
            <a:r>
              <a:rPr lang="en-US" altLang="zh-CN" sz="1800" dirty="0">
                <a:solidFill>
                  <a:srgbClr val="595959"/>
                </a:solidFill>
                <a:latin typeface="微软雅黑" panose="020B0503020204020204" pitchFamily="34" charset="-122"/>
                <a:ea typeface="微软雅黑" panose="020B0503020204020204" pitchFamily="34" charset="-122"/>
              </a:rPr>
              <a:t>docs</a:t>
            </a:r>
            <a:r>
              <a:rPr lang="zh-CN" altLang="zh-CN" sz="1800" dirty="0">
                <a:solidFill>
                  <a:srgbClr val="595959"/>
                </a:solidFill>
                <a:latin typeface="微软雅黑" panose="020B0503020204020204" pitchFamily="34" charset="-122"/>
                <a:ea typeface="微软雅黑" panose="020B0503020204020204" pitchFamily="34" charset="-122"/>
              </a:rPr>
              <a:t>目录为</a:t>
            </a:r>
            <a:r>
              <a:rPr lang="zh-CN" altLang="zh-CN" sz="1800" dirty="0">
                <a:solidFill>
                  <a:srgbClr val="1369B2"/>
                </a:solidFill>
                <a:latin typeface="微软雅黑" panose="020B0503020204020204" pitchFamily="34" charset="-122"/>
                <a:ea typeface="微软雅黑" panose="020B0503020204020204" pitchFamily="34" charset="-122"/>
              </a:rPr>
              <a:t>接口文档目录</a:t>
            </a:r>
            <a:r>
              <a:rPr lang="zh-CN" altLang="zh-CN" sz="1800" dirty="0">
                <a:solidFill>
                  <a:srgbClr val="595959"/>
                </a:solidFill>
                <a:latin typeface="微软雅黑" panose="020B0503020204020204" pitchFamily="34" charset="-122"/>
                <a:ea typeface="微软雅黑" panose="020B0503020204020204" pitchFamily="34" charset="-122"/>
              </a:rPr>
              <a:t>，该目录主要</a:t>
            </a:r>
            <a:r>
              <a:rPr lang="zh-CN" altLang="zh-CN" sz="1800" dirty="0">
                <a:solidFill>
                  <a:srgbClr val="1369B2"/>
                </a:solidFill>
                <a:latin typeface="微软雅黑" panose="020B0503020204020204" pitchFamily="34" charset="-122"/>
                <a:ea typeface="微软雅黑" panose="020B0503020204020204" pitchFamily="34" charset="-122"/>
              </a:rPr>
              <a:t>用于存储</a:t>
            </a:r>
            <a:r>
              <a:rPr lang="en-US" altLang="zh-CN" sz="1800" dirty="0" err="1">
                <a:solidFill>
                  <a:srgbClr val="1369B2"/>
                </a:solidFill>
                <a:latin typeface="微软雅黑" panose="020B0503020204020204" pitchFamily="34" charset="-122"/>
                <a:ea typeface="微软雅黑" panose="020B0503020204020204" pitchFamily="34" charset="-122"/>
              </a:rPr>
              <a:t>JMeter</a:t>
            </a:r>
            <a:r>
              <a:rPr lang="zh-CN" altLang="zh-CN" sz="1800" dirty="0">
                <a:solidFill>
                  <a:srgbClr val="1369B2"/>
                </a:solidFill>
                <a:latin typeface="微软雅黑" panose="020B0503020204020204" pitchFamily="34" charset="-122"/>
                <a:ea typeface="微软雅黑" panose="020B0503020204020204" pitchFamily="34" charset="-122"/>
              </a:rPr>
              <a:t>官方的</a:t>
            </a:r>
            <a:r>
              <a:rPr lang="en-US" altLang="zh-CN" sz="1800" dirty="0">
                <a:solidFill>
                  <a:srgbClr val="1369B2"/>
                </a:solidFill>
                <a:latin typeface="微软雅黑" panose="020B0503020204020204" pitchFamily="34" charset="-122"/>
                <a:ea typeface="微软雅黑" panose="020B0503020204020204" pitchFamily="34" charset="-122"/>
              </a:rPr>
              <a:t>API</a:t>
            </a:r>
            <a:r>
              <a:rPr lang="zh-CN" altLang="zh-CN" sz="1800" dirty="0">
                <a:solidFill>
                  <a:srgbClr val="1369B2"/>
                </a:solidFill>
                <a:latin typeface="微软雅黑" panose="020B0503020204020204" pitchFamily="34" charset="-122"/>
                <a:ea typeface="微软雅黑" panose="020B0503020204020204" pitchFamily="34" charset="-122"/>
              </a:rPr>
              <a:t>文档，用于二次开发</a:t>
            </a:r>
            <a:r>
              <a:rPr lang="zh-CN" altLang="zh-CN" sz="1800" dirty="0">
                <a:solidFill>
                  <a:srgbClr val="595959"/>
                </a:solidFill>
                <a:latin typeface="微软雅黑" panose="020B0503020204020204" pitchFamily="34" charset="-122"/>
                <a:ea typeface="微软雅黑" panose="020B0503020204020204" pitchFamily="34" charset="-122"/>
              </a:rPr>
              <a:t>。在</a:t>
            </a:r>
            <a:r>
              <a:rPr lang="en-US" altLang="zh-CN" sz="1800" dirty="0">
                <a:solidFill>
                  <a:srgbClr val="595959"/>
                </a:solidFill>
                <a:latin typeface="微软雅黑" panose="020B0503020204020204" pitchFamily="34" charset="-122"/>
                <a:ea typeface="微软雅黑" panose="020B0503020204020204" pitchFamily="34" charset="-122"/>
              </a:rPr>
              <a:t>docs/</a:t>
            </a:r>
            <a:r>
              <a:rPr lang="en-US" altLang="zh-CN" sz="1800" dirty="0" err="1">
                <a:solidFill>
                  <a:srgbClr val="595959"/>
                </a:solidFill>
                <a:latin typeface="微软雅黑" panose="020B0503020204020204" pitchFamily="34" charset="-122"/>
                <a:ea typeface="微软雅黑" panose="020B0503020204020204" pitchFamily="34" charset="-122"/>
              </a:rPr>
              <a:t>api</a:t>
            </a:r>
            <a:r>
              <a:rPr lang="zh-CN" altLang="zh-CN" sz="1800" dirty="0">
                <a:solidFill>
                  <a:srgbClr val="595959"/>
                </a:solidFill>
                <a:latin typeface="微软雅黑" panose="020B0503020204020204" pitchFamily="34" charset="-122"/>
                <a:ea typeface="微软雅黑" panose="020B0503020204020204" pitchFamily="34" charset="-122"/>
              </a:rPr>
              <a:t>目录下的</a:t>
            </a:r>
            <a:r>
              <a:rPr lang="en-US" altLang="zh-CN" sz="1800" dirty="0">
                <a:solidFill>
                  <a:srgbClr val="595959"/>
                </a:solidFill>
                <a:latin typeface="微软雅黑" panose="020B0503020204020204" pitchFamily="34" charset="-122"/>
                <a:ea typeface="微软雅黑" panose="020B0503020204020204" pitchFamily="34" charset="-122"/>
              </a:rPr>
              <a:t>index.html</a:t>
            </a:r>
            <a:r>
              <a:rPr lang="zh-CN" altLang="zh-CN" sz="1800" dirty="0">
                <a:solidFill>
                  <a:srgbClr val="595959"/>
                </a:solidFill>
                <a:latin typeface="微软雅黑" panose="020B0503020204020204" pitchFamily="34" charset="-122"/>
                <a:ea typeface="微软雅黑" panose="020B0503020204020204" pitchFamily="34" charset="-122"/>
              </a:rPr>
              <a:t>文件中，可以查找类名、包名的使用方法。</a:t>
            </a:r>
            <a:endParaRPr lang="zh-CN" altLang="zh-CN" sz="1800" dirty="0">
              <a:solidFill>
                <a:srgbClr val="595959"/>
              </a:solidFill>
              <a:latin typeface="微软雅黑" panose="020B0503020204020204" pitchFamily="34" charset="-122"/>
              <a:ea typeface="微软雅黑" panose="020B0503020204020204" pitchFamily="34" charset="-122"/>
            </a:endParaRPr>
          </a:p>
        </p:txBody>
      </p:sp>
      <p:sp>
        <p:nvSpPr>
          <p:cNvPr id="4" name="矩形 3"/>
          <p:cNvSpPr/>
          <p:nvPr/>
        </p:nvSpPr>
        <p:spPr>
          <a:xfrm>
            <a:off x="918147" y="3167939"/>
            <a:ext cx="10213640" cy="923330"/>
          </a:xfrm>
          <a:prstGeom prst="rect">
            <a:avLst/>
          </a:prstGeom>
        </p:spPr>
        <p:txBody>
          <a:bodyPr wrap="square">
            <a:spAutoFit/>
          </a:bodyPr>
          <a:lstStyle/>
          <a:p>
            <a:pPr>
              <a:lnSpc>
                <a:spcPct val="150000"/>
              </a:lnSpc>
            </a:pPr>
            <a:r>
              <a:rPr lang="en-US" altLang="zh-CN" sz="1800" dirty="0">
                <a:solidFill>
                  <a:srgbClr val="595959"/>
                </a:solidFill>
                <a:latin typeface="微软雅黑" panose="020B0503020204020204" pitchFamily="34" charset="-122"/>
                <a:ea typeface="微软雅黑" panose="020B0503020204020204" pitchFamily="34" charset="-122"/>
              </a:rPr>
              <a:t>extras</a:t>
            </a:r>
            <a:r>
              <a:rPr lang="zh-CN" altLang="zh-CN" sz="1800" dirty="0">
                <a:solidFill>
                  <a:srgbClr val="595959"/>
                </a:solidFill>
                <a:latin typeface="微软雅黑" panose="020B0503020204020204" pitchFamily="34" charset="-122"/>
                <a:ea typeface="微软雅黑" panose="020B0503020204020204" pitchFamily="34" charset="-122"/>
              </a:rPr>
              <a:t>目录为</a:t>
            </a:r>
            <a:r>
              <a:rPr lang="zh-CN" altLang="zh-CN" sz="1800" dirty="0">
                <a:solidFill>
                  <a:srgbClr val="1369B2"/>
                </a:solidFill>
                <a:latin typeface="微软雅黑" panose="020B0503020204020204" pitchFamily="34" charset="-122"/>
                <a:ea typeface="微软雅黑" panose="020B0503020204020204" pitchFamily="34" charset="-122"/>
              </a:rPr>
              <a:t>扩展插件目录</a:t>
            </a:r>
            <a:r>
              <a:rPr lang="zh-CN" altLang="zh-CN" sz="1800" dirty="0">
                <a:solidFill>
                  <a:srgbClr val="595959"/>
                </a:solidFill>
                <a:latin typeface="微软雅黑" panose="020B0503020204020204" pitchFamily="34" charset="-122"/>
                <a:ea typeface="微软雅黑" panose="020B0503020204020204" pitchFamily="34" charset="-122"/>
              </a:rPr>
              <a:t>，该目录</a:t>
            </a:r>
            <a:r>
              <a:rPr lang="zh-CN" altLang="zh-CN" sz="1800" dirty="0">
                <a:solidFill>
                  <a:srgbClr val="1369B2"/>
                </a:solidFill>
                <a:latin typeface="微软雅黑" panose="020B0503020204020204" pitchFamily="34" charset="-122"/>
                <a:ea typeface="微软雅黑" panose="020B0503020204020204" pitchFamily="34" charset="-122"/>
              </a:rPr>
              <a:t>存储的</a:t>
            </a:r>
            <a:r>
              <a:rPr lang="zh-CN" altLang="zh-CN" sz="1800">
                <a:solidFill>
                  <a:srgbClr val="1369B2"/>
                </a:solidFill>
                <a:latin typeface="微软雅黑" panose="020B0503020204020204" pitchFamily="34" charset="-122"/>
                <a:ea typeface="微软雅黑" panose="020B0503020204020204" pitchFamily="34" charset="-122"/>
              </a:rPr>
              <a:t>是</a:t>
            </a:r>
            <a:r>
              <a:rPr lang="en-US" altLang="zh-CN" sz="1800">
                <a:solidFill>
                  <a:srgbClr val="1369B2"/>
                </a:solidFill>
                <a:latin typeface="微软雅黑" panose="020B0503020204020204" pitchFamily="34" charset="-122"/>
                <a:ea typeface="微软雅黑" panose="020B0503020204020204" pitchFamily="34" charset="-122"/>
              </a:rPr>
              <a:t>JMeter</a:t>
            </a:r>
            <a:r>
              <a:rPr lang="zh-CN" altLang="en-US" sz="1800" dirty="0">
                <a:solidFill>
                  <a:srgbClr val="1369B2"/>
                </a:solidFill>
                <a:latin typeface="微软雅黑" panose="020B0503020204020204" pitchFamily="34" charset="-122"/>
                <a:ea typeface="微软雅黑" panose="020B0503020204020204" pitchFamily="34" charset="-122"/>
              </a:rPr>
              <a:t>与</a:t>
            </a:r>
            <a:r>
              <a:rPr lang="zh-CN" altLang="zh-CN" sz="1800">
                <a:solidFill>
                  <a:srgbClr val="1369B2"/>
                </a:solidFill>
                <a:latin typeface="微软雅黑" panose="020B0503020204020204" pitchFamily="34" charset="-122"/>
                <a:ea typeface="微软雅黑" panose="020B0503020204020204" pitchFamily="34" charset="-122"/>
              </a:rPr>
              <a:t>其他</a:t>
            </a:r>
            <a:r>
              <a:rPr lang="zh-CN" altLang="zh-CN" sz="1800" dirty="0">
                <a:solidFill>
                  <a:srgbClr val="1369B2"/>
                </a:solidFill>
                <a:latin typeface="微软雅黑" panose="020B0503020204020204" pitchFamily="34" charset="-122"/>
                <a:ea typeface="微软雅黑" panose="020B0503020204020204" pitchFamily="34" charset="-122"/>
              </a:rPr>
              <a:t>工具集成所需要的一些组件</a:t>
            </a:r>
            <a:r>
              <a:rPr lang="zh-CN" altLang="zh-CN" sz="1800" dirty="0">
                <a:solidFill>
                  <a:srgbClr val="595959"/>
                </a:solidFill>
                <a:latin typeface="微软雅黑" panose="020B0503020204020204" pitchFamily="34" charset="-122"/>
                <a:ea typeface="微软雅黑" panose="020B0503020204020204" pitchFamily="34" charset="-122"/>
              </a:rPr>
              <a:t>。例如，</a:t>
            </a:r>
            <a:r>
              <a:rPr lang="en-US" altLang="zh-CN" sz="1800" dirty="0">
                <a:solidFill>
                  <a:srgbClr val="595959"/>
                </a:solidFill>
                <a:latin typeface="微软雅黑" panose="020B0503020204020204" pitchFamily="34" charset="-122"/>
                <a:ea typeface="微软雅黑" panose="020B0503020204020204" pitchFamily="34" charset="-122"/>
              </a:rPr>
              <a:t>extras</a:t>
            </a:r>
            <a:r>
              <a:rPr lang="zh-CN" altLang="zh-CN" sz="1800" dirty="0">
                <a:solidFill>
                  <a:srgbClr val="595959"/>
                </a:solidFill>
                <a:latin typeface="微软雅黑" panose="020B0503020204020204" pitchFamily="34" charset="-122"/>
                <a:ea typeface="微软雅黑" panose="020B0503020204020204" pitchFamily="34" charset="-122"/>
              </a:rPr>
              <a:t>目录下有</a:t>
            </a:r>
            <a:r>
              <a:rPr lang="en-US" altLang="zh-CN" sz="1800" dirty="0">
                <a:solidFill>
                  <a:srgbClr val="595959"/>
                </a:solidFill>
                <a:latin typeface="微软雅黑" panose="020B0503020204020204" pitchFamily="34" charset="-122"/>
                <a:ea typeface="微软雅黑" panose="020B0503020204020204" pitchFamily="34" charset="-122"/>
              </a:rPr>
              <a:t>ant-jemter-1.1.1.jar</a:t>
            </a:r>
            <a:r>
              <a:rPr lang="zh-CN" altLang="zh-CN" sz="1800" dirty="0">
                <a:solidFill>
                  <a:srgbClr val="595959"/>
                </a:solidFill>
                <a:latin typeface="微软雅黑" panose="020B0503020204020204" pitchFamily="34" charset="-122"/>
                <a:ea typeface="微软雅黑" panose="020B0503020204020204" pitchFamily="34" charset="-122"/>
              </a:rPr>
              <a:t>包，说明</a:t>
            </a:r>
            <a:r>
              <a:rPr lang="en-US" altLang="zh-CN" sz="1800" dirty="0" err="1">
                <a:solidFill>
                  <a:srgbClr val="595959"/>
                </a:solidFill>
                <a:latin typeface="微软雅黑" panose="020B0503020204020204" pitchFamily="34" charset="-122"/>
                <a:ea typeface="微软雅黑" panose="020B0503020204020204" pitchFamily="34" charset="-122"/>
              </a:rPr>
              <a:t>JMeter</a:t>
            </a:r>
            <a:r>
              <a:rPr lang="zh-CN" altLang="zh-CN" sz="1800" dirty="0">
                <a:solidFill>
                  <a:srgbClr val="595959"/>
                </a:solidFill>
                <a:latin typeface="微软雅黑" panose="020B0503020204020204" pitchFamily="34" charset="-122"/>
                <a:ea typeface="微软雅黑" panose="020B0503020204020204" pitchFamily="34" charset="-122"/>
              </a:rPr>
              <a:t>可以集成</a:t>
            </a:r>
            <a:r>
              <a:rPr lang="en-US" altLang="zh-CN" sz="1800" dirty="0">
                <a:solidFill>
                  <a:srgbClr val="595959"/>
                </a:solidFill>
                <a:latin typeface="微软雅黑" panose="020B0503020204020204" pitchFamily="34" charset="-122"/>
                <a:ea typeface="微软雅黑" panose="020B0503020204020204" pitchFamily="34" charset="-122"/>
              </a:rPr>
              <a:t>Apache Ant</a:t>
            </a:r>
            <a:r>
              <a:rPr lang="zh-CN" altLang="zh-CN" sz="1800" dirty="0">
                <a:solidFill>
                  <a:srgbClr val="595959"/>
                </a:solidFill>
                <a:latin typeface="微软雅黑" panose="020B0503020204020204" pitchFamily="34" charset="-122"/>
                <a:ea typeface="微软雅黑" panose="020B0503020204020204" pitchFamily="34" charset="-122"/>
              </a:rPr>
              <a:t>自动化测试工具。</a:t>
            </a:r>
            <a:endParaRPr lang="zh-CN" altLang="zh-CN" sz="1800" dirty="0">
              <a:solidFill>
                <a:srgbClr val="595959"/>
              </a:solidFill>
              <a:latin typeface="微软雅黑" panose="020B0503020204020204" pitchFamily="34" charset="-122"/>
              <a:ea typeface="微软雅黑" panose="020B0503020204020204" pitchFamily="34" charset="-122"/>
            </a:endParaRPr>
          </a:p>
        </p:txBody>
      </p:sp>
      <p:sp>
        <p:nvSpPr>
          <p:cNvPr id="5" name="矩形 4"/>
          <p:cNvSpPr/>
          <p:nvPr/>
        </p:nvSpPr>
        <p:spPr>
          <a:xfrm>
            <a:off x="918147" y="4805102"/>
            <a:ext cx="10221394" cy="923330"/>
          </a:xfrm>
          <a:prstGeom prst="rect">
            <a:avLst/>
          </a:prstGeom>
        </p:spPr>
        <p:txBody>
          <a:bodyPr wrap="square">
            <a:spAutoFit/>
          </a:bodyPr>
          <a:lstStyle/>
          <a:p>
            <a:pPr>
              <a:lnSpc>
                <a:spcPct val="150000"/>
              </a:lnSpc>
            </a:pPr>
            <a:r>
              <a:rPr lang="en-US" altLang="zh-CN" sz="1800" dirty="0">
                <a:solidFill>
                  <a:srgbClr val="595959"/>
                </a:solidFill>
                <a:latin typeface="微软雅黑" panose="020B0503020204020204" pitchFamily="34" charset="-122"/>
                <a:ea typeface="微软雅黑" panose="020B0503020204020204" pitchFamily="34" charset="-122"/>
              </a:rPr>
              <a:t>lib</a:t>
            </a:r>
            <a:r>
              <a:rPr lang="zh-CN" altLang="zh-CN" sz="1800" dirty="0">
                <a:solidFill>
                  <a:srgbClr val="595959"/>
                </a:solidFill>
                <a:latin typeface="微软雅黑" panose="020B0503020204020204" pitchFamily="34" charset="-122"/>
                <a:ea typeface="微软雅黑" panose="020B0503020204020204" pitchFamily="34" charset="-122"/>
              </a:rPr>
              <a:t>目录主要</a:t>
            </a:r>
            <a:r>
              <a:rPr lang="zh-CN" altLang="zh-CN" sz="1800" dirty="0">
                <a:solidFill>
                  <a:srgbClr val="1369B2"/>
                </a:solidFill>
                <a:latin typeface="微软雅黑" panose="020B0503020204020204" pitchFamily="34" charset="-122"/>
                <a:ea typeface="微软雅黑" panose="020B0503020204020204" pitchFamily="34" charset="-122"/>
              </a:rPr>
              <a:t>用于存储</a:t>
            </a:r>
            <a:r>
              <a:rPr lang="en-US" altLang="zh-CN" sz="1800" dirty="0" err="1">
                <a:solidFill>
                  <a:srgbClr val="1369B2"/>
                </a:solidFill>
                <a:latin typeface="微软雅黑" panose="020B0503020204020204" pitchFamily="34" charset="-122"/>
                <a:ea typeface="微软雅黑" panose="020B0503020204020204" pitchFamily="34" charset="-122"/>
              </a:rPr>
              <a:t>JMeter</a:t>
            </a:r>
            <a:r>
              <a:rPr lang="zh-CN" altLang="zh-CN" sz="1800">
                <a:solidFill>
                  <a:srgbClr val="1369B2"/>
                </a:solidFill>
                <a:latin typeface="微软雅黑" panose="020B0503020204020204" pitchFamily="34" charset="-122"/>
                <a:ea typeface="微软雅黑" panose="020B0503020204020204" pitchFamily="34" charset="-122"/>
              </a:rPr>
              <a:t>依赖的</a:t>
            </a:r>
            <a:r>
              <a:rPr lang="en-US" altLang="zh-CN" sz="1800">
                <a:solidFill>
                  <a:srgbClr val="1369B2"/>
                </a:solidFill>
                <a:latin typeface="微软雅黑" panose="020B0503020204020204" pitchFamily="34" charset="-122"/>
                <a:ea typeface="微软雅黑" panose="020B0503020204020204" pitchFamily="34" charset="-122"/>
              </a:rPr>
              <a:t>JAR</a:t>
            </a:r>
            <a:r>
              <a:rPr lang="zh-CN" altLang="zh-CN" sz="1800">
                <a:solidFill>
                  <a:srgbClr val="1369B2"/>
                </a:solidFill>
                <a:latin typeface="微软雅黑" panose="020B0503020204020204" pitchFamily="34" charset="-122"/>
                <a:ea typeface="微软雅黑" panose="020B0503020204020204" pitchFamily="34" charset="-122"/>
              </a:rPr>
              <a:t>包和</a:t>
            </a:r>
            <a:r>
              <a:rPr lang="zh-CN" altLang="zh-CN" sz="1800" dirty="0">
                <a:solidFill>
                  <a:srgbClr val="1369B2"/>
                </a:solidFill>
                <a:latin typeface="微软雅黑" panose="020B0503020204020204" pitchFamily="34" charset="-122"/>
                <a:ea typeface="微软雅黑" panose="020B0503020204020204" pitchFamily="34" charset="-122"/>
              </a:rPr>
              <a:t>用户扩展（第三方）所</a:t>
            </a:r>
            <a:r>
              <a:rPr lang="zh-CN" altLang="zh-CN" sz="1800">
                <a:solidFill>
                  <a:srgbClr val="1369B2"/>
                </a:solidFill>
                <a:latin typeface="微软雅黑" panose="020B0503020204020204" pitchFamily="34" charset="-122"/>
                <a:ea typeface="微软雅黑" panose="020B0503020204020204" pitchFamily="34" charset="-122"/>
              </a:rPr>
              <a:t>依赖的</a:t>
            </a:r>
            <a:r>
              <a:rPr lang="en-US" altLang="zh-CN" sz="1800">
                <a:solidFill>
                  <a:srgbClr val="1369B2"/>
                </a:solidFill>
                <a:latin typeface="微软雅黑" panose="020B0503020204020204" pitchFamily="34" charset="-122"/>
                <a:ea typeface="微软雅黑" panose="020B0503020204020204" pitchFamily="34" charset="-122"/>
              </a:rPr>
              <a:t>JAR</a:t>
            </a:r>
            <a:r>
              <a:rPr lang="zh-CN" altLang="zh-CN" sz="1800">
                <a:solidFill>
                  <a:srgbClr val="1369B2"/>
                </a:solidFill>
                <a:latin typeface="微软雅黑" panose="020B0503020204020204" pitchFamily="34" charset="-122"/>
                <a:ea typeface="微软雅黑" panose="020B0503020204020204" pitchFamily="34" charset="-122"/>
              </a:rPr>
              <a:t>包</a:t>
            </a:r>
            <a:r>
              <a:rPr lang="zh-CN" altLang="zh-CN" sz="1800" dirty="0">
                <a:solidFill>
                  <a:srgbClr val="595959"/>
                </a:solidFill>
                <a:latin typeface="微软雅黑" panose="020B0503020204020204" pitchFamily="34" charset="-122"/>
                <a:ea typeface="微软雅黑" panose="020B0503020204020204" pitchFamily="34" charset="-122"/>
              </a:rPr>
              <a:t>。</a:t>
            </a:r>
            <a:r>
              <a:rPr lang="en-US" altLang="zh-CN" sz="1800" dirty="0">
                <a:solidFill>
                  <a:srgbClr val="595959"/>
                </a:solidFill>
                <a:latin typeface="微软雅黑" panose="020B0503020204020204" pitchFamily="34" charset="-122"/>
                <a:ea typeface="微软雅黑" panose="020B0503020204020204" pitchFamily="34" charset="-122"/>
              </a:rPr>
              <a:t>lib</a:t>
            </a:r>
            <a:r>
              <a:rPr lang="zh-CN" altLang="zh-CN" sz="1800" dirty="0">
                <a:solidFill>
                  <a:srgbClr val="595959"/>
                </a:solidFill>
                <a:latin typeface="微软雅黑" panose="020B0503020204020204" pitchFamily="34" charset="-122"/>
                <a:ea typeface="微软雅黑" panose="020B0503020204020204" pitchFamily="34" charset="-122"/>
              </a:rPr>
              <a:t>目录下存储的是</a:t>
            </a:r>
            <a:r>
              <a:rPr lang="en-US" altLang="zh-CN" sz="1800" dirty="0" err="1">
                <a:solidFill>
                  <a:srgbClr val="595959"/>
                </a:solidFill>
                <a:latin typeface="微软雅黑" panose="020B0503020204020204" pitchFamily="34" charset="-122"/>
                <a:ea typeface="微软雅黑" panose="020B0503020204020204" pitchFamily="34" charset="-122"/>
              </a:rPr>
              <a:t>JMeter</a:t>
            </a:r>
            <a:r>
              <a:rPr lang="zh-CN" altLang="zh-CN" sz="1800" dirty="0">
                <a:solidFill>
                  <a:srgbClr val="595959"/>
                </a:solidFill>
                <a:latin typeface="微软雅黑" panose="020B0503020204020204" pitchFamily="34" charset="-122"/>
                <a:ea typeface="微软雅黑" panose="020B0503020204020204" pitchFamily="34" charset="-122"/>
              </a:rPr>
              <a:t>自</a:t>
            </a:r>
            <a:r>
              <a:rPr lang="zh-CN" altLang="zh-CN" sz="1800">
                <a:solidFill>
                  <a:srgbClr val="595959"/>
                </a:solidFill>
                <a:latin typeface="微软雅黑" panose="020B0503020204020204" pitchFamily="34" charset="-122"/>
                <a:ea typeface="微软雅黑" panose="020B0503020204020204" pitchFamily="34" charset="-122"/>
              </a:rPr>
              <a:t>带的</a:t>
            </a:r>
            <a:r>
              <a:rPr lang="en-US" altLang="zh-CN" sz="1800">
                <a:solidFill>
                  <a:srgbClr val="595959"/>
                </a:solidFill>
                <a:latin typeface="微软雅黑" panose="020B0503020204020204" pitchFamily="34" charset="-122"/>
                <a:ea typeface="微软雅黑" panose="020B0503020204020204" pitchFamily="34" charset="-122"/>
              </a:rPr>
              <a:t>JAR</a:t>
            </a:r>
            <a:r>
              <a:rPr lang="zh-CN" altLang="zh-CN" sz="1800">
                <a:solidFill>
                  <a:srgbClr val="595959"/>
                </a:solidFill>
                <a:latin typeface="微软雅黑" panose="020B0503020204020204" pitchFamily="34" charset="-122"/>
                <a:ea typeface="微软雅黑" panose="020B0503020204020204" pitchFamily="34" charset="-122"/>
              </a:rPr>
              <a:t>包</a:t>
            </a:r>
            <a:r>
              <a:rPr lang="zh-CN" altLang="zh-CN" sz="1800" dirty="0">
                <a:solidFill>
                  <a:srgbClr val="595959"/>
                </a:solidFill>
                <a:latin typeface="微软雅黑" panose="020B0503020204020204" pitchFamily="34" charset="-122"/>
                <a:ea typeface="微软雅黑" panose="020B0503020204020204" pitchFamily="34" charset="-122"/>
              </a:rPr>
              <a:t>，用户扩展所</a:t>
            </a:r>
            <a:r>
              <a:rPr lang="zh-CN" altLang="zh-CN" sz="1800">
                <a:solidFill>
                  <a:srgbClr val="595959"/>
                </a:solidFill>
                <a:latin typeface="微软雅黑" panose="020B0503020204020204" pitchFamily="34" charset="-122"/>
                <a:ea typeface="微软雅黑" panose="020B0503020204020204" pitchFamily="34" charset="-122"/>
              </a:rPr>
              <a:t>依赖的</a:t>
            </a:r>
            <a:r>
              <a:rPr lang="en-US" altLang="zh-CN" sz="1800">
                <a:solidFill>
                  <a:srgbClr val="595959"/>
                </a:solidFill>
                <a:latin typeface="微软雅黑" panose="020B0503020204020204" pitchFamily="34" charset="-122"/>
                <a:ea typeface="微软雅黑" panose="020B0503020204020204" pitchFamily="34" charset="-122"/>
              </a:rPr>
              <a:t>JAR</a:t>
            </a:r>
            <a:r>
              <a:rPr lang="zh-CN" altLang="zh-CN" sz="1800">
                <a:solidFill>
                  <a:srgbClr val="595959"/>
                </a:solidFill>
                <a:latin typeface="微软雅黑" panose="020B0503020204020204" pitchFamily="34" charset="-122"/>
                <a:ea typeface="微软雅黑" panose="020B0503020204020204" pitchFamily="34" charset="-122"/>
              </a:rPr>
              <a:t>包</a:t>
            </a:r>
            <a:r>
              <a:rPr lang="zh-CN" altLang="zh-CN" sz="1800" dirty="0">
                <a:solidFill>
                  <a:srgbClr val="595959"/>
                </a:solidFill>
                <a:latin typeface="微软雅黑" panose="020B0503020204020204" pitchFamily="34" charset="-122"/>
                <a:ea typeface="微软雅黑" panose="020B0503020204020204" pitchFamily="34" charset="-122"/>
              </a:rPr>
              <a:t>存储在</a:t>
            </a:r>
            <a:r>
              <a:rPr lang="en-US" altLang="zh-CN" sz="1800" dirty="0">
                <a:solidFill>
                  <a:srgbClr val="595959"/>
                </a:solidFill>
                <a:latin typeface="微软雅黑" panose="020B0503020204020204" pitchFamily="34" charset="-122"/>
                <a:ea typeface="微软雅黑" panose="020B0503020204020204" pitchFamily="34" charset="-122"/>
              </a:rPr>
              <a:t>lib</a:t>
            </a:r>
            <a:r>
              <a:rPr lang="zh-CN" altLang="zh-CN" sz="1800" dirty="0">
                <a:solidFill>
                  <a:srgbClr val="595959"/>
                </a:solidFill>
                <a:latin typeface="微软雅黑" panose="020B0503020204020204" pitchFamily="34" charset="-122"/>
                <a:ea typeface="微软雅黑" panose="020B0503020204020204" pitchFamily="34" charset="-122"/>
              </a:rPr>
              <a:t>目录下的</a:t>
            </a:r>
            <a:r>
              <a:rPr lang="en-US" altLang="zh-CN" sz="1800" dirty="0" err="1">
                <a:solidFill>
                  <a:srgbClr val="595959"/>
                </a:solidFill>
                <a:latin typeface="微软雅黑" panose="020B0503020204020204" pitchFamily="34" charset="-122"/>
                <a:ea typeface="微软雅黑" panose="020B0503020204020204" pitchFamily="34" charset="-122"/>
              </a:rPr>
              <a:t>ext</a:t>
            </a:r>
            <a:r>
              <a:rPr lang="zh-CN" altLang="zh-CN" sz="1800" dirty="0">
                <a:solidFill>
                  <a:srgbClr val="595959"/>
                </a:solidFill>
                <a:latin typeface="微软雅黑" panose="020B0503020204020204" pitchFamily="34" charset="-122"/>
                <a:ea typeface="微软雅黑" panose="020B0503020204020204" pitchFamily="34" charset="-122"/>
              </a:rPr>
              <a:t>文件夹中。</a:t>
            </a:r>
            <a:endParaRPr lang="zh-CN" altLang="zh-CN" sz="1800" dirty="0">
              <a:solidFill>
                <a:srgbClr val="595959"/>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5.2.3 </a:t>
            </a:r>
            <a:r>
              <a:rPr lang="en-US" altLang="zh-CN" sz="2400" b="1" dirty="0" err="1">
                <a:solidFill>
                  <a:srgbClr val="595959"/>
                </a:solidFill>
                <a:latin typeface="微软雅黑" panose="020B0503020204020204" pitchFamily="34" charset="-122"/>
                <a:ea typeface="微软雅黑" panose="020B0503020204020204" pitchFamily="34" charset="-122"/>
                <a:cs typeface="+mn-ea"/>
                <a:sym typeface="+mn-lt"/>
              </a:rPr>
              <a:t>JMeter</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目录</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1" name="TextBox 21"/>
          <p:cNvSpPr>
            <a:spLocks noChangeArrowheads="1"/>
          </p:cNvSpPr>
          <p:nvPr/>
        </p:nvSpPr>
        <p:spPr bwMode="auto">
          <a:xfrm>
            <a:off x="1143690" y="1226200"/>
            <a:ext cx="295227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000" b="1">
                <a:solidFill>
                  <a:schemeClr val="tx1">
                    <a:lumMod val="75000"/>
                    <a:lumOff val="25000"/>
                  </a:schemeClr>
                </a:solidFill>
                <a:latin typeface="微软雅黑" panose="020B0503020204020204" pitchFamily="34" charset="-122"/>
                <a:ea typeface="微软雅黑" panose="020B0503020204020204" pitchFamily="34" charset="-122"/>
                <a:cs typeface="+mn-ea"/>
              </a:rPr>
              <a:t>5.licenses</a:t>
            </a:r>
            <a:r>
              <a:rPr lang="zh-CN" altLang="en-US" sz="2000" b="1">
                <a:solidFill>
                  <a:schemeClr val="tx1">
                    <a:lumMod val="75000"/>
                    <a:lumOff val="25000"/>
                  </a:schemeClr>
                </a:solidFill>
                <a:latin typeface="微软雅黑" panose="020B0503020204020204" pitchFamily="34" charset="-122"/>
                <a:ea typeface="微软雅黑" panose="020B0503020204020204" pitchFamily="34" charset="-122"/>
                <a:cs typeface="+mn-ea"/>
              </a:rPr>
              <a:t>目录</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a:off x="1045156" y="3707957"/>
            <a:ext cx="9808891" cy="923330"/>
          </a:xfrm>
          <a:prstGeom prst="rect">
            <a:avLst/>
          </a:prstGeom>
        </p:spPr>
        <p:txBody>
          <a:bodyPr wrap="square">
            <a:spAutoFit/>
          </a:bodyPr>
          <a:lstStyle/>
          <a:p>
            <a:pPr>
              <a:lnSpc>
                <a:spcPct val="150000"/>
              </a:lnSpc>
            </a:pPr>
            <a:r>
              <a:rPr lang="en-US" altLang="zh-CN" sz="1800" dirty="0" err="1">
                <a:solidFill>
                  <a:srgbClr val="595959"/>
                </a:solidFill>
                <a:latin typeface="微软雅黑" panose="020B0503020204020204" pitchFamily="34" charset="-122"/>
                <a:ea typeface="微软雅黑" panose="020B0503020204020204" pitchFamily="34" charset="-122"/>
              </a:rPr>
              <a:t>printable_docs</a:t>
            </a:r>
            <a:r>
              <a:rPr lang="zh-CN" altLang="zh-CN" sz="1800" dirty="0">
                <a:solidFill>
                  <a:srgbClr val="595959"/>
                </a:solidFill>
                <a:latin typeface="微软雅黑" panose="020B0503020204020204" pitchFamily="34" charset="-122"/>
                <a:ea typeface="微软雅黑" panose="020B0503020204020204" pitchFamily="34" charset="-122"/>
              </a:rPr>
              <a:t>目录</a:t>
            </a:r>
            <a:r>
              <a:rPr lang="zh-CN" altLang="zh-CN" sz="1800" dirty="0">
                <a:solidFill>
                  <a:srgbClr val="1369B2"/>
                </a:solidFill>
                <a:latin typeface="微软雅黑" panose="020B0503020204020204" pitchFamily="34" charset="-122"/>
                <a:ea typeface="微软雅黑" panose="020B0503020204020204" pitchFamily="34" charset="-122"/>
              </a:rPr>
              <a:t>存储的是</a:t>
            </a:r>
            <a:r>
              <a:rPr lang="en-US" altLang="zh-CN" sz="1800" dirty="0" err="1">
                <a:solidFill>
                  <a:srgbClr val="1369B2"/>
                </a:solidFill>
                <a:latin typeface="微软雅黑" panose="020B0503020204020204" pitchFamily="34" charset="-122"/>
                <a:ea typeface="微软雅黑" panose="020B0503020204020204" pitchFamily="34" charset="-122"/>
              </a:rPr>
              <a:t>JMeter</a:t>
            </a:r>
            <a:r>
              <a:rPr lang="zh-CN" altLang="zh-CN" sz="1800" dirty="0">
                <a:solidFill>
                  <a:srgbClr val="1369B2"/>
                </a:solidFill>
                <a:latin typeface="微软雅黑" panose="020B0503020204020204" pitchFamily="34" charset="-122"/>
                <a:ea typeface="微软雅黑" panose="020B0503020204020204" pitchFamily="34" charset="-122"/>
              </a:rPr>
              <a:t>官方的帮助文档</a:t>
            </a:r>
            <a:r>
              <a:rPr lang="zh-CN" altLang="zh-CN" sz="1800" dirty="0">
                <a:solidFill>
                  <a:srgbClr val="595959"/>
                </a:solidFill>
                <a:latin typeface="微软雅黑" panose="020B0503020204020204" pitchFamily="34" charset="-122"/>
                <a:ea typeface="微软雅黑" panose="020B0503020204020204" pitchFamily="34" charset="-122"/>
              </a:rPr>
              <a:t>，在</a:t>
            </a:r>
            <a:r>
              <a:rPr lang="en-US" altLang="zh-CN" sz="1800" dirty="0" err="1">
                <a:solidFill>
                  <a:srgbClr val="595959"/>
                </a:solidFill>
                <a:latin typeface="微软雅黑" panose="020B0503020204020204" pitchFamily="34" charset="-122"/>
                <a:ea typeface="微软雅黑" panose="020B0503020204020204" pitchFamily="34" charset="-122"/>
              </a:rPr>
              <a:t>printable_docs</a:t>
            </a:r>
            <a:r>
              <a:rPr lang="zh-CN" altLang="zh-CN" sz="1800" dirty="0">
                <a:solidFill>
                  <a:srgbClr val="595959"/>
                </a:solidFill>
                <a:latin typeface="微软雅黑" panose="020B0503020204020204" pitchFamily="34" charset="-122"/>
                <a:ea typeface="微软雅黑" panose="020B0503020204020204" pitchFamily="34" charset="-122"/>
              </a:rPr>
              <a:t>目录下的</a:t>
            </a:r>
            <a:r>
              <a:rPr lang="en-US" altLang="zh-CN" sz="1800" dirty="0">
                <a:solidFill>
                  <a:srgbClr val="595959"/>
                </a:solidFill>
                <a:latin typeface="微软雅黑" panose="020B0503020204020204" pitchFamily="34" charset="-122"/>
                <a:ea typeface="微软雅黑" panose="020B0503020204020204" pitchFamily="34" charset="-122"/>
              </a:rPr>
              <a:t>index.html</a:t>
            </a:r>
            <a:r>
              <a:rPr lang="zh-CN" altLang="zh-CN" sz="1800" dirty="0">
                <a:solidFill>
                  <a:srgbClr val="595959"/>
                </a:solidFill>
                <a:latin typeface="微软雅黑" panose="020B0503020204020204" pitchFamily="34" charset="-122"/>
                <a:ea typeface="微软雅黑" panose="020B0503020204020204" pitchFamily="34" charset="-122"/>
              </a:rPr>
              <a:t>文件中，可以查看官方的帮助文件。</a:t>
            </a:r>
            <a:endParaRPr lang="zh-CN" altLang="zh-CN" sz="1800" dirty="0">
              <a:solidFill>
                <a:srgbClr val="595959"/>
              </a:solidFill>
              <a:latin typeface="微软雅黑" panose="020B0503020204020204" pitchFamily="34" charset="-122"/>
              <a:ea typeface="微软雅黑" panose="020B0503020204020204" pitchFamily="34" charset="-122"/>
            </a:endParaRPr>
          </a:p>
        </p:txBody>
      </p:sp>
      <p:sp>
        <p:nvSpPr>
          <p:cNvPr id="11" name="TextBox 21"/>
          <p:cNvSpPr>
            <a:spLocks noChangeArrowheads="1"/>
          </p:cNvSpPr>
          <p:nvPr/>
        </p:nvSpPr>
        <p:spPr bwMode="auto">
          <a:xfrm>
            <a:off x="1143690" y="3046741"/>
            <a:ext cx="295227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cs typeface="+mn-ea"/>
              </a:rPr>
              <a:t>6</a:t>
            </a:r>
            <a:r>
              <a:rPr lang="en-US" altLang="zh-CN" sz="2000" b="1">
                <a:solidFill>
                  <a:schemeClr val="tx1">
                    <a:lumMod val="75000"/>
                    <a:lumOff val="25000"/>
                  </a:schemeClr>
                </a:solidFill>
                <a:latin typeface="微软雅黑" panose="020B0503020204020204" pitchFamily="34" charset="-122"/>
                <a:ea typeface="微软雅黑" panose="020B0503020204020204" pitchFamily="34" charset="-122"/>
                <a:cs typeface="+mn-ea"/>
              </a:rPr>
              <a:t>.printable_docs</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rPr>
              <a:t>目录</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12" name="矩形 11"/>
          <p:cNvSpPr/>
          <p:nvPr/>
        </p:nvSpPr>
        <p:spPr>
          <a:xfrm>
            <a:off x="1045156" y="1848505"/>
            <a:ext cx="9437224" cy="507831"/>
          </a:xfrm>
          <a:prstGeom prst="rect">
            <a:avLst/>
          </a:prstGeom>
        </p:spPr>
        <p:txBody>
          <a:bodyPr wrap="square">
            <a:spAutoFit/>
          </a:bodyPr>
          <a:lstStyle/>
          <a:p>
            <a:pPr>
              <a:lnSpc>
                <a:spcPct val="150000"/>
              </a:lnSpc>
            </a:pPr>
            <a:r>
              <a:rPr lang="en-US" altLang="zh-CN" sz="1800">
                <a:solidFill>
                  <a:srgbClr val="595959"/>
                </a:solidFill>
                <a:latin typeface="微软雅黑" panose="020B0503020204020204" pitchFamily="34" charset="-122"/>
                <a:ea typeface="微软雅黑" panose="020B0503020204020204" pitchFamily="34" charset="-122"/>
              </a:rPr>
              <a:t>licenses</a:t>
            </a:r>
            <a:r>
              <a:rPr lang="zh-CN" altLang="zh-CN" sz="1800">
                <a:solidFill>
                  <a:srgbClr val="595959"/>
                </a:solidFill>
                <a:latin typeface="微软雅黑" panose="020B0503020204020204" pitchFamily="34" charset="-122"/>
                <a:ea typeface="微软雅黑" panose="020B0503020204020204" pitchFamily="34" charset="-122"/>
              </a:rPr>
              <a:t>目录</a:t>
            </a:r>
            <a:r>
              <a:rPr lang="zh-CN" altLang="zh-CN" sz="1800" dirty="0">
                <a:solidFill>
                  <a:srgbClr val="1369B2"/>
                </a:solidFill>
                <a:latin typeface="微软雅黑" panose="020B0503020204020204" pitchFamily="34" charset="-122"/>
                <a:ea typeface="微软雅黑" panose="020B0503020204020204" pitchFamily="34" charset="-122"/>
              </a:rPr>
              <a:t>存储的</a:t>
            </a:r>
            <a:r>
              <a:rPr lang="zh-CN" altLang="zh-CN" sz="1800">
                <a:solidFill>
                  <a:srgbClr val="1369B2"/>
                </a:solidFill>
                <a:latin typeface="微软雅黑" panose="020B0503020204020204" pitchFamily="34" charset="-122"/>
                <a:ea typeface="微软雅黑" panose="020B0503020204020204" pitchFamily="34" charset="-122"/>
              </a:rPr>
              <a:t>是</a:t>
            </a:r>
            <a:r>
              <a:rPr lang="en-US" altLang="zh-CN" sz="1800">
                <a:solidFill>
                  <a:srgbClr val="1369B2"/>
                </a:solidFill>
                <a:latin typeface="微软雅黑" panose="020B0503020204020204" pitchFamily="34" charset="-122"/>
                <a:ea typeface="微软雅黑" panose="020B0503020204020204" pitchFamily="34" charset="-122"/>
              </a:rPr>
              <a:t>JMeter</a:t>
            </a:r>
            <a:r>
              <a:rPr lang="zh-CN" altLang="en-US" sz="1800">
                <a:solidFill>
                  <a:srgbClr val="1369B2"/>
                </a:solidFill>
                <a:latin typeface="微软雅黑" panose="020B0503020204020204" pitchFamily="34" charset="-122"/>
                <a:ea typeface="微软雅黑" panose="020B0503020204020204" pitchFamily="34" charset="-122"/>
              </a:rPr>
              <a:t>的软件许可证</a:t>
            </a:r>
            <a:r>
              <a:rPr lang="zh-CN" altLang="zh-CN" sz="1800">
                <a:solidFill>
                  <a:srgbClr val="595959"/>
                </a:solidFill>
                <a:latin typeface="微软雅黑" panose="020B0503020204020204" pitchFamily="34" charset="-122"/>
                <a:ea typeface="微软雅黑" panose="020B0503020204020204" pitchFamily="34" charset="-122"/>
              </a:rPr>
              <a:t>，在</a:t>
            </a:r>
            <a:r>
              <a:rPr lang="en-US" altLang="zh-CN" sz="1800">
                <a:solidFill>
                  <a:srgbClr val="595959"/>
                </a:solidFill>
                <a:latin typeface="微软雅黑" panose="020B0503020204020204" pitchFamily="34" charset="-122"/>
                <a:ea typeface="微软雅黑" panose="020B0503020204020204" pitchFamily="34" charset="-122"/>
              </a:rPr>
              <a:t>licenses</a:t>
            </a:r>
            <a:r>
              <a:rPr lang="zh-CN" altLang="zh-CN" sz="1800">
                <a:solidFill>
                  <a:srgbClr val="595959"/>
                </a:solidFill>
                <a:latin typeface="微软雅黑" panose="020B0503020204020204" pitchFamily="34" charset="-122"/>
                <a:ea typeface="微软雅黑" panose="020B0503020204020204" pitchFamily="34" charset="-122"/>
              </a:rPr>
              <a:t>目录下</a:t>
            </a:r>
            <a:r>
              <a:rPr lang="zh-CN" altLang="en-US" sz="1800">
                <a:solidFill>
                  <a:srgbClr val="595959"/>
                </a:solidFill>
                <a:latin typeface="微软雅黑" panose="020B0503020204020204" pitchFamily="34" charset="-122"/>
                <a:ea typeface="微软雅黑" panose="020B0503020204020204" pitchFamily="34" charset="-122"/>
              </a:rPr>
              <a:t>可以查看软件许可证文件。</a:t>
            </a:r>
            <a:endParaRPr lang="zh-CN" altLang="zh-CN" sz="1800" dirty="0">
              <a:solidFill>
                <a:srgbClr val="595959"/>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2150284" y="1608089"/>
            <a:ext cx="4513275" cy="6704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思源黑体 CN Regular" panose="020B0500000000000000" pitchFamily="34" charset="-122"/>
              <a:sym typeface="Arial" panose="020B0604020202020204" pitchFamily="34" charset="0"/>
            </a:endParaRPr>
          </a:p>
        </p:txBody>
      </p:sp>
      <p:sp>
        <p:nvSpPr>
          <p:cNvPr id="31"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5.2.3 </a:t>
            </a:r>
            <a:r>
              <a:rPr lang="en-US" altLang="zh-CN" sz="2400" b="1" dirty="0" err="1">
                <a:solidFill>
                  <a:srgbClr val="595959"/>
                </a:solidFill>
                <a:latin typeface="微软雅黑" panose="020B0503020204020204" pitchFamily="34" charset="-122"/>
                <a:ea typeface="微软雅黑" panose="020B0503020204020204" pitchFamily="34" charset="-122"/>
                <a:cs typeface="+mn-ea"/>
                <a:sym typeface="+mn-lt"/>
              </a:rPr>
              <a:t>JMeter</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目录</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7" name="文本框 25"/>
          <p:cNvSpPr txBox="1"/>
          <p:nvPr/>
        </p:nvSpPr>
        <p:spPr>
          <a:xfrm>
            <a:off x="2180315" y="1743261"/>
            <a:ext cx="4279098" cy="461665"/>
          </a:xfrm>
          <a:prstGeom prst="rect">
            <a:avLst/>
          </a:prstGeom>
          <a:noFill/>
        </p:spPr>
        <p:txBody>
          <a:bodyPr wrap="square" rtlCol="0">
            <a:spAutoFit/>
          </a:bodyPr>
          <a:lstStyle/>
          <a:p>
            <a:pPr algn="dist"/>
            <a:r>
              <a:rPr lang="en-US" altLang="zh-CN" b="1" dirty="0" err="1">
                <a:solidFill>
                  <a:schemeClr val="bg1"/>
                </a:solidFill>
                <a:latin typeface="微软雅黑" panose="020B0503020204020204" pitchFamily="34" charset="-122"/>
                <a:ea typeface="微软雅黑" panose="020B0503020204020204" pitchFamily="34" charset="-122"/>
              </a:rPr>
              <a:t>JMeter</a:t>
            </a:r>
            <a:r>
              <a:rPr lang="zh-CN" altLang="en-US" b="1" dirty="0">
                <a:solidFill>
                  <a:schemeClr val="bg1"/>
                </a:solidFill>
                <a:latin typeface="微软雅黑" panose="020B0503020204020204" pitchFamily="34" charset="-122"/>
                <a:ea typeface="微软雅黑" panose="020B0503020204020204" pitchFamily="34" charset="-122"/>
              </a:rPr>
              <a:t>背景更改和界面汉化</a:t>
            </a:r>
            <a:endParaRPr lang="zh-CN" altLang="zh-CN" b="1" dirty="0">
              <a:solidFill>
                <a:schemeClr val="bg1"/>
              </a:solidFill>
              <a:latin typeface="微软雅黑" panose="020B0503020204020204" pitchFamily="34" charset="-122"/>
              <a:ea typeface="微软雅黑" panose="020B0503020204020204" pitchFamily="34" charset="-122"/>
            </a:endParaRPr>
          </a:p>
        </p:txBody>
      </p:sp>
      <p:sp>
        <p:nvSpPr>
          <p:cNvPr id="3" name="矩形 2"/>
          <p:cNvSpPr/>
          <p:nvPr/>
        </p:nvSpPr>
        <p:spPr>
          <a:xfrm>
            <a:off x="831785" y="3143627"/>
            <a:ext cx="4298356" cy="1477328"/>
          </a:xfrm>
          <a:prstGeom prst="rect">
            <a:avLst/>
          </a:prstGeom>
        </p:spPr>
        <p:txBody>
          <a:bodyPr wrap="square">
            <a:spAutoFit/>
          </a:bodyPr>
          <a:lstStyle/>
          <a:p>
            <a:pPr>
              <a:lnSpc>
                <a:spcPct val="150000"/>
              </a:lnSpc>
            </a:pP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更改</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JMeter</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背景，可以在菜单栏单击</a:t>
            </a:r>
            <a:r>
              <a:rPr lang="zh-CN" altLang="zh-CN" sz="2000" dirty="0">
                <a:solidFill>
                  <a:srgbClr val="1369B2"/>
                </a:solidFill>
                <a:latin typeface="微软雅黑" panose="020B0503020204020204" pitchFamily="34" charset="-122"/>
                <a:ea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rPr>
              <a:t>Options</a:t>
            </a:r>
            <a:r>
              <a:rPr lang="zh-CN" altLang="zh-CN" sz="2000" dirty="0">
                <a:solidFill>
                  <a:srgbClr val="1369B2"/>
                </a:solidFill>
                <a:latin typeface="微软雅黑" panose="020B0503020204020204" pitchFamily="34" charset="-122"/>
                <a:ea typeface="微软雅黑" panose="020B0503020204020204" pitchFamily="34" charset="-122"/>
              </a:rPr>
              <a:t>”</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rPr>
              <a:t>Look and Feel”</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 </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rPr>
              <a:t>Windows”</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，如右图所示</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endPar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43058" y="2639273"/>
            <a:ext cx="5664131" cy="3732282"/>
          </a:xfrm>
          <a:prstGeom prst="rect">
            <a:avLst/>
          </a:prstGeom>
        </p:spPr>
      </p:pic>
      <p:sp>
        <p:nvSpPr>
          <p:cNvPr id="12" name="矩形 11"/>
          <p:cNvSpPr/>
          <p:nvPr/>
        </p:nvSpPr>
        <p:spPr>
          <a:xfrm>
            <a:off x="982980" y="838200"/>
            <a:ext cx="1779905" cy="5060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dirty="0">
                <a:solidFill>
                  <a:srgbClr val="595959"/>
                </a:solidFill>
                <a:latin typeface="微软雅黑" panose="020B0503020204020204" pitchFamily="34" charset="-122"/>
                <a:ea typeface="微软雅黑" panose="020B0503020204020204" pitchFamily="34" charset="-122"/>
              </a:rPr>
              <a:t>多学一招</a:t>
            </a:r>
            <a:endParaRPr lang="zh-CN" dirty="0">
              <a:solidFill>
                <a:srgbClr val="595959"/>
              </a:solidFill>
              <a:latin typeface="微软雅黑" panose="020B0503020204020204" pitchFamily="34" charset="-122"/>
              <a:ea typeface="微软雅黑" panose="020B0503020204020204" pitchFamily="34" charset="-122"/>
            </a:endParaRPr>
          </a:p>
        </p:txBody>
      </p:sp>
      <p:pic>
        <p:nvPicPr>
          <p:cNvPr id="19" name="图形 22" descr="讲故事"/>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2767" y="1398145"/>
            <a:ext cx="1015842" cy="1015842"/>
          </a:xfrm>
          <a:prstGeom prst="rect">
            <a:avLst/>
          </a:prstGeom>
        </p:spPr>
      </p:pic>
      <p:sp>
        <p:nvSpPr>
          <p:cNvPr id="22" name="矩形 21"/>
          <p:cNvSpPr/>
          <p:nvPr/>
        </p:nvSpPr>
        <p:spPr>
          <a:xfrm>
            <a:off x="6863296" y="1638164"/>
            <a:ext cx="83114" cy="6704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思源黑体 CN Regular" panose="020B0500000000000000" pitchFamily="34" charset="-122"/>
              <a:sym typeface="Arial" panose="020B0604020202020204" pitchFamily="34" charset="0"/>
            </a:endParaRPr>
          </a:p>
        </p:txBody>
      </p:sp>
      <p:sp>
        <p:nvSpPr>
          <p:cNvPr id="23" name="矩形 22"/>
          <p:cNvSpPr/>
          <p:nvPr/>
        </p:nvSpPr>
        <p:spPr>
          <a:xfrm>
            <a:off x="7050995" y="1638164"/>
            <a:ext cx="83114" cy="6704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思源黑体 CN Regular" panose="020B0500000000000000" pitchFamily="34" charset="-122"/>
              <a:sym typeface="Arial" panose="020B0604020202020204" pitchFamily="34" charset="0"/>
            </a:endParaRPr>
          </a:p>
        </p:txBody>
      </p:sp>
      <p:sp>
        <p:nvSpPr>
          <p:cNvPr id="10" name="TextBox 9"/>
          <p:cNvSpPr txBox="1"/>
          <p:nvPr/>
        </p:nvSpPr>
        <p:spPr>
          <a:xfrm>
            <a:off x="823751" y="2639273"/>
            <a:ext cx="1809716" cy="400110"/>
          </a:xfrm>
          <a:prstGeom prst="rect">
            <a:avLst/>
          </a:prstGeom>
          <a:noFill/>
        </p:spPr>
        <p:txBody>
          <a:bodyPr wrap="square" rtlCol="0">
            <a:spAutoFit/>
          </a:bodyPr>
          <a:lstStyle/>
          <a:p>
            <a:r>
              <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cs typeface="+mn-ea"/>
              </a:rPr>
              <a:t>1.</a:t>
            </a: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mn-ea"/>
              </a:rPr>
              <a:t>更改背景</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5.2.3 </a:t>
            </a:r>
            <a:r>
              <a:rPr lang="en-US" altLang="zh-CN" sz="2400" b="1" dirty="0" err="1">
                <a:solidFill>
                  <a:srgbClr val="595959"/>
                </a:solidFill>
                <a:latin typeface="微软雅黑" panose="020B0503020204020204" pitchFamily="34" charset="-122"/>
                <a:ea typeface="微软雅黑" panose="020B0503020204020204" pitchFamily="34" charset="-122"/>
                <a:cs typeface="+mn-ea"/>
                <a:sym typeface="+mn-lt"/>
              </a:rPr>
              <a:t>JMeter</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目录</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904834" y="1676477"/>
            <a:ext cx="9311221" cy="1477328"/>
          </a:xfrm>
          <a:prstGeom prst="rect">
            <a:avLst/>
          </a:prstGeom>
        </p:spPr>
        <p:txBody>
          <a:bodyPr wrap="square">
            <a:spAutoFit/>
          </a:bodyPr>
          <a:lstStyle/>
          <a:p>
            <a:pPr>
              <a:lnSpc>
                <a:spcPct val="150000"/>
              </a:lnSpc>
            </a:pP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单击</a:t>
            </a:r>
            <a:r>
              <a:rPr lang="en-US" altLang="zh-CN" sz="2000" dirty="0">
                <a:solidFill>
                  <a:srgbClr val="1369B2"/>
                </a:solidFill>
                <a:latin typeface="微软雅黑" panose="020B0503020204020204" pitchFamily="34" charset="-122"/>
                <a:ea typeface="微软雅黑" panose="020B0503020204020204" pitchFamily="34" charset="-122"/>
              </a:rPr>
              <a:t>“Windows”</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选项</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后</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会</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弹出</a:t>
            </a:r>
            <a:r>
              <a:rPr lang="en-US" altLang="zh-CN" sz="2000" dirty="0">
                <a:solidFill>
                  <a:srgbClr val="1369B2"/>
                </a:solidFill>
                <a:latin typeface="微软雅黑" panose="020B0503020204020204" pitchFamily="34" charset="-122"/>
                <a:ea typeface="微软雅黑" panose="020B0503020204020204" pitchFamily="34" charset="-122"/>
              </a:rPr>
              <a:t>Exit</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对话框</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提示用户需要重启</a:t>
            </a:r>
            <a:r>
              <a:rPr lang="en-US" altLang="zh-CN" sz="2000" dirty="0" err="1">
                <a:solidFill>
                  <a:srgbClr val="1369B2"/>
                </a:solidFill>
                <a:latin typeface="微软雅黑" panose="020B0503020204020204" pitchFamily="34" charset="-122"/>
                <a:ea typeface="微软雅黑" panose="020B0503020204020204" pitchFamily="34" charset="-122"/>
              </a:rPr>
              <a:t>JMeter</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，单击</a:t>
            </a:r>
            <a:r>
              <a:rPr lang="en-US" altLang="zh-CN" sz="2000" dirty="0">
                <a:solidFill>
                  <a:srgbClr val="1369B2"/>
                </a:solidFill>
                <a:latin typeface="微软雅黑" panose="020B0503020204020204" pitchFamily="34" charset="-122"/>
                <a:ea typeface="微软雅黑" panose="020B0503020204020204" pitchFamily="34" charset="-122"/>
              </a:rPr>
              <a:t>“Yes”</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按钮，重启</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JMeter</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，即可将</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JMeter</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背景更改为浅色。</a:t>
            </a:r>
            <a:endPar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p>
            <a:pPr>
              <a:lnSpc>
                <a:spcPct val="150000"/>
              </a:lnSpc>
            </a:pPr>
            <a:endPar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
        <p:nvSpPr>
          <p:cNvPr id="12" name="矩形 11"/>
          <p:cNvSpPr/>
          <p:nvPr/>
        </p:nvSpPr>
        <p:spPr>
          <a:xfrm>
            <a:off x="982980" y="838200"/>
            <a:ext cx="1779905" cy="5060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dirty="0">
                <a:solidFill>
                  <a:srgbClr val="595959"/>
                </a:solidFill>
                <a:latin typeface="微软雅黑" panose="020B0503020204020204" pitchFamily="34" charset="-122"/>
                <a:ea typeface="微软雅黑" panose="020B0503020204020204" pitchFamily="34" charset="-122"/>
              </a:rPr>
              <a:t>多学一招</a:t>
            </a:r>
            <a:endParaRPr lang="zh-CN" dirty="0">
              <a:solidFill>
                <a:srgbClr val="595959"/>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58854" y="3705970"/>
            <a:ext cx="5810250" cy="11715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5.2.3 </a:t>
            </a:r>
            <a:r>
              <a:rPr lang="en-US" altLang="zh-CN" sz="2400" b="1" dirty="0" err="1">
                <a:solidFill>
                  <a:srgbClr val="595959"/>
                </a:solidFill>
                <a:latin typeface="微软雅黑" panose="020B0503020204020204" pitchFamily="34" charset="-122"/>
                <a:ea typeface="微软雅黑" panose="020B0503020204020204" pitchFamily="34" charset="-122"/>
                <a:cs typeface="+mn-ea"/>
                <a:sym typeface="+mn-lt"/>
              </a:rPr>
              <a:t>JMeter</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目录</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1038808" y="2187408"/>
            <a:ext cx="4910730" cy="3323987"/>
          </a:xfrm>
          <a:prstGeom prst="rect">
            <a:avLst/>
          </a:prstGeom>
        </p:spPr>
        <p:txBody>
          <a:bodyPr wrap="square">
            <a:spAutoFit/>
          </a:bodyPr>
          <a:lstStyle/>
          <a:p>
            <a:pPr>
              <a:lnSpc>
                <a:spcPct val="150000"/>
              </a:lnSpc>
            </a:pP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JMeter</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界面汉化，可以在菜单栏单击</a:t>
            </a:r>
            <a:r>
              <a:rPr lang="zh-CN" altLang="zh-CN" sz="2000" dirty="0">
                <a:solidFill>
                  <a:srgbClr val="1369B2"/>
                </a:solidFill>
                <a:latin typeface="微软雅黑" panose="020B0503020204020204" pitchFamily="34" charset="-122"/>
                <a:ea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rPr>
              <a:t>Options</a:t>
            </a:r>
            <a:r>
              <a:rPr lang="zh-CN" altLang="zh-CN" sz="2000" dirty="0">
                <a:solidFill>
                  <a:srgbClr val="1369B2"/>
                </a:solidFill>
                <a:latin typeface="微软雅黑" panose="020B0503020204020204" pitchFamily="34" charset="-122"/>
                <a:ea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a:solidFill>
                  <a:srgbClr val="1369B2"/>
                </a:solidFill>
                <a:latin typeface="微软雅黑" panose="020B0503020204020204" pitchFamily="34" charset="-122"/>
                <a:ea typeface="微软雅黑" panose="020B0503020204020204" pitchFamily="34" charset="-122"/>
              </a:rPr>
              <a:t>“</a:t>
            </a:r>
            <a:r>
              <a:rPr lang="en-US" altLang="zh-CN" sz="2000">
                <a:solidFill>
                  <a:srgbClr val="1369B2"/>
                </a:solidFill>
                <a:latin typeface="微软雅黑" panose="020B0503020204020204" pitchFamily="34" charset="-122"/>
                <a:ea typeface="微软雅黑" panose="020B0503020204020204" pitchFamily="34" charset="-122"/>
              </a:rPr>
              <a:t>ChooseLanguage</a:t>
            </a:r>
            <a:r>
              <a:rPr lang="en-US" altLang="zh-CN" sz="2000" dirty="0">
                <a:solidFill>
                  <a:srgbClr val="1369B2"/>
                </a:solidFill>
                <a:latin typeface="微软雅黑" panose="020B0503020204020204" pitchFamily="34" charset="-122"/>
                <a:ea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rPr>
              <a:t>Chinese(Simplified)”</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，设置汉化界面</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这样</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设置</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只是</a:t>
            </a:r>
            <a:r>
              <a:rPr lang="zh-CN" altLang="zh-CN" sz="2000" dirty="0">
                <a:solidFill>
                  <a:srgbClr val="1369B2"/>
                </a:solidFill>
                <a:latin typeface="微软雅黑" panose="020B0503020204020204" pitchFamily="34" charset="-122"/>
                <a:ea typeface="微软雅黑" panose="020B0503020204020204" pitchFamily="34" charset="-122"/>
              </a:rPr>
              <a:t>临时性</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的，</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JMeter</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重启之后，界面汉化就失效了</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如果想</a:t>
            </a:r>
            <a:r>
              <a:rPr lang="zh-CN" altLang="zh-CN" sz="2000" dirty="0">
                <a:solidFill>
                  <a:srgbClr val="1369B2"/>
                </a:solidFill>
                <a:latin typeface="微软雅黑" panose="020B0503020204020204" pitchFamily="34" charset="-122"/>
                <a:ea typeface="微软雅黑" panose="020B0503020204020204" pitchFamily="34" charset="-122"/>
              </a:rPr>
              <a:t>永久汉化界面</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，需要在</a:t>
            </a:r>
            <a:r>
              <a:rPr lang="en-US" altLang="zh-CN" sz="2000" dirty="0" err="1">
                <a:solidFill>
                  <a:srgbClr val="1369B2"/>
                </a:solidFill>
                <a:latin typeface="微软雅黑" panose="020B0503020204020204" pitchFamily="34" charset="-122"/>
                <a:ea typeface="微软雅黑" panose="020B0503020204020204" pitchFamily="34" charset="-122"/>
              </a:rPr>
              <a:t>jmeter.properties</a:t>
            </a:r>
            <a:r>
              <a:rPr lang="zh-CN" altLang="zh-CN" sz="2000" dirty="0">
                <a:solidFill>
                  <a:srgbClr val="1369B2"/>
                </a:solidFill>
                <a:latin typeface="微软雅黑" panose="020B0503020204020204" pitchFamily="34" charset="-122"/>
                <a:ea typeface="微软雅黑" panose="020B0503020204020204" pitchFamily="34" charset="-122"/>
              </a:rPr>
              <a:t>文件中</a:t>
            </a:r>
            <a:r>
              <a:rPr lang="zh-CN" altLang="zh-CN" sz="2000">
                <a:solidFill>
                  <a:srgbClr val="1369B2"/>
                </a:solidFill>
                <a:latin typeface="微软雅黑" panose="020B0503020204020204" pitchFamily="34" charset="-122"/>
                <a:ea typeface="微软雅黑" panose="020B0503020204020204" pitchFamily="34" charset="-122"/>
              </a:rPr>
              <a:t>进行配置</a:t>
            </a:r>
            <a:r>
              <a:rPr lang="en-US"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mn-ea"/>
              </a:rPr>
              <a:t>如右图所示。</a:t>
            </a:r>
            <a:endPar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949538" y="2291937"/>
            <a:ext cx="5558136" cy="3536483"/>
          </a:xfrm>
          <a:prstGeom prst="rect">
            <a:avLst/>
          </a:prstGeom>
        </p:spPr>
      </p:pic>
      <p:sp>
        <p:nvSpPr>
          <p:cNvPr id="6" name="TextBox 5"/>
          <p:cNvSpPr txBox="1"/>
          <p:nvPr/>
        </p:nvSpPr>
        <p:spPr>
          <a:xfrm>
            <a:off x="1143690" y="1571147"/>
            <a:ext cx="1809716" cy="400110"/>
          </a:xfrm>
          <a:prstGeom prst="rect">
            <a:avLst/>
          </a:prstGeom>
          <a:noFill/>
        </p:spPr>
        <p:txBody>
          <a:bodyPr wrap="square" rtlCol="0">
            <a:spAutoFit/>
          </a:bodyPr>
          <a:lstStyle/>
          <a:p>
            <a:r>
              <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cs typeface="+mn-ea"/>
              </a:rPr>
              <a:t>2.</a:t>
            </a: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mn-ea"/>
              </a:rPr>
              <a:t>界面汉化</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
        <p:nvSpPr>
          <p:cNvPr id="7" name="矩形 6"/>
          <p:cNvSpPr/>
          <p:nvPr/>
        </p:nvSpPr>
        <p:spPr>
          <a:xfrm>
            <a:off x="982980" y="838200"/>
            <a:ext cx="1779905" cy="5060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dirty="0">
                <a:solidFill>
                  <a:srgbClr val="595959"/>
                </a:solidFill>
                <a:latin typeface="微软雅黑" panose="020B0503020204020204" pitchFamily="34" charset="-122"/>
                <a:ea typeface="微软雅黑" panose="020B0503020204020204" pitchFamily="34" charset="-122"/>
              </a:rPr>
              <a:t>多学一招</a:t>
            </a:r>
            <a:endParaRPr lang="zh-CN" dirty="0">
              <a:solidFill>
                <a:srgbClr val="595959"/>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5.2.3 </a:t>
            </a:r>
            <a:r>
              <a:rPr lang="en-US" altLang="zh-CN" sz="2400" b="1" dirty="0" err="1">
                <a:solidFill>
                  <a:srgbClr val="595959"/>
                </a:solidFill>
                <a:latin typeface="微软雅黑" panose="020B0503020204020204" pitchFamily="34" charset="-122"/>
                <a:ea typeface="微软雅黑" panose="020B0503020204020204" pitchFamily="34" charset="-122"/>
                <a:cs typeface="+mn-ea"/>
                <a:sym typeface="+mn-lt"/>
              </a:rPr>
              <a:t>JMeter</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目录</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1021799" y="2043442"/>
            <a:ext cx="10366637" cy="1015663"/>
          </a:xfrm>
          <a:prstGeom prst="rect">
            <a:avLst/>
          </a:prstGeom>
        </p:spPr>
        <p:txBody>
          <a:bodyPr wrap="square">
            <a:spAutoFit/>
          </a:bodyPr>
          <a:lstStyle/>
          <a:p>
            <a:pPr>
              <a:lnSpc>
                <a:spcPct val="150000"/>
              </a:lnSpc>
            </a:pP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打开</a:t>
            </a:r>
            <a:r>
              <a:rPr lang="en-US" altLang="zh-CN" sz="2000" dirty="0" err="1">
                <a:solidFill>
                  <a:srgbClr val="1369B2"/>
                </a:solidFill>
                <a:latin typeface="微软雅黑" panose="020B0503020204020204" pitchFamily="34" charset="-122"/>
                <a:ea typeface="微软雅黑" panose="020B0503020204020204" pitchFamily="34" charset="-122"/>
              </a:rPr>
              <a:t>jmeter.properties</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文件，</a:t>
            </a:r>
            <a:r>
              <a:rPr lang="zh-CN" altLang="zh-CN" sz="2000" dirty="0">
                <a:solidFill>
                  <a:srgbClr val="1369B2"/>
                </a:solidFill>
                <a:latin typeface="微软雅黑" panose="020B0503020204020204" pitchFamily="34" charset="-122"/>
                <a:ea typeface="微软雅黑" panose="020B0503020204020204" pitchFamily="34" charset="-122"/>
              </a:rPr>
              <a:t>修改</a:t>
            </a:r>
            <a:r>
              <a:rPr lang="en-US" altLang="zh-CN" sz="2000" dirty="0">
                <a:solidFill>
                  <a:srgbClr val="1369B2"/>
                </a:solidFill>
                <a:latin typeface="微软雅黑" panose="020B0503020204020204" pitchFamily="34" charset="-122"/>
                <a:ea typeface="微软雅黑" panose="020B0503020204020204" pitchFamily="34" charset="-122"/>
              </a:rPr>
              <a:t>language</a:t>
            </a:r>
            <a:r>
              <a:rPr lang="zh-CN" altLang="zh-CN" sz="2000" dirty="0">
                <a:solidFill>
                  <a:srgbClr val="1369B2"/>
                </a:solidFill>
                <a:latin typeface="微软雅黑" panose="020B0503020204020204" pitchFamily="34" charset="-122"/>
                <a:ea typeface="微软雅黑" panose="020B0503020204020204" pitchFamily="34" charset="-122"/>
              </a:rPr>
              <a:t>选项</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约</a:t>
            </a:r>
            <a:r>
              <a:rPr lang="en-US" altLang="zh-CN" sz="2000" dirty="0">
                <a:solidFill>
                  <a:srgbClr val="1369B2"/>
                </a:solidFill>
                <a:latin typeface="微软雅黑" panose="020B0503020204020204" pitchFamily="34" charset="-122"/>
                <a:ea typeface="微软雅黑" panose="020B0503020204020204" pitchFamily="34" charset="-122"/>
              </a:rPr>
              <a:t>40</a:t>
            </a:r>
            <a:r>
              <a:rPr lang="zh-CN" altLang="zh-CN" sz="2000" dirty="0">
                <a:solidFill>
                  <a:srgbClr val="1369B2"/>
                </a:solidFill>
                <a:latin typeface="微软雅黑" panose="020B0503020204020204" pitchFamily="34" charset="-122"/>
                <a:ea typeface="微软雅黑" panose="020B0503020204020204" pitchFamily="34" charset="-122"/>
              </a:rPr>
              <a:t>行</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的值为</a:t>
            </a:r>
            <a:r>
              <a:rPr lang="en-US" altLang="zh-CN" sz="2000" dirty="0" err="1">
                <a:solidFill>
                  <a:srgbClr val="1369B2"/>
                </a:solidFill>
                <a:latin typeface="微软雅黑" panose="020B0503020204020204" pitchFamily="34" charset="-122"/>
                <a:ea typeface="微软雅黑" panose="020B0503020204020204" pitchFamily="34" charset="-122"/>
              </a:rPr>
              <a:t>zh_CN</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，设置完成之后，</a:t>
            </a:r>
            <a:r>
              <a:rPr lang="zh-CN" altLang="zh-CN" sz="2000" dirty="0">
                <a:solidFill>
                  <a:srgbClr val="1369B2"/>
                </a:solidFill>
                <a:latin typeface="微软雅黑" panose="020B0503020204020204" pitchFamily="34" charset="-122"/>
                <a:ea typeface="微软雅黑" panose="020B0503020204020204" pitchFamily="34" charset="-122"/>
              </a:rPr>
              <a:t>取消前面的注释</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，修改之后的配置如下所示。</a:t>
            </a:r>
            <a:endPar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
        <p:nvSpPr>
          <p:cNvPr id="11" name="文本框 5"/>
          <p:cNvSpPr txBox="1"/>
          <p:nvPr/>
        </p:nvSpPr>
        <p:spPr>
          <a:xfrm>
            <a:off x="1143690" y="3401961"/>
            <a:ext cx="9657329" cy="499624"/>
          </a:xfrm>
          <a:prstGeom prst="rect">
            <a:avLst/>
          </a:prstGeom>
          <a:solidFill>
            <a:srgbClr val="F2F2F2"/>
          </a:solidFill>
        </p:spPr>
        <p:txBody>
          <a:bodyPr wrap="square" rtlCol="0">
            <a:spAutoFit/>
          </a:bodyPr>
          <a:lstStyle/>
          <a:p>
            <a:pPr lvl="1">
              <a:lnSpc>
                <a:spcPct val="150000"/>
              </a:lnSpc>
            </a:pPr>
            <a:r>
              <a:rPr lang="en-US" altLang="zh-CN" sz="2000" dirty="0">
                <a:solidFill>
                  <a:srgbClr val="595959"/>
                </a:solidFill>
                <a:latin typeface="微软雅黑" panose="020B0503020204020204" pitchFamily="34" charset="-122"/>
                <a:ea typeface="微软雅黑" panose="020B0503020204020204" pitchFamily="34" charset="-122"/>
                <a:cs typeface="+mn-ea"/>
              </a:rPr>
              <a:t>language=</a:t>
            </a:r>
            <a:r>
              <a:rPr lang="en-US" altLang="zh-CN" sz="2000" dirty="0" err="1">
                <a:solidFill>
                  <a:srgbClr val="595959"/>
                </a:solidFill>
                <a:latin typeface="微软雅黑" panose="020B0503020204020204" pitchFamily="34" charset="-122"/>
                <a:ea typeface="微软雅黑" panose="020B0503020204020204" pitchFamily="34" charset="-122"/>
                <a:cs typeface="+mn-ea"/>
              </a:rPr>
              <a:t>zh_CN</a:t>
            </a:r>
            <a:r>
              <a:rPr lang="en-US" altLang="zh-CN" sz="2000" dirty="0">
                <a:solidFill>
                  <a:srgbClr val="595959"/>
                </a:solidFill>
                <a:latin typeface="微软雅黑" panose="020B0503020204020204" pitchFamily="34" charset="-122"/>
                <a:ea typeface="微软雅黑" panose="020B0503020204020204" pitchFamily="34" charset="-122"/>
                <a:cs typeface="+mn-ea"/>
              </a:rPr>
              <a:t>	</a:t>
            </a:r>
            <a:endParaRPr lang="zh-CN" altLang="en-US" sz="2000" dirty="0">
              <a:solidFill>
                <a:srgbClr val="595959"/>
              </a:solidFill>
              <a:latin typeface="微软雅黑" panose="020B0503020204020204" pitchFamily="34" charset="-122"/>
              <a:ea typeface="微软雅黑" panose="020B0503020204020204" pitchFamily="34" charset="-122"/>
              <a:cs typeface="+mn-ea"/>
            </a:endParaRPr>
          </a:p>
        </p:txBody>
      </p:sp>
      <p:sp>
        <p:nvSpPr>
          <p:cNvPr id="6" name="矩形 5"/>
          <p:cNvSpPr/>
          <p:nvPr/>
        </p:nvSpPr>
        <p:spPr>
          <a:xfrm>
            <a:off x="982980" y="838200"/>
            <a:ext cx="1779905" cy="5060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dirty="0">
                <a:solidFill>
                  <a:srgbClr val="595959"/>
                </a:solidFill>
                <a:latin typeface="微软雅黑" panose="020B0503020204020204" pitchFamily="34" charset="-122"/>
                <a:ea typeface="微软雅黑" panose="020B0503020204020204" pitchFamily="34" charset="-122"/>
              </a:rPr>
              <a:t>多学一招</a:t>
            </a:r>
            <a:endParaRPr lang="zh-CN" dirty="0">
              <a:solidFill>
                <a:srgbClr val="595959"/>
              </a:solidFill>
              <a:latin typeface="微软雅黑" panose="020B0503020204020204" pitchFamily="34" charset="-122"/>
              <a:ea typeface="微软雅黑" panose="020B0503020204020204" pitchFamily="34" charset="-122"/>
            </a:endParaRPr>
          </a:p>
        </p:txBody>
      </p:sp>
      <p:sp>
        <p:nvSpPr>
          <p:cNvPr id="2" name="矩形 1"/>
          <p:cNvSpPr/>
          <p:nvPr/>
        </p:nvSpPr>
        <p:spPr>
          <a:xfrm>
            <a:off x="982980" y="4329466"/>
            <a:ext cx="9573246" cy="400110"/>
          </a:xfrm>
          <a:prstGeom prst="rect">
            <a:avLst/>
          </a:prstGeom>
        </p:spPr>
        <p:txBody>
          <a:bodyPr wrap="square">
            <a:spAutoFit/>
          </a:bodyPr>
          <a:lstStyle/>
          <a:p>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language</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选项设置完成之后，</a:t>
            </a:r>
            <a:r>
              <a:rPr lang="zh-CN" altLang="zh-CN" sz="2000" dirty="0">
                <a:solidFill>
                  <a:srgbClr val="1369B2"/>
                </a:solidFill>
                <a:latin typeface="微软雅黑" panose="020B0503020204020204" pitchFamily="34" charset="-122"/>
                <a:ea typeface="微软雅黑" panose="020B0503020204020204" pitchFamily="34" charset="-122"/>
              </a:rPr>
              <a:t>保存文件</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重启</a:t>
            </a:r>
            <a:r>
              <a:rPr lang="en-US" altLang="zh-CN" sz="2000" dirty="0" err="1">
                <a:solidFill>
                  <a:srgbClr val="1369B2"/>
                </a:solidFill>
                <a:latin typeface="微软雅黑" panose="020B0503020204020204" pitchFamily="34" charset="-122"/>
                <a:ea typeface="微软雅黑" panose="020B0503020204020204" pitchFamily="34" charset="-122"/>
              </a:rPr>
              <a:t>JMeter</a:t>
            </a:r>
            <a:r>
              <a:rPr lang="zh-CN" altLang="zh-CN" sz="2000" dirty="0">
                <a:solidFill>
                  <a:srgbClr val="1369B2"/>
                </a:solidFill>
                <a:latin typeface="微软雅黑" panose="020B0503020204020204" pitchFamily="34" charset="-122"/>
                <a:ea typeface="微软雅黑" panose="020B0503020204020204" pitchFamily="34" charset="-122"/>
              </a:rPr>
              <a:t>即可看到汉化的界面</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3718942" y="3030845"/>
            <a:ext cx="7957137" cy="830997"/>
          </a:xfrm>
          <a:prstGeom prst="rect">
            <a:avLst/>
          </a:prstGeom>
          <a:noFill/>
        </p:spPr>
        <p:txBody>
          <a:bodyPr wrap="square" lIns="91443" tIns="45720" rIns="91443" bIns="45720" rtlCol="0">
            <a:spAutoFit/>
          </a:bodyPr>
          <a:lstStyle/>
          <a:p>
            <a:pPr algn="ctr"/>
            <a:r>
              <a:rPr lang="zh-CN" altLang="en-US" sz="4800" b="1" dirty="0">
                <a:solidFill>
                  <a:srgbClr val="595959"/>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第一个</a:t>
            </a:r>
            <a:r>
              <a:rPr lang="en-US" altLang="zh-CN" sz="4800" b="1" dirty="0" err="1">
                <a:solidFill>
                  <a:srgbClr val="1369B2"/>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JMeter</a:t>
            </a:r>
            <a:r>
              <a:rPr lang="zh-CN" altLang="en-US" sz="4800" b="1" dirty="0">
                <a:solidFill>
                  <a:srgbClr val="1369B2"/>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测试</a:t>
            </a:r>
            <a:endParaRPr lang="en-GB" altLang="zh-CN" sz="4800" b="1" dirty="0">
              <a:solidFill>
                <a:srgbClr val="1369B2"/>
              </a:solidFill>
              <a:latin typeface="微软雅黑" panose="020B0503020204020204" pitchFamily="34" charset="-122"/>
              <a:ea typeface="微软雅黑" panose="020B0503020204020204" pitchFamily="34" charset="-122"/>
              <a:cs typeface="+mn-ea"/>
              <a:sym typeface="+mn-lt"/>
            </a:endParaRPr>
          </a:p>
        </p:txBody>
      </p:sp>
      <p:sp>
        <p:nvSpPr>
          <p:cNvPr id="2" name="TextBox 48"/>
          <p:cNvSpPr txBox="1"/>
          <p:nvPr/>
        </p:nvSpPr>
        <p:spPr>
          <a:xfrm>
            <a:off x="1565393" y="2897862"/>
            <a:ext cx="2016224" cy="1107996"/>
          </a:xfrm>
          <a:prstGeom prst="rect">
            <a:avLst/>
          </a:prstGeom>
          <a:noFill/>
        </p:spPr>
        <p:txBody>
          <a:bodyPr wrap="square" lIns="91443" tIns="45720" rIns="91443" bIns="45720" rtlCol="0">
            <a:spAutoFit/>
          </a:bodyPr>
          <a:lstStyle/>
          <a:p>
            <a:r>
              <a:rPr lang="en-US" altLang="zh-CN" sz="6600" b="1" dirty="0">
                <a:solidFill>
                  <a:srgbClr val="FAFAFA"/>
                </a:solidFill>
                <a:latin typeface="微软雅黑" panose="020B0503020204020204" pitchFamily="34" charset="-122"/>
                <a:ea typeface="微软雅黑" panose="020B0503020204020204" pitchFamily="34" charset="-122"/>
                <a:cs typeface="+mn-ea"/>
                <a:sym typeface="+mn-lt"/>
              </a:rPr>
              <a:t>5.3</a:t>
            </a:r>
            <a:endParaRPr lang="en-US" altLang="en-GB" sz="6600" b="1" dirty="0">
              <a:solidFill>
                <a:srgbClr val="FAFAFA"/>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第一个</a:t>
            </a:r>
            <a:r>
              <a:rPr lang="en-US" altLang="zh-CN" sz="2400" b="1" dirty="0" err="1">
                <a:solidFill>
                  <a:srgbClr val="595959"/>
                </a:solidFill>
                <a:latin typeface="微软雅黑" panose="020B0503020204020204" pitchFamily="34" charset="-122"/>
                <a:ea typeface="微软雅黑" panose="020B0503020204020204" pitchFamily="34" charset="-122"/>
                <a:cs typeface="+mn-ea"/>
                <a:sym typeface="+mn-lt"/>
              </a:rPr>
              <a:t>JMeter</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测试</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8" name="图片 7"/>
          <p:cNvPicPr>
            <a:picLocks noChangeAspect="1"/>
          </p:cNvPicPr>
          <p:nvPr/>
        </p:nvPicPr>
        <p:blipFill>
          <a:blip r:embed="rId1"/>
          <a:stretch>
            <a:fillRect/>
          </a:stretch>
        </p:blipFill>
        <p:spPr>
          <a:xfrm>
            <a:off x="944880" y="2215515"/>
            <a:ext cx="2797810" cy="3898265"/>
          </a:xfrm>
          <a:prstGeom prst="rect">
            <a:avLst/>
          </a:prstGeom>
        </p:spPr>
      </p:pic>
      <p:sp>
        <p:nvSpPr>
          <p:cNvPr id="9"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en-US" altLang="zh-CN"/>
          </a:p>
        </p:txBody>
      </p:sp>
      <p:sp>
        <p:nvSpPr>
          <p:cNvPr id="10" name="TextBox 35"/>
          <p:cNvSpPr txBox="1">
            <a:spLocks noChangeArrowheads="1"/>
          </p:cNvSpPr>
          <p:nvPr/>
        </p:nvSpPr>
        <p:spPr bwMode="auto">
          <a:xfrm>
            <a:off x="3201035" y="1706408"/>
            <a:ext cx="1606550" cy="123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595959"/>
                </a:solidFill>
                <a:latin typeface="微软雅黑" panose="020B0503020204020204" pitchFamily="34" charset="-122"/>
                <a:ea typeface="微软雅黑" panose="020B0503020204020204" pitchFamily="34" charset="-122"/>
              </a:rPr>
              <a:t>先定一个小目标！</a:t>
            </a:r>
            <a:endParaRPr lang="zh-CN" altLang="en-US" dirty="0">
              <a:solidFill>
                <a:srgbClr val="595959"/>
              </a:solidFill>
              <a:latin typeface="微软雅黑" panose="020B0503020204020204" pitchFamily="34" charset="-122"/>
              <a:ea typeface="微软雅黑" panose="020B0503020204020204" pitchFamily="34" charset="-122"/>
            </a:endParaRPr>
          </a:p>
        </p:txBody>
      </p:sp>
      <p:sp>
        <p:nvSpPr>
          <p:cNvPr id="13" name="TextBox 35"/>
          <p:cNvSpPr txBox="1">
            <a:spLocks noChangeArrowheads="1"/>
          </p:cNvSpPr>
          <p:nvPr/>
        </p:nvSpPr>
        <p:spPr bwMode="auto">
          <a:xfrm>
            <a:off x="5815965" y="3576722"/>
            <a:ext cx="5429568" cy="104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gn="just">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掌握</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JMeter</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的</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使用</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，能够</a:t>
            </a:r>
            <a:r>
              <a:rPr lang="zh-CN" altLang="en-US" sz="2000" dirty="0">
                <a:solidFill>
                  <a:srgbClr val="1369B2"/>
                </a:solidFill>
                <a:latin typeface="微软雅黑" panose="020B0503020204020204" pitchFamily="34" charset="-122"/>
                <a:ea typeface="微软雅黑" panose="020B0503020204020204" pitchFamily="34" charset="-122"/>
                <a:cs typeface="+mn-ea"/>
              </a:rPr>
              <a:t>使用</a:t>
            </a:r>
            <a:r>
              <a:rPr lang="en-US" altLang="zh-CN" sz="2000" dirty="0" err="1">
                <a:solidFill>
                  <a:srgbClr val="1369B2"/>
                </a:solidFill>
                <a:latin typeface="微软雅黑" panose="020B0503020204020204" pitchFamily="34" charset="-122"/>
                <a:ea typeface="微软雅黑" panose="020B0503020204020204" pitchFamily="34" charset="-122"/>
                <a:cs typeface="+mn-ea"/>
              </a:rPr>
              <a:t>JMeter</a:t>
            </a:r>
            <a:r>
              <a:rPr lang="zh-CN" altLang="en-US" sz="2000" dirty="0">
                <a:solidFill>
                  <a:srgbClr val="1369B2"/>
                </a:solidFill>
                <a:latin typeface="微软雅黑" panose="020B0503020204020204" pitchFamily="34" charset="-122"/>
                <a:ea typeface="微软雅黑" panose="020B0503020204020204" pitchFamily="34" charset="-122"/>
                <a:cs typeface="+mn-ea"/>
              </a:rPr>
              <a:t>执行简单的性能测试</a:t>
            </a:r>
            <a:endParaRPr lang="zh-CN" altLang="zh-CN" sz="2000" dirty="0">
              <a:solidFill>
                <a:srgbClr val="1369B2"/>
              </a:solidFill>
              <a:latin typeface="微软雅黑" panose="020B0503020204020204" pitchFamily="34" charset="-122"/>
              <a:ea typeface="微软雅黑" panose="020B0503020204020204" pitchFamily="34" charset="-122"/>
              <a:cs typeface="+mn-ea"/>
            </a:endParaRPr>
          </a:p>
        </p:txBody>
      </p:sp>
      <p:grpSp>
        <p:nvGrpSpPr>
          <p:cNvPr id="11" name="组合 10"/>
          <p:cNvGrpSpPr/>
          <p:nvPr/>
        </p:nvGrpSpPr>
        <p:grpSpPr>
          <a:xfrm>
            <a:off x="5328285" y="3787143"/>
            <a:ext cx="405130" cy="405130"/>
            <a:chOff x="8881" y="4685"/>
            <a:chExt cx="638" cy="638"/>
          </a:xfrm>
        </p:grpSpPr>
        <p:sp>
          <p:nvSpPr>
            <p:cNvPr id="12" name="椭圆 11"/>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第一个</a:t>
            </a:r>
            <a:r>
              <a:rPr lang="en-US" altLang="zh-CN" sz="2400" b="1" dirty="0" err="1">
                <a:solidFill>
                  <a:srgbClr val="595959"/>
                </a:solidFill>
                <a:latin typeface="微软雅黑" panose="020B0503020204020204" pitchFamily="34" charset="-122"/>
                <a:ea typeface="微软雅黑" panose="020B0503020204020204" pitchFamily="34" charset="-122"/>
                <a:cs typeface="+mn-ea"/>
                <a:sym typeface="+mn-lt"/>
              </a:rPr>
              <a:t>JMeter</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测试</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3" name="TextBox 35"/>
          <p:cNvSpPr txBox="1">
            <a:spLocks noChangeArrowheads="1"/>
          </p:cNvSpPr>
          <p:nvPr/>
        </p:nvSpPr>
        <p:spPr bwMode="auto">
          <a:xfrm>
            <a:off x="5805455" y="1966012"/>
            <a:ext cx="5429568" cy="1453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gn="just">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下面</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将</a:t>
            </a:r>
            <a:r>
              <a:rPr lang="zh-CN" altLang="zh-CN" sz="2000" dirty="0">
                <a:solidFill>
                  <a:srgbClr val="1369B2"/>
                </a:solidFill>
                <a:latin typeface="微软雅黑" panose="020B0503020204020204" pitchFamily="34" charset="-122"/>
                <a:ea typeface="微软雅黑" panose="020B0503020204020204" pitchFamily="34" charset="-122"/>
                <a:cs typeface="+mn-ea"/>
              </a:rPr>
              <a:t>通过</a:t>
            </a:r>
            <a:r>
              <a:rPr lang="en-US" altLang="zh-CN" sz="2000" dirty="0" err="1">
                <a:solidFill>
                  <a:srgbClr val="1369B2"/>
                </a:solidFill>
                <a:latin typeface="微软雅黑" panose="020B0503020204020204" pitchFamily="34" charset="-122"/>
                <a:ea typeface="微软雅黑" panose="020B0503020204020204" pitchFamily="34" charset="-122"/>
                <a:cs typeface="+mn-ea"/>
              </a:rPr>
              <a:t>JMeter</a:t>
            </a:r>
            <a:r>
              <a:rPr lang="zh-CN" altLang="zh-CN" sz="2000" dirty="0">
                <a:solidFill>
                  <a:srgbClr val="1369B2"/>
                </a:solidFill>
                <a:latin typeface="微软雅黑" panose="020B0503020204020204" pitchFamily="34" charset="-122"/>
                <a:ea typeface="微软雅黑" panose="020B0503020204020204" pitchFamily="34" charset="-122"/>
                <a:cs typeface="+mn-ea"/>
              </a:rPr>
              <a:t>向百度网站发送一个请求</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，实现</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JMeter</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的第一个测试，以演示</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JMeter</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的使用</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endPar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pic>
        <p:nvPicPr>
          <p:cNvPr id="15" name="图片 14"/>
          <p:cNvPicPr>
            <a:picLocks noChangeAspect="1"/>
          </p:cNvPicPr>
          <p:nvPr/>
        </p:nvPicPr>
        <p:blipFill>
          <a:blip r:embed="rId1"/>
          <a:stretch>
            <a:fillRect/>
          </a:stretch>
        </p:blipFill>
        <p:spPr>
          <a:xfrm>
            <a:off x="839386" y="1413456"/>
            <a:ext cx="3715858" cy="400615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4"/>
          <p:cNvSpPr txBox="1"/>
          <p:nvPr/>
        </p:nvSpPr>
        <p:spPr>
          <a:xfrm>
            <a:off x="671292" y="572758"/>
            <a:ext cx="3911746" cy="662532"/>
          </a:xfrm>
          <a:prstGeom prst="rect">
            <a:avLst/>
          </a:prstGeom>
        </p:spPr>
        <p:txBody>
          <a:bodyPr lIns="121917" tIns="60958" rIns="121917" bIns="60958"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b="1" dirty="0">
                <a:solidFill>
                  <a:srgbClr val="1369B2"/>
                </a:solidFill>
                <a:latin typeface="微软雅黑" panose="020B0503020204020204" pitchFamily="34" charset="-122"/>
                <a:ea typeface="微软雅黑" panose="020B0503020204020204" pitchFamily="34" charset="-122"/>
                <a:cs typeface="+mn-ea"/>
                <a:sym typeface="+mn-lt"/>
              </a:rPr>
              <a:t>章节概述</a:t>
            </a:r>
            <a:r>
              <a:rPr lang="en-US" altLang="zh-CN" b="1" dirty="0">
                <a:solidFill>
                  <a:srgbClr val="1369B2"/>
                </a:solidFill>
                <a:latin typeface="微软雅黑" panose="020B0503020204020204" pitchFamily="34" charset="-122"/>
                <a:ea typeface="微软雅黑" panose="020B0503020204020204" pitchFamily="34" charset="-122"/>
                <a:cs typeface="+mn-ea"/>
                <a:sym typeface="+mn-lt"/>
              </a:rPr>
              <a:t>/</a:t>
            </a:r>
            <a:r>
              <a:rPr lang="en-US" altLang="zh-CN" sz="2400" dirty="0">
                <a:solidFill>
                  <a:srgbClr val="1369B2"/>
                </a:solidFill>
                <a:latin typeface="微软雅黑" panose="020B0503020204020204" pitchFamily="34" charset="-122"/>
                <a:ea typeface="微软雅黑" panose="020B0503020204020204" pitchFamily="34" charset="-122"/>
                <a:cs typeface="+mn-ea"/>
                <a:sym typeface="+mn-lt"/>
              </a:rPr>
              <a:t> Summary</a:t>
            </a:r>
            <a:endParaRPr lang="en-GB" sz="2400" dirty="0">
              <a:solidFill>
                <a:srgbClr val="1369B2"/>
              </a:solidFill>
              <a:latin typeface="微软雅黑" panose="020B0503020204020204" pitchFamily="34" charset="-122"/>
              <a:ea typeface="微软雅黑" panose="020B0503020204020204" pitchFamily="34" charset="-122"/>
              <a:cs typeface="+mn-ea"/>
              <a:sym typeface="+mn-lt"/>
            </a:endParaRPr>
          </a:p>
        </p:txBody>
      </p:sp>
      <p:sp>
        <p:nvSpPr>
          <p:cNvPr id="80" name="TextBox 35"/>
          <p:cNvSpPr txBox="1">
            <a:spLocks noChangeArrowheads="1"/>
          </p:cNvSpPr>
          <p:nvPr/>
        </p:nvSpPr>
        <p:spPr bwMode="auto">
          <a:xfrm>
            <a:off x="966502" y="1995896"/>
            <a:ext cx="10322920" cy="381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nchor="t">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rPr>
              <a:t>互联网的</a:t>
            </a:r>
            <a:r>
              <a:rPr lang="zh-CN" altLang="zh-CN" sz="2000">
                <a:solidFill>
                  <a:srgbClr val="595959"/>
                </a:solidFill>
                <a:latin typeface="微软雅黑" panose="020B0503020204020204" pitchFamily="34" charset="-122"/>
                <a:ea typeface="微软雅黑" panose="020B0503020204020204" pitchFamily="34" charset="-122"/>
              </a:rPr>
              <a:t>发展使人们</a:t>
            </a:r>
            <a:r>
              <a:rPr lang="zh-CN" altLang="zh-CN" sz="2000" dirty="0">
                <a:solidFill>
                  <a:srgbClr val="595959"/>
                </a:solidFill>
                <a:latin typeface="微软雅黑" panose="020B0503020204020204" pitchFamily="34" charset="-122"/>
                <a:ea typeface="微软雅黑" panose="020B0503020204020204" pitchFamily="34" charset="-122"/>
              </a:rPr>
              <a:t>对软件产品与网络的依赖性越来越大，同时也加快了人们生活和</a:t>
            </a:r>
            <a:r>
              <a:rPr lang="zh-CN" altLang="zh-CN" sz="2000">
                <a:solidFill>
                  <a:srgbClr val="595959"/>
                </a:solidFill>
                <a:latin typeface="微软雅黑" panose="020B0503020204020204" pitchFamily="34" charset="-122"/>
                <a:ea typeface="微软雅黑" panose="020B0503020204020204" pitchFamily="34" charset="-122"/>
              </a:rPr>
              <a:t>工作的</a:t>
            </a:r>
            <a:r>
              <a:rPr lang="zh-CN" altLang="en-US" sz="2000">
                <a:solidFill>
                  <a:srgbClr val="595959"/>
                </a:solidFill>
                <a:latin typeface="微软雅黑" panose="020B0503020204020204" pitchFamily="34" charset="-122"/>
                <a:ea typeface="微软雅黑" panose="020B0503020204020204" pitchFamily="34" charset="-122"/>
              </a:rPr>
              <a:t>节奏</a:t>
            </a:r>
            <a:r>
              <a:rPr lang="zh-CN" altLang="zh-CN" sz="2000">
                <a:solidFill>
                  <a:srgbClr val="595959"/>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rPr>
              <a:t>为了追求</a:t>
            </a:r>
            <a:r>
              <a:rPr lang="zh-CN" altLang="zh-CN" sz="2000" dirty="0">
                <a:solidFill>
                  <a:srgbClr val="1369B2"/>
                </a:solidFill>
                <a:latin typeface="微软雅黑" panose="020B0503020204020204" pitchFamily="34" charset="-122"/>
                <a:ea typeface="微软雅黑" panose="020B0503020204020204" pitchFamily="34" charset="-122"/>
              </a:rPr>
              <a:t>高质量</a:t>
            </a:r>
            <a:r>
              <a:rPr lang="zh-CN" altLang="zh-CN" sz="2000" dirty="0">
                <a:solidFill>
                  <a:srgbClr val="595959"/>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高效率</a:t>
            </a:r>
            <a:r>
              <a:rPr lang="zh-CN" altLang="zh-CN" sz="2000">
                <a:solidFill>
                  <a:srgbClr val="595959"/>
                </a:solidFill>
                <a:latin typeface="微软雅黑" panose="020B0503020204020204" pitchFamily="34" charset="-122"/>
                <a:ea typeface="微软雅黑" panose="020B0503020204020204" pitchFamily="34" charset="-122"/>
              </a:rPr>
              <a:t>的生活</a:t>
            </a:r>
            <a:r>
              <a:rPr lang="zh-CN" altLang="en-US" sz="2000">
                <a:solidFill>
                  <a:srgbClr val="595959"/>
                </a:solidFill>
                <a:latin typeface="微软雅黑" panose="020B0503020204020204" pitchFamily="34" charset="-122"/>
                <a:ea typeface="微软雅黑" panose="020B0503020204020204" pitchFamily="34" charset="-122"/>
              </a:rPr>
              <a:t>和</a:t>
            </a:r>
            <a:r>
              <a:rPr lang="zh-CN" altLang="zh-CN" sz="2000">
                <a:solidFill>
                  <a:srgbClr val="595959"/>
                </a:solidFill>
                <a:latin typeface="微软雅黑" panose="020B0503020204020204" pitchFamily="34" charset="-122"/>
                <a:ea typeface="微软雅黑" panose="020B0503020204020204" pitchFamily="34" charset="-122"/>
              </a:rPr>
              <a:t>工作</a:t>
            </a:r>
            <a:r>
              <a:rPr lang="zh-CN" altLang="zh-CN" sz="2000" dirty="0">
                <a:solidFill>
                  <a:srgbClr val="595959"/>
                </a:solidFill>
                <a:latin typeface="微软雅黑" panose="020B0503020204020204" pitchFamily="34" charset="-122"/>
                <a:ea typeface="微软雅黑" panose="020B0503020204020204" pitchFamily="34" charset="-122"/>
              </a:rPr>
              <a:t>，人们对</a:t>
            </a:r>
            <a:r>
              <a:rPr lang="zh-CN" altLang="zh-CN" sz="2000" dirty="0">
                <a:solidFill>
                  <a:srgbClr val="1369B2"/>
                </a:solidFill>
                <a:latin typeface="微软雅黑" panose="020B0503020204020204" pitchFamily="34" charset="-122"/>
                <a:ea typeface="微软雅黑" panose="020B0503020204020204" pitchFamily="34" charset="-122"/>
              </a:rPr>
              <a:t>软件产品的性能</a:t>
            </a:r>
            <a:r>
              <a:rPr lang="zh-CN" altLang="zh-CN" sz="2000" dirty="0">
                <a:solidFill>
                  <a:srgbClr val="595959"/>
                </a:solidFill>
                <a:latin typeface="微软雅黑" panose="020B0503020204020204" pitchFamily="34" charset="-122"/>
                <a:ea typeface="微软雅黑" panose="020B0503020204020204" pitchFamily="34" charset="-122"/>
              </a:rPr>
              <a:t>要求越来越高，例如软件产品要</a:t>
            </a:r>
            <a:r>
              <a:rPr lang="zh-CN" altLang="zh-CN" sz="2000" dirty="0">
                <a:solidFill>
                  <a:srgbClr val="1369B2"/>
                </a:solidFill>
                <a:latin typeface="微软雅黑" panose="020B0503020204020204" pitchFamily="34" charset="-122"/>
                <a:ea typeface="微软雅黑" panose="020B0503020204020204" pitchFamily="34" charset="-122"/>
              </a:rPr>
              <a:t>足够稳定</a:t>
            </a:r>
            <a:r>
              <a:rPr lang="zh-CN" altLang="zh-CN" sz="2000" dirty="0">
                <a:solidFill>
                  <a:srgbClr val="595959"/>
                </a:solidFill>
                <a:latin typeface="微软雅黑" panose="020B0503020204020204" pitchFamily="34" charset="-122"/>
                <a:ea typeface="微软雅黑" panose="020B0503020204020204" pitchFamily="34" charset="-122"/>
              </a:rPr>
              <a:t>、</a:t>
            </a:r>
            <a:r>
              <a:rPr lang="zh-CN" altLang="zh-CN" sz="2000">
                <a:solidFill>
                  <a:srgbClr val="1369B2"/>
                </a:solidFill>
                <a:latin typeface="微软雅黑" panose="020B0503020204020204" pitchFamily="34" charset="-122"/>
                <a:ea typeface="微软雅黑" panose="020B0503020204020204" pitchFamily="34" charset="-122"/>
              </a:rPr>
              <a:t>响应速度</a:t>
            </a:r>
            <a:r>
              <a:rPr lang="zh-CN" altLang="en-US" sz="2000">
                <a:solidFill>
                  <a:srgbClr val="1369B2"/>
                </a:solidFill>
                <a:latin typeface="微软雅黑" panose="020B0503020204020204" pitchFamily="34" charset="-122"/>
                <a:ea typeface="微软雅黑" panose="020B0503020204020204" pitchFamily="34" charset="-122"/>
              </a:rPr>
              <a:t>要</a:t>
            </a:r>
            <a:r>
              <a:rPr lang="zh-CN" altLang="zh-CN" sz="2000">
                <a:solidFill>
                  <a:srgbClr val="1369B2"/>
                </a:solidFill>
                <a:latin typeface="微软雅黑" panose="020B0503020204020204" pitchFamily="34" charset="-122"/>
                <a:ea typeface="微软雅黑" panose="020B0503020204020204" pitchFamily="34" charset="-122"/>
              </a:rPr>
              <a:t>足够</a:t>
            </a:r>
            <a:r>
              <a:rPr lang="zh-CN" altLang="zh-CN" sz="2000" dirty="0">
                <a:solidFill>
                  <a:srgbClr val="1369B2"/>
                </a:solidFill>
                <a:latin typeface="微软雅黑" panose="020B0503020204020204" pitchFamily="34" charset="-122"/>
                <a:ea typeface="微软雅黑" panose="020B0503020204020204" pitchFamily="34" charset="-122"/>
              </a:rPr>
              <a:t>快</a:t>
            </a:r>
            <a:r>
              <a:rPr lang="zh-CN" altLang="zh-CN" sz="2000" dirty="0">
                <a:solidFill>
                  <a:srgbClr val="595959"/>
                </a:solidFill>
                <a:latin typeface="微软雅黑" panose="020B0503020204020204" pitchFamily="34" charset="-122"/>
                <a:ea typeface="微软雅黑" panose="020B0503020204020204" pitchFamily="34" charset="-122"/>
              </a:rPr>
              <a:t>，在用户量、工作量较大时也不会出现崩溃或卡顿等现象。人们对软件产品性能的高要求，</a:t>
            </a:r>
            <a:r>
              <a:rPr lang="zh-CN" altLang="zh-CN" sz="2000">
                <a:solidFill>
                  <a:srgbClr val="595959"/>
                </a:solidFill>
                <a:latin typeface="微软雅黑" panose="020B0503020204020204" pitchFamily="34" charset="-122"/>
                <a:ea typeface="微软雅黑" panose="020B0503020204020204" pitchFamily="34" charset="-122"/>
              </a:rPr>
              <a:t>使得软件</a:t>
            </a:r>
            <a:r>
              <a:rPr lang="zh-CN" altLang="en-US" sz="2000">
                <a:solidFill>
                  <a:srgbClr val="595959"/>
                </a:solidFill>
                <a:latin typeface="微软雅黑" panose="020B0503020204020204" pitchFamily="34" charset="-122"/>
                <a:ea typeface="微软雅黑" panose="020B0503020204020204" pitchFamily="34" charset="-122"/>
              </a:rPr>
              <a:t>的</a:t>
            </a:r>
            <a:r>
              <a:rPr lang="zh-CN" altLang="zh-CN" sz="2000">
                <a:solidFill>
                  <a:srgbClr val="595959"/>
                </a:solidFill>
                <a:latin typeface="微软雅黑" panose="020B0503020204020204" pitchFamily="34" charset="-122"/>
                <a:ea typeface="微软雅黑" panose="020B0503020204020204" pitchFamily="34" charset="-122"/>
              </a:rPr>
              <a:t>性能</a:t>
            </a:r>
            <a:r>
              <a:rPr lang="zh-CN" altLang="zh-CN" sz="2000" dirty="0">
                <a:solidFill>
                  <a:srgbClr val="595959"/>
                </a:solidFill>
                <a:latin typeface="微软雅黑" panose="020B0503020204020204" pitchFamily="34" charset="-122"/>
                <a:ea typeface="微软雅黑" panose="020B0503020204020204" pitchFamily="34" charset="-122"/>
              </a:rPr>
              <a:t>测试越来越受到测试人员的重视。</a:t>
            </a:r>
            <a:endParaRPr lang="zh-CN" altLang="zh-CN" sz="2000" dirty="0">
              <a:solidFill>
                <a:srgbClr val="595959"/>
              </a:solidFill>
              <a:latin typeface="微软雅黑" panose="020B0503020204020204" pitchFamily="34" charset="-122"/>
              <a:ea typeface="微软雅黑" panose="020B0503020204020204" pitchFamily="34" charset="-122"/>
            </a:endParaRPr>
          </a:p>
          <a:p>
            <a:pPr>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性能测试</a:t>
            </a:r>
            <a:r>
              <a:rPr lang="zh-CN" altLang="zh-CN" sz="2000" dirty="0">
                <a:solidFill>
                  <a:srgbClr val="595959"/>
                </a:solidFill>
                <a:latin typeface="微软雅黑" panose="020B0503020204020204" pitchFamily="34" charset="-122"/>
                <a:ea typeface="微软雅黑" panose="020B0503020204020204" pitchFamily="34" charset="-122"/>
              </a:rPr>
              <a:t>是度量软件质量的一种重要方式，它从软件的</a:t>
            </a:r>
            <a:r>
              <a:rPr lang="zh-CN" altLang="zh-CN" sz="2000" dirty="0">
                <a:solidFill>
                  <a:srgbClr val="1369B2"/>
                </a:solidFill>
                <a:latin typeface="微软雅黑" panose="020B0503020204020204" pitchFamily="34" charset="-122"/>
                <a:ea typeface="微软雅黑" panose="020B0503020204020204" pitchFamily="34" charset="-122"/>
              </a:rPr>
              <a:t>响应速度</a:t>
            </a:r>
            <a:r>
              <a:rPr lang="zh-CN" altLang="zh-CN" sz="2000" dirty="0">
                <a:solidFill>
                  <a:srgbClr val="595959"/>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稳定性</a:t>
            </a:r>
            <a:r>
              <a:rPr lang="zh-CN" altLang="zh-CN" sz="2000" dirty="0">
                <a:solidFill>
                  <a:srgbClr val="595959"/>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兼容性</a:t>
            </a:r>
            <a:r>
              <a:rPr lang="zh-CN" altLang="zh-CN" sz="2000" dirty="0">
                <a:solidFill>
                  <a:srgbClr val="595959"/>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可移植性</a:t>
            </a:r>
            <a:r>
              <a:rPr lang="zh-CN" altLang="zh-CN" sz="2000" dirty="0">
                <a:solidFill>
                  <a:srgbClr val="595959"/>
                </a:solidFill>
                <a:latin typeface="微软雅黑" panose="020B0503020204020204" pitchFamily="34" charset="-122"/>
                <a:ea typeface="微软雅黑" panose="020B0503020204020204" pitchFamily="34" charset="-122"/>
              </a:rPr>
              <a:t>等方面检测软件是否</a:t>
            </a:r>
            <a:r>
              <a:rPr lang="zh-CN" altLang="zh-CN" sz="2000">
                <a:solidFill>
                  <a:srgbClr val="595959"/>
                </a:solidFill>
                <a:latin typeface="微软雅黑" panose="020B0503020204020204" pitchFamily="34" charset="-122"/>
                <a:ea typeface="微软雅黑" panose="020B0503020204020204" pitchFamily="34" charset="-122"/>
              </a:rPr>
              <a:t>满足用户需求</a:t>
            </a:r>
            <a:r>
              <a:rPr lang="zh-CN" altLang="en-US" sz="2000">
                <a:solidFill>
                  <a:srgbClr val="595959"/>
                </a:solidFill>
                <a:latin typeface="微软雅黑" panose="020B0503020204020204" pitchFamily="34" charset="-122"/>
                <a:ea typeface="微软雅黑" panose="020B0503020204020204" pitchFamily="34" charset="-122"/>
              </a:rPr>
              <a:t>。</a:t>
            </a:r>
            <a:r>
              <a:rPr lang="zh-CN" altLang="zh-CN" sz="2000">
                <a:solidFill>
                  <a:srgbClr val="595959"/>
                </a:solidFill>
                <a:latin typeface="微软雅黑" panose="020B0503020204020204" pitchFamily="34" charset="-122"/>
                <a:ea typeface="微软雅黑" panose="020B0503020204020204" pitchFamily="34" charset="-122"/>
              </a:rPr>
              <a:t>作为</a:t>
            </a:r>
            <a:r>
              <a:rPr lang="zh-CN" altLang="zh-CN" sz="2000" dirty="0">
                <a:solidFill>
                  <a:srgbClr val="595959"/>
                </a:solidFill>
                <a:latin typeface="微软雅黑" panose="020B0503020204020204" pitchFamily="34" charset="-122"/>
                <a:ea typeface="微软雅黑" panose="020B0503020204020204" pitchFamily="34" charset="-122"/>
              </a:rPr>
              <a:t>软件测试人员，性能测试是必须要掌握的测试技能之一。本章将对性能测试的相关知识进行详细讲解。</a:t>
            </a:r>
            <a:endParaRPr lang="zh-CN" altLang="zh-CN" sz="2000" dirty="0">
              <a:solidFill>
                <a:srgbClr val="595959"/>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第一个</a:t>
            </a:r>
            <a:r>
              <a:rPr lang="en-US" altLang="zh-CN" sz="2400" b="1" dirty="0" err="1">
                <a:solidFill>
                  <a:srgbClr val="595959"/>
                </a:solidFill>
                <a:latin typeface="微软雅黑" panose="020B0503020204020204" pitchFamily="34" charset="-122"/>
                <a:ea typeface="微软雅黑" panose="020B0503020204020204" pitchFamily="34" charset="-122"/>
                <a:cs typeface="+mn-ea"/>
                <a:sym typeface="+mn-lt"/>
              </a:rPr>
              <a:t>JMeter</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测试</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6" name="圆角矩形 15"/>
          <p:cNvSpPr/>
          <p:nvPr/>
        </p:nvSpPr>
        <p:spPr>
          <a:xfrm>
            <a:off x="961390" y="1124105"/>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17" name="文本框 10"/>
          <p:cNvSpPr txBox="1"/>
          <p:nvPr/>
        </p:nvSpPr>
        <p:spPr>
          <a:xfrm flipH="1">
            <a:off x="1050502" y="1259844"/>
            <a:ext cx="1624965" cy="52322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01</a:t>
            </a:r>
            <a:endPar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endParaRPr>
          </a:p>
        </p:txBody>
      </p:sp>
      <p:sp>
        <p:nvSpPr>
          <p:cNvPr id="18" name="1"/>
          <p:cNvSpPr txBox="1"/>
          <p:nvPr>
            <p:custDataLst>
              <p:tags r:id="rId1"/>
            </p:custDataLst>
          </p:nvPr>
        </p:nvSpPr>
        <p:spPr>
          <a:xfrm>
            <a:off x="2916979" y="1031179"/>
            <a:ext cx="8317077" cy="2400657"/>
          </a:xfrm>
          <a:prstGeom prst="rect">
            <a:avLst/>
          </a:prstGeom>
          <a:noFill/>
          <a:ln>
            <a:noFill/>
          </a:ln>
        </p:spPr>
        <p:txBody>
          <a:bodyPr wrap="square" rtlCol="0">
            <a:spAutoFit/>
          </a:bodyPr>
          <a:lstStyle/>
          <a:p>
            <a:pPr marL="0" marR="0" lvl="0" indent="0" defTabSz="457200" eaLnBrk="1" fontAlgn="auto" latinLnBrk="0" hangingPunct="1">
              <a:lnSpc>
                <a:spcPct val="150000"/>
              </a:lnSpc>
              <a:spcBef>
                <a:spcPts val="0"/>
              </a:spcBef>
              <a:spcAft>
                <a:spcPts val="0"/>
              </a:spcAft>
              <a:buClrTx/>
              <a:buSzTx/>
              <a:buFontTx/>
              <a:buNone/>
              <a:defRPr/>
            </a:pP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添加测试计划</a:t>
            </a:r>
            <a:endPar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a:p>
            <a:pPr defTabSz="457200">
              <a:lnSpc>
                <a:spcPct val="150000"/>
              </a:lnSpc>
              <a:defRPr/>
            </a:pP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每次启动</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JMeter</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，主界面都默认有一个空</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的测试计划</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mn-ea"/>
              </a:rPr>
              <a:t>。用户</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也</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可以在菜单栏单击</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a:solidFill>
                  <a:srgbClr val="1369B2"/>
                </a:solidFill>
                <a:latin typeface="微软雅黑" panose="020B0503020204020204" pitchFamily="34" charset="-122"/>
                <a:ea typeface="微软雅黑" panose="020B0503020204020204" pitchFamily="34" charset="-122"/>
              </a:rPr>
              <a:t>文件</a:t>
            </a:r>
            <a:r>
              <a:rPr lang="en-US" altLang="zh-CN" sz="2000">
                <a:solidFill>
                  <a:srgbClr val="1369B2"/>
                </a:solidFill>
                <a:latin typeface="微软雅黑" panose="020B0503020204020204" pitchFamily="34" charset="-122"/>
                <a:ea typeface="微软雅黑" panose="020B0503020204020204" pitchFamily="34" charset="-122"/>
              </a:rPr>
              <a:t>”</a:t>
            </a:r>
            <a:r>
              <a:rPr lang="en-US"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在弹出的下拉菜单中选择</a:t>
            </a:r>
            <a:r>
              <a:rPr lang="zh-CN" altLang="zh-CN" sz="2000">
                <a:solidFill>
                  <a:srgbClr val="1369B2"/>
                </a:solidFill>
                <a:latin typeface="微软雅黑" panose="020B0503020204020204" pitchFamily="34" charset="-122"/>
                <a:ea typeface="微软雅黑" panose="020B0503020204020204" pitchFamily="34" charset="-122"/>
              </a:rPr>
              <a:t>“新建</a:t>
            </a:r>
            <a:r>
              <a:rPr lang="en-US" altLang="zh-CN" sz="2000">
                <a:solidFill>
                  <a:srgbClr val="1369B2"/>
                </a:solidFill>
                <a:latin typeface="微软雅黑" panose="020B0503020204020204" pitchFamily="34" charset="-122"/>
                <a:ea typeface="微软雅黑" panose="020B0503020204020204" pitchFamily="34" charset="-122"/>
              </a:rPr>
              <a:t>”</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选项，添加测试计划。添加测试计划之后，将其命名为</a:t>
            </a:r>
            <a:r>
              <a:rPr lang="zh-CN" altLang="zh-CN" sz="2000" dirty="0">
                <a:solidFill>
                  <a:srgbClr val="1369B2"/>
                </a:solidFill>
                <a:latin typeface="微软雅黑" panose="020B0503020204020204" pitchFamily="34" charset="-122"/>
                <a:ea typeface="微软雅黑" panose="020B0503020204020204" pitchFamily="34" charset="-122"/>
              </a:rPr>
              <a:t>第一</a:t>
            </a:r>
            <a:r>
              <a:rPr lang="zh-CN" altLang="zh-CN" sz="2000">
                <a:solidFill>
                  <a:srgbClr val="1369B2"/>
                </a:solidFill>
                <a:latin typeface="微软雅黑" panose="020B0503020204020204" pitchFamily="34" charset="-122"/>
                <a:ea typeface="微软雅黑" panose="020B0503020204020204" pitchFamily="34" charset="-122"/>
              </a:rPr>
              <a:t>个测试计划</a:t>
            </a:r>
            <a:r>
              <a:rPr lang="en-US"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 ，按</a:t>
            </a:r>
            <a:r>
              <a:rPr lang="en-US" altLang="zh-CN" sz="2000">
                <a:solidFill>
                  <a:srgbClr val="1369B2"/>
                </a:solidFill>
                <a:latin typeface="微软雅黑" panose="020B0503020204020204" pitchFamily="34" charset="-122"/>
                <a:ea typeface="微软雅黑" panose="020B0503020204020204" pitchFamily="34" charset="-122"/>
              </a:rPr>
              <a:t>“Ctrl+S”</a:t>
            </a:r>
            <a:r>
              <a:rPr lang="en-US"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组合键保存测试计划</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mn-ea"/>
              </a:rPr>
              <a:t>，如下图所示。</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3254" y="3431836"/>
            <a:ext cx="5345265" cy="325885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第一个</a:t>
            </a:r>
            <a:r>
              <a:rPr lang="en-US" altLang="zh-CN" sz="2400" b="1" dirty="0" err="1">
                <a:solidFill>
                  <a:srgbClr val="595959"/>
                </a:solidFill>
                <a:latin typeface="微软雅黑" panose="020B0503020204020204" pitchFamily="34" charset="-122"/>
                <a:ea typeface="微软雅黑" panose="020B0503020204020204" pitchFamily="34" charset="-122"/>
                <a:cs typeface="+mn-ea"/>
                <a:sym typeface="+mn-lt"/>
              </a:rPr>
              <a:t>JMeter</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测试</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6" name="圆角矩形 15"/>
          <p:cNvSpPr/>
          <p:nvPr/>
        </p:nvSpPr>
        <p:spPr>
          <a:xfrm>
            <a:off x="961390" y="1124105"/>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17" name="文本框 10"/>
          <p:cNvSpPr txBox="1"/>
          <p:nvPr/>
        </p:nvSpPr>
        <p:spPr>
          <a:xfrm flipH="1">
            <a:off x="1050502" y="1259844"/>
            <a:ext cx="1624965" cy="52322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02</a:t>
            </a:r>
            <a:endPar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endParaRPr>
          </a:p>
        </p:txBody>
      </p:sp>
      <p:sp>
        <p:nvSpPr>
          <p:cNvPr id="18" name="1"/>
          <p:cNvSpPr txBox="1"/>
          <p:nvPr>
            <p:custDataLst>
              <p:tags r:id="rId1"/>
            </p:custDataLst>
          </p:nvPr>
        </p:nvSpPr>
        <p:spPr>
          <a:xfrm>
            <a:off x="2916980" y="1031179"/>
            <a:ext cx="7937288" cy="1938992"/>
          </a:xfrm>
          <a:prstGeom prst="rect">
            <a:avLst/>
          </a:prstGeom>
          <a:noFill/>
          <a:ln>
            <a:noFill/>
          </a:ln>
        </p:spPr>
        <p:txBody>
          <a:bodyPr wrap="square" rtlCol="0">
            <a:spAutoFit/>
          </a:bodyPr>
          <a:lstStyle/>
          <a:p>
            <a:pPr defTabSz="457200">
              <a:lnSpc>
                <a:spcPct val="150000"/>
              </a:lnSpc>
              <a:defRPr/>
            </a:pP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添加线程组</a:t>
            </a:r>
            <a:endPar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a:p>
            <a:pPr defTabSz="457200">
              <a:lnSpc>
                <a:spcPct val="150000"/>
              </a:lnSpc>
              <a:defRPr/>
            </a:pP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选中</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JMeter</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主界面的</a:t>
            </a:r>
            <a:r>
              <a:rPr lang="zh-CN" altLang="zh-CN" sz="2000" dirty="0">
                <a:solidFill>
                  <a:srgbClr val="1369B2"/>
                </a:solidFill>
                <a:latin typeface="微软雅黑" panose="020B0503020204020204" pitchFamily="34" charset="-122"/>
                <a:ea typeface="微软雅黑" panose="020B0503020204020204" pitchFamily="34" charset="-122"/>
              </a:rPr>
              <a:t>“测试计划</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第一个测试计划”</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并右</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mn-ea"/>
              </a:rPr>
              <a:t>键单</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击</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，在弹</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出的</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mn-ea"/>
              </a:rPr>
              <a:t>快捷</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菜单中</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依次选择</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→“线程（用户）</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a:t>
            </a:r>
            <a:r>
              <a:rPr lang="zh-CN" altLang="zh-CN" sz="2000">
                <a:solidFill>
                  <a:srgbClr val="1369B2"/>
                </a:solidFill>
                <a:latin typeface="微软雅黑" panose="020B0503020204020204" pitchFamily="34" charset="-122"/>
                <a:ea typeface="微软雅黑" panose="020B0503020204020204" pitchFamily="34" charset="-122"/>
              </a:rPr>
              <a:t>“线程组</a:t>
            </a:r>
            <a:r>
              <a:rPr lang="en-US" altLang="zh-CN" sz="2000">
                <a:solidFill>
                  <a:srgbClr val="1369B2"/>
                </a:solidFill>
                <a:latin typeface="微软雅黑" panose="020B0503020204020204" pitchFamily="34" charset="-122"/>
                <a:ea typeface="微软雅黑" panose="020B0503020204020204" pitchFamily="34" charset="-122"/>
              </a:rPr>
              <a:t>”</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mn-ea"/>
              </a:rPr>
              <a:t>，如下图所示。</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5086" y="2970171"/>
            <a:ext cx="5994130" cy="363671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直接连接符 42"/>
          <p:cNvCxnSpPr/>
          <p:nvPr/>
        </p:nvCxnSpPr>
        <p:spPr>
          <a:xfrm flipH="1">
            <a:off x="3689671" y="3807803"/>
            <a:ext cx="1775581" cy="0"/>
          </a:xfrm>
          <a:prstGeom prst="line">
            <a:avLst/>
          </a:prstGeom>
          <a:noFill/>
          <a:ln w="9525">
            <a:solidFill>
              <a:schemeClr val="bg1">
                <a:lumMod val="75000"/>
              </a:schemeClr>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42" name="椭圆 41"/>
          <p:cNvSpPr/>
          <p:nvPr/>
        </p:nvSpPr>
        <p:spPr>
          <a:xfrm>
            <a:off x="4965815" y="3334432"/>
            <a:ext cx="923799" cy="92379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40" name="椭圆 39"/>
          <p:cNvSpPr/>
          <p:nvPr/>
        </p:nvSpPr>
        <p:spPr>
          <a:xfrm>
            <a:off x="4883204" y="3253930"/>
            <a:ext cx="1107747" cy="1107747"/>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latin typeface="微软雅黑" panose="020B0503020204020204" pitchFamily="34" charset="-122"/>
              <a:ea typeface="微软雅黑" panose="020B0503020204020204" pitchFamily="34" charset="-122"/>
            </a:endParaRPr>
          </a:p>
        </p:txBody>
      </p:sp>
      <p:sp>
        <p:nvSpPr>
          <p:cNvPr id="57" name="椭圆 56"/>
          <p:cNvSpPr/>
          <p:nvPr/>
        </p:nvSpPr>
        <p:spPr>
          <a:xfrm>
            <a:off x="4965814" y="3347333"/>
            <a:ext cx="923799" cy="923799"/>
          </a:xfrm>
          <a:prstGeom prst="ellipse">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第一个</a:t>
            </a:r>
            <a:r>
              <a:rPr lang="en-US" altLang="zh-CN" sz="2400" b="1" dirty="0" err="1">
                <a:solidFill>
                  <a:srgbClr val="595959"/>
                </a:solidFill>
                <a:latin typeface="微软雅黑" panose="020B0503020204020204" pitchFamily="34" charset="-122"/>
                <a:ea typeface="微软雅黑" panose="020B0503020204020204" pitchFamily="34" charset="-122"/>
                <a:cs typeface="+mn-ea"/>
                <a:sym typeface="+mn-lt"/>
              </a:rPr>
              <a:t>JMeter</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测试</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cxnSp>
        <p:nvCxnSpPr>
          <p:cNvPr id="35" name="直接连接符 41"/>
          <p:cNvCxnSpPr/>
          <p:nvPr/>
        </p:nvCxnSpPr>
        <p:spPr>
          <a:xfrm flipH="1">
            <a:off x="3689671" y="2067025"/>
            <a:ext cx="1775581" cy="0"/>
          </a:xfrm>
          <a:prstGeom prst="line">
            <a:avLst/>
          </a:prstGeom>
          <a:noFill/>
          <a:ln w="9525">
            <a:solidFill>
              <a:schemeClr val="bg1">
                <a:lumMod val="75000"/>
              </a:schemeClr>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37" name="直接连接符 43"/>
          <p:cNvCxnSpPr/>
          <p:nvPr/>
        </p:nvCxnSpPr>
        <p:spPr>
          <a:xfrm flipH="1">
            <a:off x="3689671" y="5520879"/>
            <a:ext cx="1775581" cy="0"/>
          </a:xfrm>
          <a:prstGeom prst="line">
            <a:avLst/>
          </a:prstGeom>
          <a:noFill/>
          <a:ln w="9525">
            <a:solidFill>
              <a:schemeClr val="bg1">
                <a:lumMod val="75000"/>
              </a:schemeClr>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38" name="直接连接符 44"/>
          <p:cNvCxnSpPr/>
          <p:nvPr/>
        </p:nvCxnSpPr>
        <p:spPr>
          <a:xfrm>
            <a:off x="3689671" y="2067024"/>
            <a:ext cx="0" cy="3434193"/>
          </a:xfrm>
          <a:prstGeom prst="line">
            <a:avLst/>
          </a:prstGeom>
          <a:noFill/>
          <a:ln w="9525">
            <a:solidFill>
              <a:schemeClr val="bg1">
                <a:lumMod val="75000"/>
              </a:schemeClr>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39" name="椭圆 38"/>
          <p:cNvSpPr/>
          <p:nvPr/>
        </p:nvSpPr>
        <p:spPr>
          <a:xfrm>
            <a:off x="4883204" y="1535342"/>
            <a:ext cx="1107747" cy="1107747"/>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latin typeface="微软雅黑" panose="020B0503020204020204" pitchFamily="34" charset="-122"/>
              <a:ea typeface="微软雅黑" panose="020B0503020204020204" pitchFamily="34" charset="-122"/>
            </a:endParaRPr>
          </a:p>
        </p:txBody>
      </p:sp>
      <p:sp>
        <p:nvSpPr>
          <p:cNvPr id="41" name="椭圆 40"/>
          <p:cNvSpPr/>
          <p:nvPr/>
        </p:nvSpPr>
        <p:spPr>
          <a:xfrm>
            <a:off x="4883204" y="4947345"/>
            <a:ext cx="1107747" cy="1107747"/>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latin typeface="微软雅黑" panose="020B0503020204020204" pitchFamily="34" charset="-122"/>
              <a:ea typeface="微软雅黑" panose="020B0503020204020204" pitchFamily="34" charset="-122"/>
            </a:endParaRPr>
          </a:p>
        </p:txBody>
      </p:sp>
      <p:sp>
        <p:nvSpPr>
          <p:cNvPr id="43" name="Freeform 176"/>
          <p:cNvSpPr>
            <a:spLocks noEditPoints="1"/>
          </p:cNvSpPr>
          <p:nvPr/>
        </p:nvSpPr>
        <p:spPr bwMode="auto">
          <a:xfrm>
            <a:off x="5134393" y="3541227"/>
            <a:ext cx="605367" cy="575733"/>
          </a:xfrm>
          <a:custGeom>
            <a:avLst/>
            <a:gdLst>
              <a:gd name="T0" fmla="*/ 93 w 121"/>
              <a:gd name="T1" fmla="*/ 56 h 115"/>
              <a:gd name="T2" fmla="*/ 90 w 121"/>
              <a:gd name="T3" fmla="*/ 60 h 115"/>
              <a:gd name="T4" fmla="*/ 86 w 121"/>
              <a:gd name="T5" fmla="*/ 40 h 115"/>
              <a:gd name="T6" fmla="*/ 82 w 121"/>
              <a:gd name="T7" fmla="*/ 82 h 115"/>
              <a:gd name="T8" fmla="*/ 75 w 121"/>
              <a:gd name="T9" fmla="*/ 89 h 115"/>
              <a:gd name="T10" fmla="*/ 69 w 121"/>
              <a:gd name="T11" fmla="*/ 44 h 115"/>
              <a:gd name="T12" fmla="*/ 59 w 121"/>
              <a:gd name="T13" fmla="*/ 28 h 115"/>
              <a:gd name="T14" fmla="*/ 82 w 121"/>
              <a:gd name="T15" fmla="*/ 13 h 115"/>
              <a:gd name="T16" fmla="*/ 59 w 121"/>
              <a:gd name="T17" fmla="*/ 10 h 115"/>
              <a:gd name="T18" fmla="*/ 116 w 121"/>
              <a:gd name="T19" fmla="*/ 0 h 115"/>
              <a:gd name="T20" fmla="*/ 113 w 121"/>
              <a:gd name="T21" fmla="*/ 21 h 115"/>
              <a:gd name="T22" fmla="*/ 121 w 121"/>
              <a:gd name="T23" fmla="*/ 23 h 115"/>
              <a:gd name="T24" fmla="*/ 121 w 121"/>
              <a:gd name="T25" fmla="*/ 28 h 115"/>
              <a:gd name="T26" fmla="*/ 110 w 121"/>
              <a:gd name="T27" fmla="*/ 39 h 115"/>
              <a:gd name="T28" fmla="*/ 93 w 121"/>
              <a:gd name="T29" fmla="*/ 42 h 115"/>
              <a:gd name="T30" fmla="*/ 5 w 121"/>
              <a:gd name="T31" fmla="*/ 40 h 115"/>
              <a:gd name="T32" fmla="*/ 56 w 121"/>
              <a:gd name="T33" fmla="*/ 37 h 115"/>
              <a:gd name="T34" fmla="*/ 5 w 121"/>
              <a:gd name="T35" fmla="*/ 40 h 115"/>
              <a:gd name="T36" fmla="*/ 7 w 121"/>
              <a:gd name="T37" fmla="*/ 49 h 115"/>
              <a:gd name="T38" fmla="*/ 29 w 121"/>
              <a:gd name="T39" fmla="*/ 64 h 115"/>
              <a:gd name="T40" fmla="*/ 52 w 121"/>
              <a:gd name="T41" fmla="*/ 108 h 115"/>
              <a:gd name="T42" fmla="*/ 58 w 121"/>
              <a:gd name="T43" fmla="*/ 46 h 115"/>
              <a:gd name="T44" fmla="*/ 42 w 121"/>
              <a:gd name="T45" fmla="*/ 98 h 115"/>
              <a:gd name="T46" fmla="*/ 44 w 121"/>
              <a:gd name="T47" fmla="*/ 107 h 115"/>
              <a:gd name="T48" fmla="*/ 42 w 121"/>
              <a:gd name="T49" fmla="*/ 98 h 115"/>
              <a:gd name="T50" fmla="*/ 51 w 121"/>
              <a:gd name="T51" fmla="*/ 11 h 115"/>
              <a:gd name="T52" fmla="*/ 39 w 121"/>
              <a:gd name="T53" fmla="*/ 7 h 115"/>
              <a:gd name="T54" fmla="*/ 36 w 121"/>
              <a:gd name="T55" fmla="*/ 8 h 115"/>
              <a:gd name="T56" fmla="*/ 16 w 121"/>
              <a:gd name="T57" fmla="*/ 25 h 115"/>
              <a:gd name="T58" fmla="*/ 12 w 121"/>
              <a:gd name="T59" fmla="*/ 12 h 115"/>
              <a:gd name="T60" fmla="*/ 12 w 121"/>
              <a:gd name="T61" fmla="*/ 26 h 115"/>
              <a:gd name="T62" fmla="*/ 7 w 121"/>
              <a:gd name="T63" fmla="*/ 13 h 115"/>
              <a:gd name="T64" fmla="*/ 4 w 121"/>
              <a:gd name="T65" fmla="*/ 36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15">
                <a:moveTo>
                  <a:pt x="93" y="42"/>
                </a:moveTo>
                <a:cubicBezTo>
                  <a:pt x="93" y="56"/>
                  <a:pt x="93" y="56"/>
                  <a:pt x="93" y="56"/>
                </a:cubicBezTo>
                <a:cubicBezTo>
                  <a:pt x="93" y="58"/>
                  <a:pt x="92" y="60"/>
                  <a:pt x="90" y="60"/>
                </a:cubicBezTo>
                <a:cubicBezTo>
                  <a:pt x="90" y="60"/>
                  <a:pt x="90" y="60"/>
                  <a:pt x="90" y="60"/>
                </a:cubicBezTo>
                <a:cubicBezTo>
                  <a:pt x="88" y="60"/>
                  <a:pt x="86" y="58"/>
                  <a:pt x="86" y="56"/>
                </a:cubicBezTo>
                <a:cubicBezTo>
                  <a:pt x="86" y="40"/>
                  <a:pt x="86" y="40"/>
                  <a:pt x="86" y="40"/>
                </a:cubicBezTo>
                <a:cubicBezTo>
                  <a:pt x="85" y="42"/>
                  <a:pt x="84" y="43"/>
                  <a:pt x="82" y="44"/>
                </a:cubicBezTo>
                <a:cubicBezTo>
                  <a:pt x="82" y="82"/>
                  <a:pt x="82" y="82"/>
                  <a:pt x="82" y="82"/>
                </a:cubicBezTo>
                <a:cubicBezTo>
                  <a:pt x="82" y="86"/>
                  <a:pt x="79" y="89"/>
                  <a:pt x="75" y="89"/>
                </a:cubicBezTo>
                <a:cubicBezTo>
                  <a:pt x="75" y="89"/>
                  <a:pt x="75" y="89"/>
                  <a:pt x="75" y="89"/>
                </a:cubicBezTo>
                <a:cubicBezTo>
                  <a:pt x="72" y="89"/>
                  <a:pt x="69" y="86"/>
                  <a:pt x="69" y="82"/>
                </a:cubicBezTo>
                <a:cubicBezTo>
                  <a:pt x="69" y="44"/>
                  <a:pt x="69" y="44"/>
                  <a:pt x="69" y="44"/>
                </a:cubicBezTo>
                <a:cubicBezTo>
                  <a:pt x="63" y="42"/>
                  <a:pt x="59" y="36"/>
                  <a:pt x="59" y="29"/>
                </a:cubicBezTo>
                <a:cubicBezTo>
                  <a:pt x="59" y="29"/>
                  <a:pt x="59" y="28"/>
                  <a:pt x="59" y="28"/>
                </a:cubicBezTo>
                <a:cubicBezTo>
                  <a:pt x="59" y="16"/>
                  <a:pt x="59" y="16"/>
                  <a:pt x="59" y="16"/>
                </a:cubicBezTo>
                <a:cubicBezTo>
                  <a:pt x="82" y="13"/>
                  <a:pt x="82" y="13"/>
                  <a:pt x="82" y="13"/>
                </a:cubicBezTo>
                <a:cubicBezTo>
                  <a:pt x="84" y="10"/>
                  <a:pt x="84" y="10"/>
                  <a:pt x="84" y="10"/>
                </a:cubicBezTo>
                <a:cubicBezTo>
                  <a:pt x="59" y="10"/>
                  <a:pt x="59" y="10"/>
                  <a:pt x="59" y="10"/>
                </a:cubicBezTo>
                <a:cubicBezTo>
                  <a:pt x="59" y="6"/>
                  <a:pt x="59" y="6"/>
                  <a:pt x="59" y="6"/>
                </a:cubicBezTo>
                <a:cubicBezTo>
                  <a:pt x="116" y="0"/>
                  <a:pt x="116" y="0"/>
                  <a:pt x="116" y="0"/>
                </a:cubicBezTo>
                <a:cubicBezTo>
                  <a:pt x="121" y="16"/>
                  <a:pt x="121" y="16"/>
                  <a:pt x="121" y="16"/>
                </a:cubicBezTo>
                <a:cubicBezTo>
                  <a:pt x="113" y="21"/>
                  <a:pt x="113" y="21"/>
                  <a:pt x="113" y="21"/>
                </a:cubicBezTo>
                <a:cubicBezTo>
                  <a:pt x="112" y="24"/>
                  <a:pt x="112" y="24"/>
                  <a:pt x="112" y="24"/>
                </a:cubicBezTo>
                <a:cubicBezTo>
                  <a:pt x="121" y="23"/>
                  <a:pt x="121" y="23"/>
                  <a:pt x="121" y="23"/>
                </a:cubicBezTo>
                <a:cubicBezTo>
                  <a:pt x="121" y="28"/>
                  <a:pt x="121" y="28"/>
                  <a:pt x="121" y="28"/>
                </a:cubicBezTo>
                <a:cubicBezTo>
                  <a:pt x="121" y="28"/>
                  <a:pt x="121" y="28"/>
                  <a:pt x="121" y="28"/>
                </a:cubicBezTo>
                <a:cubicBezTo>
                  <a:pt x="121" y="28"/>
                  <a:pt x="121" y="28"/>
                  <a:pt x="121" y="28"/>
                </a:cubicBezTo>
                <a:cubicBezTo>
                  <a:pt x="121" y="34"/>
                  <a:pt x="116" y="39"/>
                  <a:pt x="110" y="39"/>
                </a:cubicBezTo>
                <a:cubicBezTo>
                  <a:pt x="107" y="39"/>
                  <a:pt x="105" y="38"/>
                  <a:pt x="103" y="37"/>
                </a:cubicBezTo>
                <a:cubicBezTo>
                  <a:pt x="101" y="40"/>
                  <a:pt x="97" y="42"/>
                  <a:pt x="93" y="42"/>
                </a:cubicBezTo>
                <a:cubicBezTo>
                  <a:pt x="93" y="42"/>
                  <a:pt x="93" y="42"/>
                  <a:pt x="93" y="42"/>
                </a:cubicBezTo>
                <a:close/>
                <a:moveTo>
                  <a:pt x="5" y="40"/>
                </a:moveTo>
                <a:cubicBezTo>
                  <a:pt x="54" y="30"/>
                  <a:pt x="54" y="30"/>
                  <a:pt x="54" y="30"/>
                </a:cubicBezTo>
                <a:cubicBezTo>
                  <a:pt x="56" y="37"/>
                  <a:pt x="56" y="37"/>
                  <a:pt x="56" y="37"/>
                </a:cubicBezTo>
                <a:cubicBezTo>
                  <a:pt x="6" y="47"/>
                  <a:pt x="6" y="47"/>
                  <a:pt x="6" y="47"/>
                </a:cubicBezTo>
                <a:cubicBezTo>
                  <a:pt x="5" y="40"/>
                  <a:pt x="5" y="40"/>
                  <a:pt x="5" y="40"/>
                </a:cubicBezTo>
                <a:close/>
                <a:moveTo>
                  <a:pt x="56" y="40"/>
                </a:moveTo>
                <a:cubicBezTo>
                  <a:pt x="7" y="49"/>
                  <a:pt x="7" y="49"/>
                  <a:pt x="7" y="49"/>
                </a:cubicBezTo>
                <a:cubicBezTo>
                  <a:pt x="7" y="52"/>
                  <a:pt x="7" y="54"/>
                  <a:pt x="8" y="56"/>
                </a:cubicBezTo>
                <a:cubicBezTo>
                  <a:pt x="16" y="56"/>
                  <a:pt x="23" y="59"/>
                  <a:pt x="29" y="64"/>
                </a:cubicBezTo>
                <a:cubicBezTo>
                  <a:pt x="32" y="79"/>
                  <a:pt x="28" y="104"/>
                  <a:pt x="37" y="111"/>
                </a:cubicBezTo>
                <a:cubicBezTo>
                  <a:pt x="42" y="115"/>
                  <a:pt x="49" y="114"/>
                  <a:pt x="52" y="108"/>
                </a:cubicBezTo>
                <a:cubicBezTo>
                  <a:pt x="57" y="97"/>
                  <a:pt x="44" y="76"/>
                  <a:pt x="42" y="62"/>
                </a:cubicBezTo>
                <a:cubicBezTo>
                  <a:pt x="45" y="54"/>
                  <a:pt x="51" y="49"/>
                  <a:pt x="58" y="46"/>
                </a:cubicBezTo>
                <a:cubicBezTo>
                  <a:pt x="57" y="44"/>
                  <a:pt x="57" y="42"/>
                  <a:pt x="56" y="40"/>
                </a:cubicBezTo>
                <a:close/>
                <a:moveTo>
                  <a:pt x="42" y="98"/>
                </a:moveTo>
                <a:cubicBezTo>
                  <a:pt x="45" y="98"/>
                  <a:pt x="47" y="99"/>
                  <a:pt x="48" y="102"/>
                </a:cubicBezTo>
                <a:cubicBezTo>
                  <a:pt x="48" y="104"/>
                  <a:pt x="47" y="107"/>
                  <a:pt x="44" y="107"/>
                </a:cubicBezTo>
                <a:cubicBezTo>
                  <a:pt x="42" y="108"/>
                  <a:pt x="39" y="106"/>
                  <a:pt x="39" y="104"/>
                </a:cubicBezTo>
                <a:cubicBezTo>
                  <a:pt x="38" y="101"/>
                  <a:pt x="40" y="99"/>
                  <a:pt x="42" y="98"/>
                </a:cubicBezTo>
                <a:close/>
                <a:moveTo>
                  <a:pt x="54" y="26"/>
                </a:moveTo>
                <a:cubicBezTo>
                  <a:pt x="51" y="11"/>
                  <a:pt x="51" y="11"/>
                  <a:pt x="51" y="11"/>
                </a:cubicBezTo>
                <a:cubicBezTo>
                  <a:pt x="50" y="8"/>
                  <a:pt x="46" y="6"/>
                  <a:pt x="42" y="6"/>
                </a:cubicBezTo>
                <a:cubicBezTo>
                  <a:pt x="39" y="7"/>
                  <a:pt x="39" y="7"/>
                  <a:pt x="39" y="7"/>
                </a:cubicBezTo>
                <a:cubicBezTo>
                  <a:pt x="39" y="13"/>
                  <a:pt x="39" y="13"/>
                  <a:pt x="39" y="13"/>
                </a:cubicBezTo>
                <a:cubicBezTo>
                  <a:pt x="36" y="8"/>
                  <a:pt x="36" y="8"/>
                  <a:pt x="36" y="8"/>
                </a:cubicBezTo>
                <a:cubicBezTo>
                  <a:pt x="14" y="12"/>
                  <a:pt x="14" y="12"/>
                  <a:pt x="14" y="12"/>
                </a:cubicBezTo>
                <a:cubicBezTo>
                  <a:pt x="16" y="25"/>
                  <a:pt x="16" y="25"/>
                  <a:pt x="16" y="25"/>
                </a:cubicBezTo>
                <a:cubicBezTo>
                  <a:pt x="16" y="26"/>
                  <a:pt x="16" y="26"/>
                  <a:pt x="16" y="26"/>
                </a:cubicBezTo>
                <a:cubicBezTo>
                  <a:pt x="12" y="12"/>
                  <a:pt x="12" y="12"/>
                  <a:pt x="12" y="12"/>
                </a:cubicBezTo>
                <a:cubicBezTo>
                  <a:pt x="10" y="13"/>
                  <a:pt x="10" y="13"/>
                  <a:pt x="10" y="13"/>
                </a:cubicBezTo>
                <a:cubicBezTo>
                  <a:pt x="12" y="26"/>
                  <a:pt x="12" y="26"/>
                  <a:pt x="12" y="26"/>
                </a:cubicBezTo>
                <a:cubicBezTo>
                  <a:pt x="11" y="26"/>
                  <a:pt x="11" y="26"/>
                  <a:pt x="11" y="26"/>
                </a:cubicBezTo>
                <a:cubicBezTo>
                  <a:pt x="7" y="13"/>
                  <a:pt x="7" y="13"/>
                  <a:pt x="7" y="13"/>
                </a:cubicBezTo>
                <a:cubicBezTo>
                  <a:pt x="3" y="14"/>
                  <a:pt x="0" y="18"/>
                  <a:pt x="1" y="21"/>
                </a:cubicBezTo>
                <a:cubicBezTo>
                  <a:pt x="4" y="36"/>
                  <a:pt x="4" y="36"/>
                  <a:pt x="4" y="36"/>
                </a:cubicBezTo>
                <a:lnTo>
                  <a:pt x="54" y="26"/>
                </a:lnTo>
                <a:close/>
              </a:path>
            </a:pathLst>
          </a:custGeom>
          <a:solidFill>
            <a:schemeClr val="bg1"/>
          </a:solidFill>
          <a:ln>
            <a:noFill/>
          </a:ln>
        </p:spPr>
        <p:txBody>
          <a:bodyPr vert="horz" wrap="square" lIns="121920" tIns="60960" rIns="121920" bIns="60960" numCol="1" anchor="t" anchorCtr="0" compatLnSpc="1"/>
          <a:lstStyle/>
          <a:p>
            <a:endParaRPr lang="zh-CN" altLang="en-US" sz="2400">
              <a:solidFill>
                <a:srgbClr val="E93F30"/>
              </a:solidFill>
              <a:latin typeface="微软雅黑" panose="020B0503020204020204" pitchFamily="34" charset="-122"/>
              <a:ea typeface="微软雅黑" panose="020B0503020204020204" pitchFamily="34" charset="-122"/>
            </a:endParaRPr>
          </a:p>
        </p:txBody>
      </p:sp>
      <p:sp>
        <p:nvSpPr>
          <p:cNvPr id="44" name="椭圆 43"/>
          <p:cNvSpPr/>
          <p:nvPr/>
        </p:nvSpPr>
        <p:spPr>
          <a:xfrm>
            <a:off x="4975178" y="1627316"/>
            <a:ext cx="923799" cy="92379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45" name="椭圆 44"/>
          <p:cNvSpPr/>
          <p:nvPr/>
        </p:nvSpPr>
        <p:spPr>
          <a:xfrm>
            <a:off x="4965816" y="5058980"/>
            <a:ext cx="923799" cy="92379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46" name="Freeform 175"/>
          <p:cNvSpPr>
            <a:spLocks noEditPoints="1"/>
          </p:cNvSpPr>
          <p:nvPr/>
        </p:nvSpPr>
        <p:spPr bwMode="auto">
          <a:xfrm>
            <a:off x="5190486" y="5185835"/>
            <a:ext cx="575733" cy="630767"/>
          </a:xfrm>
          <a:custGeom>
            <a:avLst/>
            <a:gdLst>
              <a:gd name="T0" fmla="*/ 165 w 272"/>
              <a:gd name="T1" fmla="*/ 0 h 298"/>
              <a:gd name="T2" fmla="*/ 246 w 272"/>
              <a:gd name="T3" fmla="*/ 47 h 298"/>
              <a:gd name="T4" fmla="*/ 153 w 272"/>
              <a:gd name="T5" fmla="*/ 201 h 298"/>
              <a:gd name="T6" fmla="*/ 108 w 272"/>
              <a:gd name="T7" fmla="*/ 229 h 298"/>
              <a:gd name="T8" fmla="*/ 66 w 272"/>
              <a:gd name="T9" fmla="*/ 232 h 298"/>
              <a:gd name="T10" fmla="*/ 71 w 272"/>
              <a:gd name="T11" fmla="*/ 153 h 298"/>
              <a:gd name="T12" fmla="*/ 165 w 272"/>
              <a:gd name="T13" fmla="*/ 0 h 298"/>
              <a:gd name="T14" fmla="*/ 165 w 272"/>
              <a:gd name="T15" fmla="*/ 0 h 298"/>
              <a:gd name="T16" fmla="*/ 243 w 272"/>
              <a:gd name="T17" fmla="*/ 293 h 298"/>
              <a:gd name="T18" fmla="*/ 248 w 272"/>
              <a:gd name="T19" fmla="*/ 262 h 298"/>
              <a:gd name="T20" fmla="*/ 158 w 272"/>
              <a:gd name="T21" fmla="*/ 260 h 298"/>
              <a:gd name="T22" fmla="*/ 272 w 272"/>
              <a:gd name="T23" fmla="*/ 253 h 298"/>
              <a:gd name="T24" fmla="*/ 272 w 272"/>
              <a:gd name="T25" fmla="*/ 241 h 298"/>
              <a:gd name="T26" fmla="*/ 239 w 272"/>
              <a:gd name="T27" fmla="*/ 239 h 298"/>
              <a:gd name="T28" fmla="*/ 269 w 272"/>
              <a:gd name="T29" fmla="*/ 234 h 298"/>
              <a:gd name="T30" fmla="*/ 257 w 272"/>
              <a:gd name="T31" fmla="*/ 210 h 298"/>
              <a:gd name="T32" fmla="*/ 175 w 272"/>
              <a:gd name="T33" fmla="*/ 201 h 298"/>
              <a:gd name="T34" fmla="*/ 172 w 272"/>
              <a:gd name="T35" fmla="*/ 224 h 298"/>
              <a:gd name="T36" fmla="*/ 208 w 272"/>
              <a:gd name="T37" fmla="*/ 232 h 298"/>
              <a:gd name="T38" fmla="*/ 0 w 272"/>
              <a:gd name="T39" fmla="*/ 243 h 298"/>
              <a:gd name="T40" fmla="*/ 2 w 272"/>
              <a:gd name="T41" fmla="*/ 265 h 298"/>
              <a:gd name="T42" fmla="*/ 137 w 272"/>
              <a:gd name="T43" fmla="*/ 279 h 298"/>
              <a:gd name="T44" fmla="*/ 85 w 272"/>
              <a:gd name="T45" fmla="*/ 281 h 298"/>
              <a:gd name="T46" fmla="*/ 87 w 272"/>
              <a:gd name="T47" fmla="*/ 298 h 298"/>
              <a:gd name="T48" fmla="*/ 243 w 272"/>
              <a:gd name="T49" fmla="*/ 293 h 298"/>
              <a:gd name="T50" fmla="*/ 243 w 272"/>
              <a:gd name="T51" fmla="*/ 293 h 298"/>
              <a:gd name="T52" fmla="*/ 106 w 272"/>
              <a:gd name="T53" fmla="*/ 213 h 298"/>
              <a:gd name="T54" fmla="*/ 137 w 272"/>
              <a:gd name="T55" fmla="*/ 191 h 298"/>
              <a:gd name="T56" fmla="*/ 87 w 272"/>
              <a:gd name="T57" fmla="*/ 163 h 298"/>
              <a:gd name="T58" fmla="*/ 85 w 272"/>
              <a:gd name="T59" fmla="*/ 198 h 298"/>
              <a:gd name="T60" fmla="*/ 106 w 272"/>
              <a:gd name="T61" fmla="*/ 213 h 298"/>
              <a:gd name="T62" fmla="*/ 106 w 272"/>
              <a:gd name="T63" fmla="*/ 213 h 298"/>
              <a:gd name="T64" fmla="*/ 217 w 272"/>
              <a:gd name="T65" fmla="*/ 47 h 298"/>
              <a:gd name="T66" fmla="*/ 142 w 272"/>
              <a:gd name="T67" fmla="*/ 172 h 298"/>
              <a:gd name="T68" fmla="*/ 151 w 272"/>
              <a:gd name="T69" fmla="*/ 177 h 298"/>
              <a:gd name="T70" fmla="*/ 224 w 272"/>
              <a:gd name="T71" fmla="*/ 52 h 298"/>
              <a:gd name="T72" fmla="*/ 217 w 272"/>
              <a:gd name="T73" fmla="*/ 47 h 298"/>
              <a:gd name="T74" fmla="*/ 217 w 272"/>
              <a:gd name="T75" fmla="*/ 47 h 298"/>
              <a:gd name="T76" fmla="*/ 170 w 272"/>
              <a:gd name="T77" fmla="*/ 19 h 298"/>
              <a:gd name="T78" fmla="*/ 97 w 272"/>
              <a:gd name="T79" fmla="*/ 144 h 298"/>
              <a:gd name="T80" fmla="*/ 111 w 272"/>
              <a:gd name="T81" fmla="*/ 153 h 298"/>
              <a:gd name="T82" fmla="*/ 186 w 272"/>
              <a:gd name="T83" fmla="*/ 28 h 298"/>
              <a:gd name="T84" fmla="*/ 170 w 272"/>
              <a:gd name="T85" fmla="*/ 1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2" h="298">
                <a:moveTo>
                  <a:pt x="165" y="0"/>
                </a:moveTo>
                <a:lnTo>
                  <a:pt x="246" y="47"/>
                </a:lnTo>
                <a:lnTo>
                  <a:pt x="153" y="201"/>
                </a:lnTo>
                <a:lnTo>
                  <a:pt x="108" y="229"/>
                </a:lnTo>
                <a:lnTo>
                  <a:pt x="66" y="232"/>
                </a:lnTo>
                <a:lnTo>
                  <a:pt x="71" y="153"/>
                </a:lnTo>
                <a:lnTo>
                  <a:pt x="165" y="0"/>
                </a:lnTo>
                <a:lnTo>
                  <a:pt x="165" y="0"/>
                </a:lnTo>
                <a:close/>
                <a:moveTo>
                  <a:pt x="243" y="293"/>
                </a:moveTo>
                <a:lnTo>
                  <a:pt x="248" y="262"/>
                </a:lnTo>
                <a:lnTo>
                  <a:pt x="158" y="260"/>
                </a:lnTo>
                <a:lnTo>
                  <a:pt x="272" y="253"/>
                </a:lnTo>
                <a:lnTo>
                  <a:pt x="272" y="241"/>
                </a:lnTo>
                <a:lnTo>
                  <a:pt x="239" y="239"/>
                </a:lnTo>
                <a:lnTo>
                  <a:pt x="269" y="234"/>
                </a:lnTo>
                <a:lnTo>
                  <a:pt x="257" y="210"/>
                </a:lnTo>
                <a:lnTo>
                  <a:pt x="175" y="201"/>
                </a:lnTo>
                <a:lnTo>
                  <a:pt x="172" y="224"/>
                </a:lnTo>
                <a:lnTo>
                  <a:pt x="208" y="232"/>
                </a:lnTo>
                <a:lnTo>
                  <a:pt x="0" y="243"/>
                </a:lnTo>
                <a:lnTo>
                  <a:pt x="2" y="265"/>
                </a:lnTo>
                <a:lnTo>
                  <a:pt x="137" y="279"/>
                </a:lnTo>
                <a:lnTo>
                  <a:pt x="85" y="281"/>
                </a:lnTo>
                <a:lnTo>
                  <a:pt x="87" y="298"/>
                </a:lnTo>
                <a:lnTo>
                  <a:pt x="243" y="293"/>
                </a:lnTo>
                <a:lnTo>
                  <a:pt x="243" y="293"/>
                </a:lnTo>
                <a:close/>
                <a:moveTo>
                  <a:pt x="106" y="213"/>
                </a:moveTo>
                <a:lnTo>
                  <a:pt x="137" y="191"/>
                </a:lnTo>
                <a:lnTo>
                  <a:pt x="87" y="163"/>
                </a:lnTo>
                <a:lnTo>
                  <a:pt x="85" y="198"/>
                </a:lnTo>
                <a:lnTo>
                  <a:pt x="106" y="213"/>
                </a:lnTo>
                <a:lnTo>
                  <a:pt x="106" y="213"/>
                </a:lnTo>
                <a:close/>
                <a:moveTo>
                  <a:pt x="217" y="47"/>
                </a:moveTo>
                <a:lnTo>
                  <a:pt x="142" y="172"/>
                </a:lnTo>
                <a:lnTo>
                  <a:pt x="151" y="177"/>
                </a:lnTo>
                <a:lnTo>
                  <a:pt x="224" y="52"/>
                </a:lnTo>
                <a:lnTo>
                  <a:pt x="217" y="47"/>
                </a:lnTo>
                <a:lnTo>
                  <a:pt x="217" y="47"/>
                </a:lnTo>
                <a:close/>
                <a:moveTo>
                  <a:pt x="170" y="19"/>
                </a:moveTo>
                <a:lnTo>
                  <a:pt x="97" y="144"/>
                </a:lnTo>
                <a:lnTo>
                  <a:pt x="111" y="153"/>
                </a:lnTo>
                <a:lnTo>
                  <a:pt x="186" y="28"/>
                </a:lnTo>
                <a:lnTo>
                  <a:pt x="170" y="19"/>
                </a:lnTo>
                <a:close/>
              </a:path>
            </a:pathLst>
          </a:custGeom>
          <a:solidFill>
            <a:schemeClr val="bg1"/>
          </a:solidFill>
          <a:ln>
            <a:noFill/>
          </a:ln>
        </p:spPr>
        <p:txBody>
          <a:bodyPr vert="horz" wrap="square" lIns="121920" tIns="60960" rIns="121920" bIns="60960" numCol="1" anchor="t" anchorCtr="0" compatLnSpc="1"/>
          <a:lstStyle/>
          <a:p>
            <a:endParaRPr lang="zh-CN" altLang="en-US" sz="2400">
              <a:solidFill>
                <a:srgbClr val="E93F30"/>
              </a:solidFill>
              <a:latin typeface="微软雅黑" panose="020B0503020204020204" pitchFamily="34" charset="-122"/>
              <a:ea typeface="微软雅黑" panose="020B0503020204020204" pitchFamily="34" charset="-122"/>
            </a:endParaRPr>
          </a:p>
        </p:txBody>
      </p:sp>
      <p:sp>
        <p:nvSpPr>
          <p:cNvPr id="47" name="Freeform 168"/>
          <p:cNvSpPr>
            <a:spLocks noEditPoints="1"/>
          </p:cNvSpPr>
          <p:nvPr/>
        </p:nvSpPr>
        <p:spPr bwMode="auto">
          <a:xfrm>
            <a:off x="5160852" y="1759049"/>
            <a:ext cx="552451" cy="615951"/>
          </a:xfrm>
          <a:custGeom>
            <a:avLst/>
            <a:gdLst>
              <a:gd name="T0" fmla="*/ 55 w 110"/>
              <a:gd name="T1" fmla="*/ 41 h 123"/>
              <a:gd name="T2" fmla="*/ 75 w 110"/>
              <a:gd name="T3" fmla="*/ 31 h 123"/>
              <a:gd name="T4" fmla="*/ 99 w 110"/>
              <a:gd name="T5" fmla="*/ 86 h 123"/>
              <a:gd name="T6" fmla="*/ 97 w 110"/>
              <a:gd name="T7" fmla="*/ 88 h 123"/>
              <a:gd name="T8" fmla="*/ 101 w 110"/>
              <a:gd name="T9" fmla="*/ 96 h 123"/>
              <a:gd name="T10" fmla="*/ 94 w 110"/>
              <a:gd name="T11" fmla="*/ 99 h 123"/>
              <a:gd name="T12" fmla="*/ 90 w 110"/>
              <a:gd name="T13" fmla="*/ 91 h 123"/>
              <a:gd name="T14" fmla="*/ 87 w 110"/>
              <a:gd name="T15" fmla="*/ 93 h 123"/>
              <a:gd name="T16" fmla="*/ 55 w 110"/>
              <a:gd name="T17" fmla="*/ 41 h 123"/>
              <a:gd name="T18" fmla="*/ 0 w 110"/>
              <a:gd name="T19" fmla="*/ 108 h 123"/>
              <a:gd name="T20" fmla="*/ 3 w 110"/>
              <a:gd name="T21" fmla="*/ 115 h 123"/>
              <a:gd name="T22" fmla="*/ 31 w 110"/>
              <a:gd name="T23" fmla="*/ 105 h 123"/>
              <a:gd name="T24" fmla="*/ 30 w 110"/>
              <a:gd name="T25" fmla="*/ 121 h 123"/>
              <a:gd name="T26" fmla="*/ 110 w 110"/>
              <a:gd name="T27" fmla="*/ 105 h 123"/>
              <a:gd name="T28" fmla="*/ 108 w 110"/>
              <a:gd name="T29" fmla="*/ 98 h 123"/>
              <a:gd name="T30" fmla="*/ 36 w 110"/>
              <a:gd name="T31" fmla="*/ 113 h 123"/>
              <a:gd name="T32" fmla="*/ 55 w 110"/>
              <a:gd name="T33" fmla="*/ 96 h 123"/>
              <a:gd name="T34" fmla="*/ 52 w 110"/>
              <a:gd name="T35" fmla="*/ 89 h 123"/>
              <a:gd name="T36" fmla="*/ 0 w 110"/>
              <a:gd name="T37" fmla="*/ 108 h 123"/>
              <a:gd name="T38" fmla="*/ 60 w 110"/>
              <a:gd name="T39" fmla="*/ 9 h 123"/>
              <a:gd name="T40" fmla="*/ 53 w 110"/>
              <a:gd name="T41" fmla="*/ 36 h 123"/>
              <a:gd name="T42" fmla="*/ 72 w 110"/>
              <a:gd name="T43" fmla="*/ 26 h 123"/>
              <a:gd name="T44" fmla="*/ 66 w 110"/>
              <a:gd name="T45" fmla="*/ 15 h 123"/>
              <a:gd name="T46" fmla="*/ 71 w 110"/>
              <a:gd name="T47" fmla="*/ 12 h 123"/>
              <a:gd name="T48" fmla="*/ 86 w 110"/>
              <a:gd name="T49" fmla="*/ 51 h 123"/>
              <a:gd name="T50" fmla="*/ 93 w 110"/>
              <a:gd name="T51" fmla="*/ 48 h 123"/>
              <a:gd name="T52" fmla="*/ 77 w 110"/>
              <a:gd name="T53" fmla="*/ 5 h 123"/>
              <a:gd name="T54" fmla="*/ 75 w 110"/>
              <a:gd name="T55" fmla="*/ 2 h 123"/>
              <a:gd name="T56" fmla="*/ 72 w 110"/>
              <a:gd name="T57" fmla="*/ 3 h 123"/>
              <a:gd name="T58" fmla="*/ 60 w 110"/>
              <a:gd name="T59" fmla="*/ 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0" h="123">
                <a:moveTo>
                  <a:pt x="55" y="41"/>
                </a:moveTo>
                <a:cubicBezTo>
                  <a:pt x="75" y="31"/>
                  <a:pt x="75" y="31"/>
                  <a:pt x="75" y="31"/>
                </a:cubicBezTo>
                <a:cubicBezTo>
                  <a:pt x="99" y="86"/>
                  <a:pt x="99" y="86"/>
                  <a:pt x="99" y="86"/>
                </a:cubicBezTo>
                <a:cubicBezTo>
                  <a:pt x="97" y="88"/>
                  <a:pt x="97" y="88"/>
                  <a:pt x="97" y="88"/>
                </a:cubicBezTo>
                <a:cubicBezTo>
                  <a:pt x="101" y="96"/>
                  <a:pt x="101" y="96"/>
                  <a:pt x="101" y="96"/>
                </a:cubicBezTo>
                <a:cubicBezTo>
                  <a:pt x="94" y="99"/>
                  <a:pt x="94" y="99"/>
                  <a:pt x="94" y="99"/>
                </a:cubicBezTo>
                <a:cubicBezTo>
                  <a:pt x="90" y="91"/>
                  <a:pt x="90" y="91"/>
                  <a:pt x="90" y="91"/>
                </a:cubicBezTo>
                <a:cubicBezTo>
                  <a:pt x="87" y="93"/>
                  <a:pt x="87" y="93"/>
                  <a:pt x="87" y="93"/>
                </a:cubicBezTo>
                <a:cubicBezTo>
                  <a:pt x="55" y="41"/>
                  <a:pt x="55" y="41"/>
                  <a:pt x="55" y="41"/>
                </a:cubicBezTo>
                <a:close/>
                <a:moveTo>
                  <a:pt x="0" y="108"/>
                </a:moveTo>
                <a:cubicBezTo>
                  <a:pt x="3" y="115"/>
                  <a:pt x="3" y="115"/>
                  <a:pt x="3" y="115"/>
                </a:cubicBezTo>
                <a:cubicBezTo>
                  <a:pt x="31" y="105"/>
                  <a:pt x="31" y="105"/>
                  <a:pt x="31" y="105"/>
                </a:cubicBezTo>
                <a:cubicBezTo>
                  <a:pt x="23" y="112"/>
                  <a:pt x="19" y="119"/>
                  <a:pt x="30" y="121"/>
                </a:cubicBezTo>
                <a:cubicBezTo>
                  <a:pt x="44" y="123"/>
                  <a:pt x="110" y="105"/>
                  <a:pt x="110" y="105"/>
                </a:cubicBezTo>
                <a:cubicBezTo>
                  <a:pt x="108" y="98"/>
                  <a:pt x="108" y="98"/>
                  <a:pt x="108" y="98"/>
                </a:cubicBezTo>
                <a:cubicBezTo>
                  <a:pt x="108" y="98"/>
                  <a:pt x="49" y="115"/>
                  <a:pt x="36" y="113"/>
                </a:cubicBezTo>
                <a:cubicBezTo>
                  <a:pt x="33" y="112"/>
                  <a:pt x="55" y="96"/>
                  <a:pt x="55" y="96"/>
                </a:cubicBezTo>
                <a:cubicBezTo>
                  <a:pt x="52" y="89"/>
                  <a:pt x="52" y="89"/>
                  <a:pt x="52" y="89"/>
                </a:cubicBezTo>
                <a:cubicBezTo>
                  <a:pt x="0" y="108"/>
                  <a:pt x="0" y="108"/>
                  <a:pt x="0" y="108"/>
                </a:cubicBezTo>
                <a:close/>
                <a:moveTo>
                  <a:pt x="60" y="9"/>
                </a:moveTo>
                <a:cubicBezTo>
                  <a:pt x="48" y="0"/>
                  <a:pt x="40" y="12"/>
                  <a:pt x="53" y="36"/>
                </a:cubicBezTo>
                <a:cubicBezTo>
                  <a:pt x="72" y="26"/>
                  <a:pt x="72" y="26"/>
                  <a:pt x="72" y="26"/>
                </a:cubicBezTo>
                <a:cubicBezTo>
                  <a:pt x="70" y="21"/>
                  <a:pt x="68" y="18"/>
                  <a:pt x="66" y="15"/>
                </a:cubicBezTo>
                <a:cubicBezTo>
                  <a:pt x="71" y="12"/>
                  <a:pt x="71" y="12"/>
                  <a:pt x="71" y="12"/>
                </a:cubicBezTo>
                <a:cubicBezTo>
                  <a:pt x="86" y="51"/>
                  <a:pt x="86" y="51"/>
                  <a:pt x="86" y="51"/>
                </a:cubicBezTo>
                <a:cubicBezTo>
                  <a:pt x="93" y="48"/>
                  <a:pt x="93" y="48"/>
                  <a:pt x="93" y="48"/>
                </a:cubicBezTo>
                <a:cubicBezTo>
                  <a:pt x="77" y="5"/>
                  <a:pt x="77" y="5"/>
                  <a:pt x="77" y="5"/>
                </a:cubicBezTo>
                <a:cubicBezTo>
                  <a:pt x="75" y="2"/>
                  <a:pt x="75" y="2"/>
                  <a:pt x="75" y="2"/>
                </a:cubicBezTo>
                <a:cubicBezTo>
                  <a:pt x="72" y="3"/>
                  <a:pt x="72" y="3"/>
                  <a:pt x="72" y="3"/>
                </a:cubicBezTo>
                <a:lnTo>
                  <a:pt x="60" y="9"/>
                </a:lnTo>
                <a:close/>
              </a:path>
            </a:pathLst>
          </a:custGeom>
          <a:solidFill>
            <a:schemeClr val="bg1"/>
          </a:solidFill>
          <a:ln>
            <a:noFill/>
          </a:ln>
        </p:spPr>
        <p:txBody>
          <a:bodyPr vert="horz" wrap="square" lIns="121920" tIns="60960" rIns="121920" bIns="60960" numCol="1" anchor="t" anchorCtr="0" compatLnSpc="1"/>
          <a:lstStyle/>
          <a:p>
            <a:endParaRPr lang="zh-CN" altLang="en-US" sz="2400">
              <a:solidFill>
                <a:srgbClr val="E93F30"/>
              </a:solidFill>
              <a:latin typeface="微软雅黑" panose="020B0503020204020204" pitchFamily="34" charset="-122"/>
              <a:ea typeface="微软雅黑" panose="020B0503020204020204" pitchFamily="34" charset="-122"/>
            </a:endParaRPr>
          </a:p>
        </p:txBody>
      </p:sp>
      <p:sp>
        <p:nvSpPr>
          <p:cNvPr id="49" name="文本框 9"/>
          <p:cNvSpPr txBox="1"/>
          <p:nvPr/>
        </p:nvSpPr>
        <p:spPr>
          <a:xfrm>
            <a:off x="6104324" y="1628206"/>
            <a:ext cx="4281735" cy="46189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oAutofit/>
          </a:bodyPr>
          <a:lstStyle>
            <a:defPPr>
              <a:defRPr lang="zh-CN"/>
            </a:defPPr>
            <a:lvl1pPr defTabSz="1218565">
              <a:spcBef>
                <a:spcPct val="0"/>
              </a:spcBef>
              <a:defRPr cap="all">
                <a:solidFill>
                  <a:schemeClr val="tx1">
                    <a:lumMod val="65000"/>
                    <a:lumOff val="35000"/>
                  </a:schemeClr>
                </a:solidFill>
                <a:latin typeface="微软雅黑" panose="020B0503020204020204" pitchFamily="34" charset="-122"/>
                <a:ea typeface="微软雅黑" panose="020B0503020204020204" pitchFamily="34" charset="-122"/>
                <a:cs typeface="+mj-cs"/>
              </a:defRPr>
            </a:lvl1pPr>
            <a:lvl2pPr marL="0" lvl="1" defTabSz="1218565">
              <a:defRPr sz="2055">
                <a:solidFill>
                  <a:schemeClr val="tx1">
                    <a:lumMod val="65000"/>
                    <a:lumOff val="35000"/>
                  </a:schemeClr>
                </a:solidFill>
                <a:latin typeface="微软雅黑" panose="020B0503020204020204" pitchFamily="34" charset="-122"/>
                <a:ea typeface="微软雅黑" panose="020B0503020204020204" pitchFamily="34" charset="-122"/>
              </a:defRPr>
            </a:lvl2pPr>
            <a:lvl3pPr marL="1219200" defTabSz="1218565">
              <a:defRPr sz="2400"/>
            </a:lvl3pPr>
            <a:lvl4pPr marL="1828800" defTabSz="1218565">
              <a:defRPr sz="2400"/>
            </a:lvl4pPr>
            <a:lvl5pPr marL="2438400" defTabSz="1218565">
              <a:defRPr sz="2400"/>
            </a:lvl5pPr>
            <a:lvl6pPr marL="3048000" defTabSz="1218565">
              <a:defRPr sz="2400"/>
            </a:lvl6pPr>
            <a:lvl7pPr marL="3657600" defTabSz="1218565">
              <a:defRPr sz="2400"/>
            </a:lvl7pPr>
            <a:lvl8pPr marL="4267200" defTabSz="1218565">
              <a:defRPr sz="2400"/>
            </a:lvl8pPr>
            <a:lvl9pPr marL="4876800" defTabSz="1218565">
              <a:defRPr sz="2400"/>
            </a:lvl9pPr>
          </a:lstStyle>
          <a:p>
            <a:pPr lvl="1">
              <a:lnSpc>
                <a:spcPct val="150000"/>
              </a:lnSpc>
            </a:pPr>
            <a:r>
              <a:rPr lang="en-US" altLang="zh-CN" sz="2000" b="1" dirty="0" err="1">
                <a:solidFill>
                  <a:srgbClr val="1369B2"/>
                </a:solidFill>
              </a:rPr>
              <a:t>setUp</a:t>
            </a:r>
            <a:r>
              <a:rPr lang="zh-CN" altLang="zh-CN" sz="2000" b="1" dirty="0">
                <a:solidFill>
                  <a:srgbClr val="1369B2"/>
                </a:solidFill>
              </a:rPr>
              <a:t>线程组</a:t>
            </a:r>
            <a:endParaRPr lang="zh-CN" altLang="en-US" sz="2000" b="1" dirty="0">
              <a:solidFill>
                <a:srgbClr val="1369B2"/>
              </a:solidFill>
            </a:endParaRPr>
          </a:p>
        </p:txBody>
      </p:sp>
      <p:sp>
        <p:nvSpPr>
          <p:cNvPr id="51" name="文本框 9"/>
          <p:cNvSpPr txBox="1"/>
          <p:nvPr/>
        </p:nvSpPr>
        <p:spPr>
          <a:xfrm>
            <a:off x="6129838" y="3457020"/>
            <a:ext cx="2199941" cy="58610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oAutofit/>
          </a:bodyPr>
          <a:lstStyle>
            <a:defPPr>
              <a:defRPr lang="zh-CN"/>
            </a:defPPr>
            <a:lvl1pPr defTabSz="1218565">
              <a:spcBef>
                <a:spcPct val="0"/>
              </a:spcBef>
              <a:defRPr cap="all">
                <a:solidFill>
                  <a:schemeClr val="tx1">
                    <a:lumMod val="65000"/>
                    <a:lumOff val="35000"/>
                  </a:schemeClr>
                </a:solidFill>
                <a:latin typeface="微软雅黑" panose="020B0503020204020204" pitchFamily="34" charset="-122"/>
                <a:ea typeface="微软雅黑" panose="020B0503020204020204" pitchFamily="34" charset="-122"/>
                <a:cs typeface="+mj-cs"/>
              </a:defRPr>
            </a:lvl1pPr>
            <a:lvl2pPr marL="0" lvl="1" defTabSz="1218565">
              <a:defRPr sz="2055">
                <a:solidFill>
                  <a:schemeClr val="tx1">
                    <a:lumMod val="65000"/>
                    <a:lumOff val="35000"/>
                  </a:schemeClr>
                </a:solidFill>
                <a:latin typeface="微软雅黑" panose="020B0503020204020204" pitchFamily="34" charset="-122"/>
                <a:ea typeface="微软雅黑" panose="020B0503020204020204" pitchFamily="34" charset="-122"/>
              </a:defRPr>
            </a:lvl2pPr>
            <a:lvl3pPr marL="1219200" defTabSz="1218565">
              <a:defRPr sz="2400"/>
            </a:lvl3pPr>
            <a:lvl4pPr marL="1828800" defTabSz="1218565">
              <a:defRPr sz="2400"/>
            </a:lvl4pPr>
            <a:lvl5pPr marL="2438400" defTabSz="1218565">
              <a:defRPr sz="2400"/>
            </a:lvl5pPr>
            <a:lvl6pPr marL="3048000" defTabSz="1218565">
              <a:defRPr sz="2400"/>
            </a:lvl6pPr>
            <a:lvl7pPr marL="3657600" defTabSz="1218565">
              <a:defRPr sz="2400"/>
            </a:lvl7pPr>
            <a:lvl8pPr marL="4267200" defTabSz="1218565">
              <a:defRPr sz="2400"/>
            </a:lvl8pPr>
            <a:lvl9pPr marL="4876800" defTabSz="1218565">
              <a:defRPr sz="2400"/>
            </a:lvl9pPr>
          </a:lstStyle>
          <a:p>
            <a:pPr lvl="1">
              <a:lnSpc>
                <a:spcPct val="150000"/>
              </a:lnSpc>
            </a:pPr>
            <a:r>
              <a:rPr lang="en-US" altLang="zh-CN" sz="2000" b="1" dirty="0" err="1">
                <a:solidFill>
                  <a:srgbClr val="1369B2"/>
                </a:solidFill>
              </a:rPr>
              <a:t>tearDown</a:t>
            </a:r>
            <a:r>
              <a:rPr lang="zh-CN" altLang="zh-CN" sz="2000" b="1" dirty="0">
                <a:solidFill>
                  <a:srgbClr val="1369B2"/>
                </a:solidFill>
              </a:rPr>
              <a:t>线程组</a:t>
            </a:r>
            <a:endParaRPr lang="en-US" altLang="zh-CN" sz="2000" b="1" dirty="0">
              <a:solidFill>
                <a:srgbClr val="1369B2"/>
              </a:solidFill>
            </a:endParaRPr>
          </a:p>
        </p:txBody>
      </p:sp>
      <p:sp>
        <p:nvSpPr>
          <p:cNvPr id="53" name="文本框 9"/>
          <p:cNvSpPr txBox="1"/>
          <p:nvPr/>
        </p:nvSpPr>
        <p:spPr>
          <a:xfrm>
            <a:off x="6114285" y="5138425"/>
            <a:ext cx="1258000" cy="4272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oAutofit/>
          </a:bodyPr>
          <a:lstStyle>
            <a:defPPr>
              <a:defRPr lang="zh-CN"/>
            </a:defPPr>
            <a:lvl1pPr defTabSz="1218565">
              <a:spcBef>
                <a:spcPct val="0"/>
              </a:spcBef>
              <a:defRPr cap="all">
                <a:solidFill>
                  <a:schemeClr val="tx1">
                    <a:lumMod val="65000"/>
                    <a:lumOff val="35000"/>
                  </a:schemeClr>
                </a:solidFill>
                <a:latin typeface="微软雅黑" panose="020B0503020204020204" pitchFamily="34" charset="-122"/>
                <a:ea typeface="微软雅黑" panose="020B0503020204020204" pitchFamily="34" charset="-122"/>
                <a:cs typeface="+mj-cs"/>
              </a:defRPr>
            </a:lvl1pPr>
            <a:lvl2pPr marL="0" lvl="1" defTabSz="1218565">
              <a:defRPr sz="2055">
                <a:solidFill>
                  <a:schemeClr val="tx1">
                    <a:lumMod val="65000"/>
                    <a:lumOff val="35000"/>
                  </a:schemeClr>
                </a:solidFill>
                <a:latin typeface="微软雅黑" panose="020B0503020204020204" pitchFamily="34" charset="-122"/>
                <a:ea typeface="微软雅黑" panose="020B0503020204020204" pitchFamily="34" charset="-122"/>
              </a:defRPr>
            </a:lvl2pPr>
            <a:lvl3pPr marL="1219200" defTabSz="1218565">
              <a:defRPr sz="2400"/>
            </a:lvl3pPr>
            <a:lvl4pPr marL="1828800" defTabSz="1218565">
              <a:defRPr sz="2400"/>
            </a:lvl4pPr>
            <a:lvl5pPr marL="2438400" defTabSz="1218565">
              <a:defRPr sz="2400"/>
            </a:lvl5pPr>
            <a:lvl6pPr marL="3048000" defTabSz="1218565">
              <a:defRPr sz="2400"/>
            </a:lvl6pPr>
            <a:lvl7pPr marL="3657600" defTabSz="1218565">
              <a:defRPr sz="2400"/>
            </a:lvl7pPr>
            <a:lvl8pPr marL="4267200" defTabSz="1218565">
              <a:defRPr sz="2400"/>
            </a:lvl8pPr>
            <a:lvl9pPr marL="4876800" defTabSz="1218565">
              <a:defRPr sz="2400"/>
            </a:lvl9pPr>
          </a:lstStyle>
          <a:p>
            <a:pPr lvl="1">
              <a:lnSpc>
                <a:spcPct val="150000"/>
              </a:lnSpc>
            </a:pPr>
            <a:r>
              <a:rPr lang="zh-CN" altLang="en-US" sz="2000" b="1" dirty="0">
                <a:solidFill>
                  <a:srgbClr val="1369B2"/>
                </a:solidFill>
              </a:rPr>
              <a:t>线程组</a:t>
            </a:r>
            <a:endParaRPr lang="en-US" altLang="zh-CN" sz="2000" b="1" dirty="0">
              <a:solidFill>
                <a:srgbClr val="1369B2"/>
              </a:solidFill>
            </a:endParaRPr>
          </a:p>
        </p:txBody>
      </p:sp>
      <p:sp>
        <p:nvSpPr>
          <p:cNvPr id="54" name="文本框 9"/>
          <p:cNvSpPr txBox="1"/>
          <p:nvPr/>
        </p:nvSpPr>
        <p:spPr>
          <a:xfrm>
            <a:off x="938151" y="3487049"/>
            <a:ext cx="2751519" cy="641508"/>
          </a:xfrm>
          <a:prstGeom prst="rect">
            <a:avLst/>
          </a:prstGeom>
          <a:ln w="9525">
            <a:noFill/>
            <a:miter lim="800000"/>
          </a:ln>
          <a:extLst>
            <a:ext uri="{909E8E84-426E-40DD-AFC4-6F175D3DCCD1}">
              <a14:hiddenFill xmlns:a14="http://schemas.microsoft.com/office/drawing/2010/main">
                <a:solidFill>
                  <a:srgbClr val="FFFFFF"/>
                </a:solidFill>
              </a14:hiddenFill>
            </a:ext>
          </a:extLst>
        </p:spPr>
        <p:txBody>
          <a:bodyPr lIns="0" tIns="0" rIns="0" bIns="0" anchor="t">
            <a:noAutofit/>
          </a:bodyPr>
          <a:lstStyle>
            <a:defPPr>
              <a:defRPr lang="zh-CN"/>
            </a:defPPr>
            <a:lvl1pPr defTabSz="1218565">
              <a:spcBef>
                <a:spcPct val="0"/>
              </a:spcBef>
              <a:defRPr cap="all">
                <a:solidFill>
                  <a:schemeClr val="tx1">
                    <a:lumMod val="65000"/>
                    <a:lumOff val="35000"/>
                  </a:schemeClr>
                </a:solidFill>
                <a:latin typeface="微软雅黑" panose="020B0503020204020204" pitchFamily="34" charset="-122"/>
                <a:ea typeface="微软雅黑" panose="020B0503020204020204" pitchFamily="34" charset="-122"/>
                <a:cs typeface="+mj-cs"/>
              </a:defRPr>
            </a:lvl1pPr>
            <a:lvl2pPr marL="0" lvl="1" defTabSz="1218565">
              <a:defRPr sz="2055">
                <a:solidFill>
                  <a:schemeClr val="tx1">
                    <a:lumMod val="65000"/>
                    <a:lumOff val="35000"/>
                  </a:schemeClr>
                </a:solidFill>
                <a:latin typeface="微软雅黑" panose="020B0503020204020204" pitchFamily="34" charset="-122"/>
                <a:ea typeface="微软雅黑" panose="020B0503020204020204" pitchFamily="34" charset="-122"/>
              </a:defRPr>
            </a:lvl2pPr>
            <a:lvl3pPr marL="1219200" defTabSz="1218565">
              <a:defRPr sz="2400"/>
            </a:lvl3pPr>
            <a:lvl4pPr marL="1828800" defTabSz="1218565">
              <a:defRPr sz="2400"/>
            </a:lvl4pPr>
            <a:lvl5pPr marL="2438400" defTabSz="1218565">
              <a:defRPr sz="2400"/>
            </a:lvl5pPr>
            <a:lvl6pPr marL="3048000" defTabSz="1218565">
              <a:defRPr sz="2400"/>
            </a:lvl6pPr>
            <a:lvl7pPr marL="3657600" defTabSz="1218565">
              <a:defRPr sz="2400"/>
            </a:lvl7pPr>
            <a:lvl8pPr marL="4267200" defTabSz="1218565">
              <a:defRPr sz="2400"/>
            </a:lvl8pPr>
            <a:lvl9pPr marL="4876800" defTabSz="1218565">
              <a:defRPr sz="2400"/>
            </a:lvl9pPr>
          </a:lstStyle>
          <a:p>
            <a:pPr lvl="1" defTabSz="457200">
              <a:lnSpc>
                <a:spcPct val="150000"/>
              </a:lnSpc>
              <a:defRPr/>
            </a:pPr>
            <a:r>
              <a:rPr lang="en-US" altLang="zh-CN" sz="2000" b="1" dirty="0">
                <a:cs typeface="+mn-ea"/>
              </a:rPr>
              <a:t>3</a:t>
            </a:r>
            <a:r>
              <a:rPr lang="zh-CN" altLang="zh-CN" sz="2000" b="1" dirty="0">
                <a:cs typeface="+mn-ea"/>
              </a:rPr>
              <a:t>个</a:t>
            </a:r>
            <a:r>
              <a:rPr lang="zh-CN" altLang="en-US" sz="2000" b="1" dirty="0">
                <a:cs typeface="+mn-ea"/>
              </a:rPr>
              <a:t>线程组的含义与作用</a:t>
            </a:r>
            <a:endParaRPr lang="zh-CN" altLang="en-US" sz="2000" b="1" dirty="0">
              <a:cs typeface="+mn-ea"/>
            </a:endParaRPr>
          </a:p>
        </p:txBody>
      </p:sp>
      <p:sp>
        <p:nvSpPr>
          <p:cNvPr id="21" name="TextBox 33"/>
          <p:cNvSpPr txBox="1"/>
          <p:nvPr/>
        </p:nvSpPr>
        <p:spPr>
          <a:xfrm>
            <a:off x="6104324" y="2182090"/>
            <a:ext cx="4927853" cy="1246495"/>
          </a:xfrm>
          <a:prstGeom prst="rect">
            <a:avLst/>
          </a:prstGeom>
          <a:noFill/>
        </p:spPr>
        <p:txBody>
          <a:bodyPr wrap="square" lIns="0" tIns="0" rIns="0" bIns="0" rtlCol="0">
            <a:spAutoFit/>
          </a:bodyPr>
          <a:lstStyle>
            <a:defPPr>
              <a:defRPr lang="zh-CN"/>
            </a:defPPr>
            <a:lvl1pPr algn="just" defTabSz="1218565">
              <a:lnSpc>
                <a:spcPts val="1600"/>
              </a:lnSpc>
              <a:defRPr sz="1255">
                <a:solidFill>
                  <a:schemeClr val="tx1">
                    <a:lumMod val="65000"/>
                    <a:lumOff val="35000"/>
                  </a:schemeClr>
                </a:solidFill>
                <a:latin typeface="微软雅黑 Light" panose="020B0502040204020203" pitchFamily="34" charset="-122"/>
                <a:ea typeface="微软雅黑 Light" panose="020B0502040204020203" pitchFamily="34" charset="-122"/>
              </a:defRPr>
            </a:lvl1pPr>
            <a:lvl2pPr marL="609600" defTabSz="1218565">
              <a:defRPr sz="2400"/>
            </a:lvl2pPr>
            <a:lvl3pPr marL="1219200" defTabSz="1218565">
              <a:defRPr sz="2400"/>
            </a:lvl3pPr>
            <a:lvl4pPr marL="1828800" defTabSz="1218565">
              <a:defRPr sz="2400"/>
            </a:lvl4pPr>
            <a:lvl5pPr marL="2438400" defTabSz="1218565">
              <a:defRPr sz="2400"/>
            </a:lvl5pPr>
            <a:lvl6pPr marL="3048000" defTabSz="1218565">
              <a:defRPr sz="2400"/>
            </a:lvl6pPr>
            <a:lvl7pPr marL="3657600" defTabSz="1218565">
              <a:defRPr sz="2400"/>
            </a:lvl7pPr>
            <a:lvl8pPr marL="4267200" defTabSz="1218565">
              <a:defRPr sz="2400"/>
            </a:lvl8pPr>
            <a:lvl9pPr marL="4876800" defTabSz="1218565">
              <a:defRPr sz="2400"/>
            </a:lvl9pPr>
          </a:lstStyle>
          <a:p>
            <a:pPr lvl="0">
              <a:lnSpc>
                <a:spcPct val="150000"/>
              </a:lnSpc>
            </a:pPr>
            <a:r>
              <a:rPr lang="zh-CN" altLang="zh-CN" sz="1800" dirty="0">
                <a:solidFill>
                  <a:schemeClr val="tx1">
                    <a:lumMod val="75000"/>
                    <a:lumOff val="25000"/>
                  </a:schemeClr>
                </a:solidFill>
                <a:latin typeface="微软雅黑" panose="020B0503020204020204" pitchFamily="34" charset="-122"/>
                <a:ea typeface="微软雅黑" panose="020B0503020204020204" pitchFamily="34" charset="-122"/>
              </a:rPr>
              <a:t>一种特殊类型的线程组，用于</a:t>
            </a:r>
            <a:r>
              <a:rPr lang="zh-CN" altLang="zh-CN" sz="1800" dirty="0">
                <a:solidFill>
                  <a:srgbClr val="1369B2"/>
                </a:solidFill>
                <a:latin typeface="微软雅黑" panose="020B0503020204020204" pitchFamily="34" charset="-122"/>
                <a:ea typeface="微软雅黑" panose="020B0503020204020204" pitchFamily="34" charset="-122"/>
              </a:rPr>
              <a:t>执行测试前的初始化操作</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800" dirty="0" err="1">
                <a:solidFill>
                  <a:schemeClr val="tx1">
                    <a:lumMod val="75000"/>
                    <a:lumOff val="25000"/>
                  </a:schemeClr>
                </a:solidFill>
                <a:latin typeface="微软雅黑" panose="020B0503020204020204" pitchFamily="34" charset="-122"/>
                <a:ea typeface="微软雅黑" panose="020B0503020204020204" pitchFamily="34" charset="-122"/>
              </a:rPr>
              <a:t>setUp</a:t>
            </a:r>
            <a:r>
              <a:rPr lang="zh-CN" altLang="zh-CN" sz="1800" dirty="0">
                <a:solidFill>
                  <a:schemeClr val="tx1">
                    <a:lumMod val="75000"/>
                    <a:lumOff val="25000"/>
                  </a:schemeClr>
                </a:solidFill>
                <a:latin typeface="微软雅黑" panose="020B0503020204020204" pitchFamily="34" charset="-122"/>
                <a:ea typeface="微软雅黑" panose="020B0503020204020204" pitchFamily="34" charset="-122"/>
              </a:rPr>
              <a:t>线程组的执行顺序在普通线程组之前。</a:t>
            </a:r>
            <a:endParaRPr lang="zh-CN"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6120254" y="3890374"/>
            <a:ext cx="4911923" cy="1338828"/>
          </a:xfrm>
          <a:prstGeom prst="rect">
            <a:avLst/>
          </a:prstGeom>
        </p:spPr>
        <p:txBody>
          <a:bodyPr wrap="square">
            <a:spAutoFit/>
          </a:bodyPr>
          <a:lstStyle/>
          <a:p>
            <a:pPr algn="just" defTabSz="1218565">
              <a:lnSpc>
                <a:spcPct val="150000"/>
              </a:lnSpc>
            </a:pPr>
            <a:r>
              <a:rPr lang="zh-CN" altLang="zh-CN" sz="1800" dirty="0">
                <a:solidFill>
                  <a:schemeClr val="tx1">
                    <a:lumMod val="75000"/>
                    <a:lumOff val="25000"/>
                  </a:schemeClr>
                </a:solidFill>
                <a:latin typeface="微软雅黑" panose="020B0503020204020204" pitchFamily="34" charset="-122"/>
                <a:ea typeface="微软雅黑" panose="020B0503020204020204" pitchFamily="34" charset="-122"/>
              </a:rPr>
              <a:t>一种特殊类型的线程组，用于</a:t>
            </a:r>
            <a:r>
              <a:rPr lang="zh-CN" altLang="zh-CN" sz="1800" dirty="0">
                <a:solidFill>
                  <a:srgbClr val="1369B2"/>
                </a:solidFill>
                <a:latin typeface="微软雅黑" panose="020B0503020204020204" pitchFamily="34" charset="-122"/>
                <a:ea typeface="微软雅黑" panose="020B0503020204020204" pitchFamily="34" charset="-122"/>
              </a:rPr>
              <a:t>执行测试结束之后的回收工作</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800" dirty="0" err="1">
                <a:solidFill>
                  <a:schemeClr val="tx1">
                    <a:lumMod val="75000"/>
                    <a:lumOff val="25000"/>
                  </a:schemeClr>
                </a:solidFill>
                <a:latin typeface="微软雅黑" panose="020B0503020204020204" pitchFamily="34" charset="-122"/>
                <a:ea typeface="微软雅黑" panose="020B0503020204020204" pitchFamily="34" charset="-122"/>
              </a:rPr>
              <a:t>tearDown</a:t>
            </a:r>
            <a:r>
              <a:rPr lang="zh-CN" altLang="zh-CN" sz="1800" dirty="0">
                <a:solidFill>
                  <a:schemeClr val="tx1">
                    <a:lumMod val="75000"/>
                    <a:lumOff val="25000"/>
                  </a:schemeClr>
                </a:solidFill>
                <a:latin typeface="微软雅黑" panose="020B0503020204020204" pitchFamily="34" charset="-122"/>
                <a:ea typeface="微软雅黑" panose="020B0503020204020204" pitchFamily="34" charset="-122"/>
              </a:rPr>
              <a:t>线程组的执行顺序在普通线程组之后。</a:t>
            </a:r>
            <a:endPar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5990952" y="5501218"/>
            <a:ext cx="5279680" cy="1338828"/>
          </a:xfrm>
          <a:prstGeom prst="rect">
            <a:avLst/>
          </a:prstGeom>
        </p:spPr>
        <p:txBody>
          <a:bodyPr wrap="square">
            <a:spAutoFit/>
          </a:bodyPr>
          <a:lstStyle/>
          <a:p>
            <a:pPr lvl="0">
              <a:lnSpc>
                <a:spcPct val="150000"/>
              </a:lnSpc>
            </a:pPr>
            <a:r>
              <a:rPr lang="zh-CN" altLang="zh-CN" sz="1800" dirty="0">
                <a:solidFill>
                  <a:schemeClr val="tx1">
                    <a:lumMod val="75000"/>
                    <a:lumOff val="25000"/>
                  </a:schemeClr>
                </a:solidFill>
                <a:latin typeface="微软雅黑" panose="020B0503020204020204" pitchFamily="34" charset="-122"/>
                <a:ea typeface="微软雅黑" panose="020B0503020204020204" pitchFamily="34" charset="-122"/>
              </a:rPr>
              <a:t>普通线程组，一个线程组可以</a:t>
            </a:r>
            <a:r>
              <a:rPr lang="zh-CN" altLang="zh-CN" sz="1800" dirty="0">
                <a:solidFill>
                  <a:srgbClr val="1369B2"/>
                </a:solidFill>
                <a:latin typeface="微软雅黑" panose="020B0503020204020204" pitchFamily="34" charset="-122"/>
                <a:ea typeface="微软雅黑" panose="020B0503020204020204" pitchFamily="34" charset="-122"/>
              </a:rPr>
              <a:t>表示一个虚拟用户组</a:t>
            </a:r>
            <a:r>
              <a:rPr lang="zh-CN" altLang="zh-CN" sz="1800" dirty="0">
                <a:solidFill>
                  <a:schemeClr val="tx1">
                    <a:lumMod val="75000"/>
                    <a:lumOff val="25000"/>
                  </a:schemeClr>
                </a:solidFill>
                <a:latin typeface="微软雅黑" panose="020B0503020204020204" pitchFamily="34" charset="-122"/>
                <a:ea typeface="微软雅黑" panose="020B0503020204020204" pitchFamily="34" charset="-122"/>
              </a:rPr>
              <a:t>，线程组中可以</a:t>
            </a:r>
            <a:r>
              <a:rPr lang="zh-CN" altLang="zh-CN" sz="1800" dirty="0">
                <a:solidFill>
                  <a:srgbClr val="1369B2"/>
                </a:solidFill>
                <a:latin typeface="微软雅黑" panose="020B0503020204020204" pitchFamily="34" charset="-122"/>
                <a:ea typeface="微软雅黑" panose="020B0503020204020204" pitchFamily="34" charset="-122"/>
              </a:rPr>
              <a:t>设置线程数量</a:t>
            </a:r>
            <a:r>
              <a:rPr lang="zh-CN" altLang="zh-CN" sz="1800" dirty="0">
                <a:solidFill>
                  <a:schemeClr val="tx1">
                    <a:lumMod val="75000"/>
                    <a:lumOff val="25000"/>
                  </a:schemeClr>
                </a:solidFill>
                <a:latin typeface="微软雅黑" panose="020B0503020204020204" pitchFamily="34" charset="-122"/>
                <a:ea typeface="微软雅黑" panose="020B0503020204020204" pitchFamily="34" charset="-122"/>
              </a:rPr>
              <a:t>，每一个线程都可以模拟一个虚拟用户。</a:t>
            </a:r>
            <a:endParaRPr lang="zh-CN"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第一个</a:t>
            </a:r>
            <a:r>
              <a:rPr lang="en-US" altLang="zh-CN" sz="2400" b="1" dirty="0" err="1">
                <a:solidFill>
                  <a:srgbClr val="595959"/>
                </a:solidFill>
                <a:latin typeface="微软雅黑" panose="020B0503020204020204" pitchFamily="34" charset="-122"/>
                <a:ea typeface="微软雅黑" panose="020B0503020204020204" pitchFamily="34" charset="-122"/>
                <a:cs typeface="+mn-ea"/>
                <a:sym typeface="+mn-lt"/>
              </a:rPr>
              <a:t>JMeter</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测试</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7" name="文本框 10"/>
          <p:cNvSpPr txBox="1"/>
          <p:nvPr/>
        </p:nvSpPr>
        <p:spPr>
          <a:xfrm flipH="1">
            <a:off x="1050502" y="1259844"/>
            <a:ext cx="1624965" cy="52322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02</a:t>
            </a:r>
            <a:endPar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endParaRPr>
          </a:p>
        </p:txBody>
      </p:sp>
      <p:sp>
        <p:nvSpPr>
          <p:cNvPr id="18" name="1"/>
          <p:cNvSpPr txBox="1"/>
          <p:nvPr>
            <p:custDataLst>
              <p:tags r:id="rId1"/>
            </p:custDataLst>
          </p:nvPr>
        </p:nvSpPr>
        <p:spPr>
          <a:xfrm>
            <a:off x="1143690" y="956398"/>
            <a:ext cx="10351624" cy="1015663"/>
          </a:xfrm>
          <a:prstGeom prst="rect">
            <a:avLst/>
          </a:prstGeom>
          <a:noFill/>
          <a:ln>
            <a:noFill/>
          </a:ln>
        </p:spPr>
        <p:txBody>
          <a:bodyPr wrap="square" rtlCol="0">
            <a:spAutoFit/>
          </a:bodyPr>
          <a:lstStyle/>
          <a:p>
            <a:pPr>
              <a:lnSpc>
                <a:spcPct val="150000"/>
              </a:lnSpc>
            </a:pP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setUp</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线程组、</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tearDown</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线程组、线程组的主要配置项都相同，</a:t>
            </a:r>
            <a:r>
              <a:rPr lang="zh-CN" altLang="zh-CN" sz="2000" dirty="0">
                <a:solidFill>
                  <a:srgbClr val="1369B2"/>
                </a:solidFill>
                <a:latin typeface="微软雅黑" panose="020B0503020204020204" pitchFamily="34" charset="-122"/>
                <a:ea typeface="微软雅黑" panose="020B0503020204020204" pitchFamily="34" charset="-122"/>
              </a:rPr>
              <a:t>下面以线程组为例讲解主要</a:t>
            </a:r>
            <a:r>
              <a:rPr lang="zh-CN" altLang="zh-CN" sz="2000">
                <a:solidFill>
                  <a:srgbClr val="1369B2"/>
                </a:solidFill>
                <a:latin typeface="微软雅黑" panose="020B0503020204020204" pitchFamily="34" charset="-122"/>
                <a:ea typeface="微软雅黑" panose="020B0503020204020204" pitchFamily="34" charset="-122"/>
              </a:rPr>
              <a:t>配置项</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en-US"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单击</a:t>
            </a:r>
            <a:r>
              <a:rPr lang="en-US" altLang="zh-CN" sz="2000">
                <a:solidFill>
                  <a:srgbClr val="1369B2"/>
                </a:solidFill>
                <a:latin typeface="微软雅黑" panose="020B0503020204020204" pitchFamily="34" charset="-122"/>
                <a:ea typeface="微软雅黑" panose="020B0503020204020204" pitchFamily="34" charset="-122"/>
              </a:rPr>
              <a:t>“线程组”</a:t>
            </a:r>
            <a:r>
              <a:rPr lang="en-US"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选项添加线程组</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mn-ea"/>
              </a:rPr>
              <a:t>，如下图所示。</a:t>
            </a:r>
            <a:endPar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8399" y="1972061"/>
            <a:ext cx="6261305" cy="438163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第一个</a:t>
            </a:r>
            <a:r>
              <a:rPr lang="en-US" altLang="zh-CN" sz="2400" b="1" dirty="0" err="1">
                <a:solidFill>
                  <a:srgbClr val="595959"/>
                </a:solidFill>
                <a:latin typeface="微软雅黑" panose="020B0503020204020204" pitchFamily="34" charset="-122"/>
                <a:ea typeface="微软雅黑" panose="020B0503020204020204" pitchFamily="34" charset="-122"/>
                <a:cs typeface="+mn-ea"/>
                <a:sym typeface="+mn-lt"/>
              </a:rPr>
              <a:t>JMeter</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测试</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7" name="文本框 10"/>
          <p:cNvSpPr txBox="1"/>
          <p:nvPr/>
        </p:nvSpPr>
        <p:spPr>
          <a:xfrm flipH="1">
            <a:off x="1050502" y="1259844"/>
            <a:ext cx="1624965" cy="52322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02</a:t>
            </a:r>
            <a:endPar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endParaRPr>
          </a:p>
        </p:txBody>
      </p:sp>
      <p:sp>
        <p:nvSpPr>
          <p:cNvPr id="3" name="矩形 2"/>
          <p:cNvSpPr/>
          <p:nvPr/>
        </p:nvSpPr>
        <p:spPr>
          <a:xfrm>
            <a:off x="1143690" y="1444788"/>
            <a:ext cx="10064802" cy="5078313"/>
          </a:xfrm>
          <a:prstGeom prst="rect">
            <a:avLst/>
          </a:prstGeom>
        </p:spPr>
        <p:txBody>
          <a:bodyPr wrap="square">
            <a:spAutoFit/>
          </a:bodyPr>
          <a:lstStyle/>
          <a:p>
            <a:pPr marL="285750" lvl="0" indent="-285750">
              <a:lnSpc>
                <a:spcPct val="150000"/>
              </a:lnSpc>
              <a:buFont typeface="Wingdings" panose="05000000000000000000" pitchFamily="2" charset="2"/>
              <a:buChar char="l"/>
            </a:pP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名称：用于</a:t>
            </a:r>
            <a:r>
              <a:rPr lang="zh-CN" altLang="zh-CN" sz="1800" dirty="0">
                <a:solidFill>
                  <a:srgbClr val="1369B2"/>
                </a:solidFill>
                <a:latin typeface="微软雅黑" panose="020B0503020204020204" pitchFamily="34" charset="-122"/>
                <a:ea typeface="微软雅黑" panose="020B0503020204020204" pitchFamily="34" charset="-122"/>
              </a:rPr>
              <a:t>为线程组命名</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endPar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p>
            <a:pPr marL="285750" lvl="0" indent="-285750">
              <a:lnSpc>
                <a:spcPct val="150000"/>
              </a:lnSpc>
              <a:buFont typeface="Wingdings" panose="05000000000000000000" pitchFamily="2" charset="2"/>
              <a:buChar char="l"/>
            </a:pP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线程数：用于</a:t>
            </a:r>
            <a:r>
              <a:rPr lang="zh-CN" altLang="zh-CN" sz="1800" dirty="0">
                <a:solidFill>
                  <a:srgbClr val="1369B2"/>
                </a:solidFill>
                <a:latin typeface="微软雅黑" panose="020B0503020204020204" pitchFamily="34" charset="-122"/>
                <a:ea typeface="微软雅黑" panose="020B0503020204020204" pitchFamily="34" charset="-122"/>
              </a:rPr>
              <a:t>设置线程数量</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，即要模拟多少个用户。</a:t>
            </a:r>
            <a:endPar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p>
            <a:pPr marL="285750" lvl="0" indent="-285750">
              <a:lnSpc>
                <a:spcPct val="150000"/>
              </a:lnSpc>
              <a:buFont typeface="Wingdings" panose="05000000000000000000" pitchFamily="2" charset="2"/>
              <a:buChar char="l"/>
            </a:pP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Ramp-Up</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时间（秒）：用于</a:t>
            </a:r>
            <a:r>
              <a:rPr lang="zh-CN" altLang="zh-CN" sz="1800" dirty="0">
                <a:solidFill>
                  <a:srgbClr val="1369B2"/>
                </a:solidFill>
                <a:latin typeface="微软雅黑" panose="020B0503020204020204" pitchFamily="34" charset="-122"/>
                <a:ea typeface="微软雅黑" panose="020B0503020204020204" pitchFamily="34" charset="-122"/>
              </a:rPr>
              <a:t>设置线程全部启动的时间</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。例如，若线程数设置为</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100</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Ramp-Up</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时间设置为</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5</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，表示在</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5</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秒内启动</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100</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个线程，每秒启动的线程数量为</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20</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100/5</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endPar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p>
            <a:pPr marL="285750" lvl="0" indent="-285750">
              <a:lnSpc>
                <a:spcPct val="150000"/>
              </a:lnSpc>
              <a:buFont typeface="Wingdings" panose="05000000000000000000" pitchFamily="2" charset="2"/>
              <a:buChar char="l"/>
            </a:pP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循环次数：用于</a:t>
            </a:r>
            <a:r>
              <a:rPr lang="zh-CN" altLang="zh-CN" sz="1800" dirty="0">
                <a:solidFill>
                  <a:srgbClr val="1369B2"/>
                </a:solidFill>
                <a:latin typeface="微软雅黑" panose="020B0503020204020204" pitchFamily="34" charset="-122"/>
                <a:ea typeface="微软雅黑" panose="020B0503020204020204" pitchFamily="34" charset="-122"/>
              </a:rPr>
              <a:t>设置线程循环次数</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。如果勾选了</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永远</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选项，则线程会一直循环。</a:t>
            </a:r>
            <a:endPar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p>
            <a:pPr marL="285750" lvl="0" indent="-285750">
              <a:lnSpc>
                <a:spcPct val="150000"/>
              </a:lnSpc>
              <a:buFont typeface="Wingdings" panose="05000000000000000000" pitchFamily="2" charset="2"/>
              <a:buChar char="l"/>
            </a:pP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调度器：用于</a:t>
            </a:r>
            <a:r>
              <a:rPr lang="zh-CN" altLang="zh-CN" sz="1800" dirty="0">
                <a:solidFill>
                  <a:srgbClr val="1369B2"/>
                </a:solidFill>
                <a:latin typeface="微软雅黑" panose="020B0503020204020204" pitchFamily="34" charset="-122"/>
                <a:ea typeface="微软雅黑" panose="020B0503020204020204" pitchFamily="34" charset="-122"/>
              </a:rPr>
              <a:t>打开时间调试配置</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1800">
                <a:solidFill>
                  <a:schemeClr val="tx1">
                    <a:lumMod val="65000"/>
                    <a:lumOff val="35000"/>
                  </a:schemeClr>
                </a:solidFill>
                <a:latin typeface="微软雅黑" panose="020B0503020204020204" pitchFamily="34" charset="-122"/>
                <a:ea typeface="微软雅黑" panose="020B0503020204020204" pitchFamily="34" charset="-122"/>
                <a:cs typeface="+mn-ea"/>
              </a:rPr>
              <a:t>勾选该</a:t>
            </a:r>
            <a:r>
              <a:rPr lang="zh-CN" altLang="en-US" sz="1800">
                <a:solidFill>
                  <a:schemeClr val="tx1">
                    <a:lumMod val="65000"/>
                    <a:lumOff val="35000"/>
                  </a:schemeClr>
                </a:solidFill>
                <a:latin typeface="微软雅黑" panose="020B0503020204020204" pitchFamily="34" charset="-122"/>
                <a:ea typeface="微软雅黑" panose="020B0503020204020204" pitchFamily="34" charset="-122"/>
                <a:cs typeface="+mn-ea"/>
              </a:rPr>
              <a:t>复选框</a:t>
            </a:r>
            <a:r>
              <a:rPr lang="zh-CN" altLang="zh-CN" sz="1800">
                <a:solidFill>
                  <a:schemeClr val="tx1">
                    <a:lumMod val="65000"/>
                    <a:lumOff val="35000"/>
                  </a:schemeClr>
                </a:solidFill>
                <a:latin typeface="微软雅黑" panose="020B0503020204020204" pitchFamily="34" charset="-122"/>
                <a:ea typeface="微软雅黑" panose="020B0503020204020204" pitchFamily="34" charset="-122"/>
                <a:cs typeface="+mn-ea"/>
              </a:rPr>
              <a:t>后</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，下方的“持续时间（秒）</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和</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启动延迟（秒）</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才能设置。</a:t>
            </a:r>
            <a:endPar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p>
            <a:pPr marL="285750" lvl="0" indent="-285750">
              <a:lnSpc>
                <a:spcPct val="150000"/>
              </a:lnSpc>
              <a:buFont typeface="Wingdings" panose="05000000000000000000" pitchFamily="2" charset="2"/>
              <a:buChar char="l"/>
            </a:pP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持续时间（秒）：用于</a:t>
            </a:r>
            <a:r>
              <a:rPr lang="zh-CN" altLang="zh-CN" sz="1800" dirty="0">
                <a:solidFill>
                  <a:srgbClr val="1369B2"/>
                </a:solidFill>
                <a:latin typeface="微软雅黑" panose="020B0503020204020204" pitchFamily="34" charset="-122"/>
                <a:ea typeface="微软雅黑" panose="020B0503020204020204" pitchFamily="34" charset="-122"/>
              </a:rPr>
              <a:t>设置线程组测试的持续时间</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。如果设置了持续时间，则以该时间为准</a:t>
            </a:r>
            <a:r>
              <a:rPr lang="zh-CN" altLang="zh-CN" sz="1800">
                <a:solidFill>
                  <a:schemeClr val="tx1">
                    <a:lumMod val="65000"/>
                    <a:lumOff val="35000"/>
                  </a:schemeClr>
                </a:solidFill>
                <a:latin typeface="微软雅黑" panose="020B0503020204020204" pitchFamily="34" charset="-122"/>
                <a:ea typeface="微软雅黑" panose="020B0503020204020204" pitchFamily="34" charset="-122"/>
                <a:cs typeface="+mn-ea"/>
              </a:rPr>
              <a:t>，时间</a:t>
            </a:r>
            <a:r>
              <a:rPr lang="zh-CN" altLang="en-US" sz="1800">
                <a:solidFill>
                  <a:schemeClr val="tx1">
                    <a:lumMod val="65000"/>
                    <a:lumOff val="35000"/>
                  </a:schemeClr>
                </a:solidFill>
                <a:latin typeface="微软雅黑" panose="020B0503020204020204" pitchFamily="34" charset="-122"/>
                <a:ea typeface="微软雅黑" panose="020B0503020204020204" pitchFamily="34" charset="-122"/>
                <a:cs typeface="+mn-ea"/>
              </a:rPr>
              <a:t>到</a:t>
            </a:r>
            <a:r>
              <a:rPr lang="zh-CN" altLang="zh-CN" sz="1800">
                <a:solidFill>
                  <a:schemeClr val="tx1">
                    <a:lumMod val="65000"/>
                    <a:lumOff val="35000"/>
                  </a:schemeClr>
                </a:solidFill>
                <a:latin typeface="微软雅黑" panose="020B0503020204020204" pitchFamily="34" charset="-122"/>
                <a:ea typeface="微软雅黑" panose="020B0503020204020204" pitchFamily="34" charset="-122"/>
                <a:cs typeface="+mn-ea"/>
              </a:rPr>
              <a:t>则</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线程组测试结束，即使在循环次数中勾选了</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1800">
                <a:solidFill>
                  <a:schemeClr val="tx1">
                    <a:lumMod val="65000"/>
                    <a:lumOff val="35000"/>
                  </a:schemeClr>
                </a:solidFill>
                <a:latin typeface="微软雅黑" panose="020B0503020204020204" pitchFamily="34" charset="-122"/>
                <a:ea typeface="微软雅黑" panose="020B0503020204020204" pitchFamily="34" charset="-122"/>
                <a:cs typeface="+mn-ea"/>
              </a:rPr>
              <a:t>永远</a:t>
            </a:r>
            <a:r>
              <a:rPr lang="en-US" altLang="zh-CN" sz="180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en-US" sz="1800">
                <a:solidFill>
                  <a:schemeClr val="tx1">
                    <a:lumMod val="65000"/>
                    <a:lumOff val="35000"/>
                  </a:schemeClr>
                </a:solidFill>
                <a:latin typeface="微软雅黑" panose="020B0503020204020204" pitchFamily="34" charset="-122"/>
                <a:ea typeface="微软雅黑" panose="020B0503020204020204" pitchFamily="34" charset="-122"/>
                <a:cs typeface="+mn-ea"/>
              </a:rPr>
              <a:t>复选框</a:t>
            </a:r>
            <a:r>
              <a:rPr lang="zh-CN" altLang="zh-CN" sz="180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线程也不会一直</a:t>
            </a:r>
            <a:r>
              <a:rPr lang="zh-CN" altLang="zh-CN" sz="1800">
                <a:solidFill>
                  <a:schemeClr val="tx1">
                    <a:lumMod val="65000"/>
                    <a:lumOff val="35000"/>
                  </a:schemeClr>
                </a:solidFill>
                <a:latin typeface="微软雅黑" panose="020B0503020204020204" pitchFamily="34" charset="-122"/>
                <a:ea typeface="微软雅黑" panose="020B0503020204020204" pitchFamily="34" charset="-122"/>
                <a:cs typeface="+mn-ea"/>
              </a:rPr>
              <a:t>循环。</a:t>
            </a:r>
            <a:r>
              <a:rPr lang="zh-CN" altLang="en-US" sz="1800">
                <a:solidFill>
                  <a:schemeClr val="tx1">
                    <a:lumMod val="65000"/>
                    <a:lumOff val="35000"/>
                  </a:schemeClr>
                </a:solidFill>
                <a:latin typeface="微软雅黑" panose="020B0503020204020204" pitchFamily="34" charset="-122"/>
                <a:ea typeface="微软雅黑" panose="020B0503020204020204" pitchFamily="34" charset="-122"/>
                <a:cs typeface="+mn-ea"/>
              </a:rPr>
              <a:t>需要</a:t>
            </a:r>
            <a:r>
              <a:rPr lang="zh-CN" altLang="zh-CN" sz="1800">
                <a:solidFill>
                  <a:schemeClr val="tx1">
                    <a:lumMod val="65000"/>
                    <a:lumOff val="35000"/>
                  </a:schemeClr>
                </a:solidFill>
                <a:latin typeface="微软雅黑" panose="020B0503020204020204" pitchFamily="34" charset="-122"/>
                <a:ea typeface="微软雅黑" panose="020B0503020204020204" pitchFamily="34" charset="-122"/>
                <a:cs typeface="+mn-ea"/>
              </a:rPr>
              <a:t>注意</a:t>
            </a:r>
            <a:r>
              <a:rPr lang="zh-CN" altLang="en-US" sz="1800">
                <a:solidFill>
                  <a:schemeClr val="tx1">
                    <a:lumMod val="65000"/>
                    <a:lumOff val="35000"/>
                  </a:schemeClr>
                </a:solidFill>
                <a:latin typeface="微软雅黑" panose="020B0503020204020204" pitchFamily="34" charset="-122"/>
                <a:ea typeface="微软雅黑" panose="020B0503020204020204" pitchFamily="34" charset="-122"/>
                <a:cs typeface="+mn-ea"/>
              </a:rPr>
              <a:t>的是，</a:t>
            </a:r>
            <a:r>
              <a:rPr lang="zh-CN" altLang="zh-CN" sz="1800">
                <a:solidFill>
                  <a:schemeClr val="tx1">
                    <a:lumMod val="65000"/>
                    <a:lumOff val="35000"/>
                  </a:schemeClr>
                </a:solidFill>
                <a:latin typeface="微软雅黑" panose="020B0503020204020204" pitchFamily="34" charset="-122"/>
                <a:ea typeface="微软雅黑" panose="020B0503020204020204" pitchFamily="34" charset="-122"/>
                <a:cs typeface="+mn-ea"/>
              </a:rPr>
              <a:t>持续时间</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设置的时间要比</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Ramp-Up</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设置</a:t>
            </a:r>
            <a:r>
              <a:rPr lang="zh-CN" altLang="zh-CN" sz="1800">
                <a:solidFill>
                  <a:schemeClr val="tx1">
                    <a:lumMod val="65000"/>
                    <a:lumOff val="35000"/>
                  </a:schemeClr>
                </a:solidFill>
                <a:latin typeface="微软雅黑" panose="020B0503020204020204" pitchFamily="34" charset="-122"/>
                <a:ea typeface="微软雅黑" panose="020B0503020204020204" pitchFamily="34" charset="-122"/>
                <a:cs typeface="+mn-ea"/>
              </a:rPr>
              <a:t>的时间</a:t>
            </a:r>
            <a:r>
              <a:rPr lang="zh-CN" altLang="en-US" sz="1800">
                <a:solidFill>
                  <a:schemeClr val="tx1">
                    <a:lumMod val="65000"/>
                    <a:lumOff val="35000"/>
                  </a:schemeClr>
                </a:solidFill>
                <a:latin typeface="微软雅黑" panose="020B0503020204020204" pitchFamily="34" charset="-122"/>
                <a:ea typeface="微软雅黑" panose="020B0503020204020204" pitchFamily="34" charset="-122"/>
                <a:cs typeface="+mn-ea"/>
              </a:rPr>
              <a:t>长</a:t>
            </a:r>
            <a:r>
              <a:rPr lang="zh-CN" altLang="zh-CN" sz="180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否则线程还未全部启动，测试就结束了。</a:t>
            </a:r>
            <a:endPar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a:p>
            <a:pPr marL="285750" lvl="0" indent="-285750">
              <a:lnSpc>
                <a:spcPct val="150000"/>
              </a:lnSpc>
              <a:buFont typeface="Wingdings" panose="05000000000000000000" pitchFamily="2" charset="2"/>
              <a:buChar char="l"/>
            </a:pP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启动延迟（秒）：表示</a:t>
            </a:r>
            <a:r>
              <a:rPr lang="zh-CN" altLang="zh-CN" sz="1800" dirty="0">
                <a:solidFill>
                  <a:srgbClr val="1369B2"/>
                </a:solidFill>
                <a:latin typeface="微软雅黑" panose="020B0503020204020204" pitchFamily="34" charset="-122"/>
                <a:ea typeface="微软雅黑" panose="020B0503020204020204" pitchFamily="34" charset="-122"/>
              </a:rPr>
              <a:t>启动测试后多久开始创建线程</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rPr>
              <a:t>，通常用于定时。</a:t>
            </a:r>
            <a:endPar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
        <p:nvSpPr>
          <p:cNvPr id="4" name="矩形 3"/>
          <p:cNvSpPr/>
          <p:nvPr/>
        </p:nvSpPr>
        <p:spPr>
          <a:xfrm>
            <a:off x="1104788" y="1023519"/>
            <a:ext cx="4801314" cy="400110"/>
          </a:xfrm>
          <a:prstGeom prst="rect">
            <a:avLst/>
          </a:prstGeom>
        </p:spPr>
        <p:txBody>
          <a:bodyPr wrap="none">
            <a:spAutoFit/>
          </a:bodyPr>
          <a:lstStyle/>
          <a:p>
            <a:r>
              <a:rPr lang="en-US"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线程组的</a:t>
            </a:r>
            <a:r>
              <a:rPr lang="en-US" altLang="zh-CN" sz="2000">
                <a:solidFill>
                  <a:srgbClr val="1369B2"/>
                </a:solidFill>
                <a:latin typeface="微软雅黑" panose="020B0503020204020204" pitchFamily="34" charset="-122"/>
                <a:ea typeface="微软雅黑" panose="020B0503020204020204" pitchFamily="34" charset="-122"/>
              </a:rPr>
              <a:t>主要配置项</a:t>
            </a:r>
            <a:r>
              <a:rPr lang="en-US"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的</a:t>
            </a:r>
            <a:r>
              <a:rPr lang="en-US" altLang="zh-CN" sz="2000">
                <a:solidFill>
                  <a:srgbClr val="1369B2"/>
                </a:solidFill>
                <a:latin typeface="微软雅黑" panose="020B0503020204020204" pitchFamily="34" charset="-122"/>
                <a:ea typeface="微软雅黑" panose="020B0503020204020204" pitchFamily="34" charset="-122"/>
              </a:rPr>
              <a:t>含义</a:t>
            </a:r>
            <a:r>
              <a:rPr lang="en-US"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与</a:t>
            </a:r>
            <a:r>
              <a:rPr lang="en-US" altLang="zh-CN" sz="2000">
                <a:solidFill>
                  <a:srgbClr val="1369B2"/>
                </a:solidFill>
                <a:latin typeface="微软雅黑" panose="020B0503020204020204" pitchFamily="34" charset="-122"/>
                <a:ea typeface="微软雅黑" panose="020B0503020204020204" pitchFamily="34" charset="-122"/>
              </a:rPr>
              <a:t>作用</a:t>
            </a:r>
            <a:r>
              <a:rPr lang="en-US"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如下。</a:t>
            </a:r>
            <a:endPar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第一个</a:t>
            </a:r>
            <a:r>
              <a:rPr lang="en-US" altLang="zh-CN" sz="2400" b="1" dirty="0" err="1">
                <a:solidFill>
                  <a:srgbClr val="595959"/>
                </a:solidFill>
                <a:latin typeface="微软雅黑" panose="020B0503020204020204" pitchFamily="34" charset="-122"/>
                <a:ea typeface="微软雅黑" panose="020B0503020204020204" pitchFamily="34" charset="-122"/>
                <a:cs typeface="+mn-ea"/>
                <a:sym typeface="+mn-lt"/>
              </a:rPr>
              <a:t>JMeter</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测试</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6" name="圆角矩形 15"/>
          <p:cNvSpPr/>
          <p:nvPr/>
        </p:nvSpPr>
        <p:spPr>
          <a:xfrm>
            <a:off x="961390" y="1124105"/>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17" name="文本框 10"/>
          <p:cNvSpPr txBox="1"/>
          <p:nvPr/>
        </p:nvSpPr>
        <p:spPr>
          <a:xfrm flipH="1">
            <a:off x="1050502" y="1259844"/>
            <a:ext cx="1624965" cy="52322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03</a:t>
            </a:r>
            <a:endPar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endParaRPr>
          </a:p>
        </p:txBody>
      </p:sp>
      <p:sp>
        <p:nvSpPr>
          <p:cNvPr id="18" name="1"/>
          <p:cNvSpPr txBox="1"/>
          <p:nvPr>
            <p:custDataLst>
              <p:tags r:id="rId1"/>
            </p:custDataLst>
          </p:nvPr>
        </p:nvSpPr>
        <p:spPr>
          <a:xfrm>
            <a:off x="2916979" y="1004493"/>
            <a:ext cx="8649587" cy="1477328"/>
          </a:xfrm>
          <a:prstGeom prst="rect">
            <a:avLst/>
          </a:prstGeom>
          <a:noFill/>
          <a:ln>
            <a:noFill/>
          </a:ln>
        </p:spPr>
        <p:txBody>
          <a:bodyPr wrap="square" rtlCol="0">
            <a:spAutoFit/>
          </a:bodyPr>
          <a:lstStyle/>
          <a:p>
            <a:pPr marR="0" lvl="0" indent="0" defTabSz="457200" fontAlgn="auto">
              <a:lnSpc>
                <a:spcPct val="150000"/>
              </a:lnSpc>
              <a:spcBef>
                <a:spcPts val="0"/>
              </a:spcBef>
              <a:spcAft>
                <a:spcPts val="0"/>
              </a:spcAft>
              <a:buClrTx/>
              <a:buSzTx/>
              <a:buFontTx/>
              <a:buNone/>
              <a:defRPr/>
            </a:pP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添加</a:t>
            </a:r>
            <a:r>
              <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HTTP</a:t>
            </a: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请求</a:t>
            </a:r>
            <a:endPar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a:p>
            <a:pPr defTabSz="457200">
              <a:lnSpc>
                <a:spcPct val="150000"/>
              </a:lnSpc>
              <a:defRPr/>
            </a:pP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选中</a:t>
            </a:r>
            <a:r>
              <a:rPr lang="zh-CN" altLang="zh-CN" sz="2000">
                <a:solidFill>
                  <a:srgbClr val="1369B2"/>
                </a:solidFill>
                <a:latin typeface="微软雅黑" panose="020B0503020204020204" pitchFamily="34" charset="-122"/>
                <a:ea typeface="微软雅黑" panose="020B0503020204020204" pitchFamily="34" charset="-122"/>
              </a:rPr>
              <a:t>“线程组”</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并</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mn-ea"/>
              </a:rPr>
              <a:t>右键单击</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在弹</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出的</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mn-ea"/>
              </a:rPr>
              <a:t>快捷菜单</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中</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依次选择</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→“取样器</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请求</a:t>
            </a:r>
            <a:r>
              <a:rPr lang="en-US" altLang="zh-CN" sz="2000">
                <a:solidFill>
                  <a:srgbClr val="1369B2"/>
                </a:solidFill>
                <a:latin typeface="微软雅黑" panose="020B0503020204020204" pitchFamily="34" charset="-122"/>
                <a:ea typeface="微软雅黑" panose="020B0503020204020204" pitchFamily="34" charset="-122"/>
              </a:rPr>
              <a:t>”</a:t>
            </a:r>
            <a:r>
              <a:rPr lang="zh-CN" altLang="en-US" sz="2000">
                <a:solidFill>
                  <a:srgbClr val="1369B2"/>
                </a:solidFill>
                <a:latin typeface="微软雅黑" panose="020B0503020204020204" pitchFamily="34" charset="-122"/>
                <a:ea typeface="微软雅黑" panose="020B0503020204020204" pitchFamily="34" charset="-122"/>
              </a:rPr>
              <a:t>，</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mn-ea"/>
              </a:rPr>
              <a:t>如下图所示。</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5255" y="2617560"/>
            <a:ext cx="4832174" cy="3738004"/>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2115" y="2617560"/>
            <a:ext cx="5124451" cy="371301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第一个</a:t>
            </a:r>
            <a:r>
              <a:rPr lang="en-US" altLang="zh-CN" sz="2400" b="1" dirty="0" err="1">
                <a:solidFill>
                  <a:srgbClr val="595959"/>
                </a:solidFill>
                <a:latin typeface="微软雅黑" panose="020B0503020204020204" pitchFamily="34" charset="-122"/>
                <a:ea typeface="微软雅黑" panose="020B0503020204020204" pitchFamily="34" charset="-122"/>
                <a:cs typeface="+mn-ea"/>
                <a:sym typeface="+mn-lt"/>
              </a:rPr>
              <a:t>JMeter</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测试</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7" name="文本框 10"/>
          <p:cNvSpPr txBox="1"/>
          <p:nvPr/>
        </p:nvSpPr>
        <p:spPr>
          <a:xfrm flipH="1">
            <a:off x="1050502" y="1259844"/>
            <a:ext cx="1624965" cy="52322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02</a:t>
            </a:r>
            <a:endPar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endParaRPr>
          </a:p>
        </p:txBody>
      </p:sp>
      <p:sp>
        <p:nvSpPr>
          <p:cNvPr id="18" name="1"/>
          <p:cNvSpPr txBox="1"/>
          <p:nvPr>
            <p:custDataLst>
              <p:tags r:id="rId1"/>
            </p:custDataLst>
          </p:nvPr>
        </p:nvSpPr>
        <p:spPr>
          <a:xfrm>
            <a:off x="1448789" y="920015"/>
            <a:ext cx="9227127" cy="1015663"/>
          </a:xfrm>
          <a:prstGeom prst="rect">
            <a:avLst/>
          </a:prstGeom>
          <a:noFill/>
          <a:ln>
            <a:noFill/>
          </a:ln>
        </p:spPr>
        <p:txBody>
          <a:bodyPr wrap="square" rtlCol="0">
            <a:spAutoFit/>
          </a:bodyPr>
          <a:lstStyle/>
          <a:p>
            <a:pPr defTabSz="457200">
              <a:lnSpc>
                <a:spcPct val="150000"/>
              </a:lnSpc>
              <a:defRPr/>
            </a:pP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本次只是向百度发送一次请求，只需</a:t>
            </a:r>
            <a:r>
              <a:rPr lang="zh-CN" altLang="zh-CN" sz="2000" dirty="0">
                <a:solidFill>
                  <a:srgbClr val="1369B2"/>
                </a:solidFill>
                <a:latin typeface="微软雅黑" panose="020B0503020204020204" pitchFamily="34" charset="-122"/>
                <a:ea typeface="微软雅黑" panose="020B0503020204020204" pitchFamily="34" charset="-122"/>
              </a:rPr>
              <a:t>配置协议</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服务器名称或</a:t>
            </a:r>
            <a:r>
              <a:rPr lang="en-US" altLang="zh-CN" sz="2000" dirty="0">
                <a:solidFill>
                  <a:srgbClr val="1369B2"/>
                </a:solidFill>
                <a:latin typeface="微软雅黑" panose="020B0503020204020204" pitchFamily="34" charset="-122"/>
                <a:ea typeface="微软雅黑" panose="020B0503020204020204" pitchFamily="34" charset="-122"/>
              </a:rPr>
              <a:t>IP</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即可</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mn-ea"/>
              </a:rPr>
              <a:t>，配置信息如下图所示。</a:t>
            </a:r>
            <a:endPar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1472" y="1935678"/>
            <a:ext cx="7269818" cy="450716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第一个</a:t>
            </a:r>
            <a:r>
              <a:rPr lang="en-US" altLang="zh-CN" sz="2400" b="1" dirty="0" err="1">
                <a:solidFill>
                  <a:srgbClr val="595959"/>
                </a:solidFill>
                <a:latin typeface="微软雅黑" panose="020B0503020204020204" pitchFamily="34" charset="-122"/>
                <a:ea typeface="微软雅黑" panose="020B0503020204020204" pitchFamily="34" charset="-122"/>
                <a:cs typeface="+mn-ea"/>
                <a:sym typeface="+mn-lt"/>
              </a:rPr>
              <a:t>JMeter</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测试</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6" name="圆角矩形 15"/>
          <p:cNvSpPr/>
          <p:nvPr/>
        </p:nvSpPr>
        <p:spPr>
          <a:xfrm>
            <a:off x="961390" y="1124105"/>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17" name="文本框 10"/>
          <p:cNvSpPr txBox="1"/>
          <p:nvPr/>
        </p:nvSpPr>
        <p:spPr>
          <a:xfrm flipH="1">
            <a:off x="1050502" y="1259844"/>
            <a:ext cx="1624965" cy="52322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04</a:t>
            </a:r>
            <a:endPar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endParaRPr>
          </a:p>
        </p:txBody>
      </p:sp>
      <p:sp>
        <p:nvSpPr>
          <p:cNvPr id="18" name="1"/>
          <p:cNvSpPr txBox="1"/>
          <p:nvPr>
            <p:custDataLst>
              <p:tags r:id="rId1"/>
            </p:custDataLst>
          </p:nvPr>
        </p:nvSpPr>
        <p:spPr>
          <a:xfrm>
            <a:off x="2916979" y="871143"/>
            <a:ext cx="8566460" cy="1477328"/>
          </a:xfrm>
          <a:prstGeom prst="rect">
            <a:avLst/>
          </a:prstGeom>
          <a:noFill/>
          <a:ln>
            <a:noFill/>
          </a:ln>
        </p:spPr>
        <p:txBody>
          <a:bodyPr wrap="square" rtlCol="0">
            <a:spAutoFit/>
          </a:bodyPr>
          <a:lstStyle/>
          <a:p>
            <a:pPr defTabSz="457200">
              <a:lnSpc>
                <a:spcPct val="150000"/>
              </a:lnSpc>
              <a:defRPr/>
            </a:pP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添加察看结果树</a:t>
            </a:r>
            <a:endPar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a:p>
            <a:pPr defTabSz="457200">
              <a:lnSpc>
                <a:spcPct val="150000"/>
              </a:lnSpc>
              <a:defRPr/>
            </a:pP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选中</a:t>
            </a:r>
            <a:r>
              <a:rPr lang="zh-CN" altLang="zh-CN" sz="2000">
                <a:solidFill>
                  <a:srgbClr val="1369B2"/>
                </a:solidFill>
                <a:latin typeface="微软雅黑" panose="020B0503020204020204" pitchFamily="34" charset="-122"/>
                <a:ea typeface="微软雅黑" panose="020B0503020204020204" pitchFamily="34" charset="-122"/>
              </a:rPr>
              <a:t>“线程组”</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并</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mn-ea"/>
              </a:rPr>
              <a:t>右键单击</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在弹</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出的</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mn-ea"/>
              </a:rPr>
              <a:t>快捷菜单</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中</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依次选择</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监听器</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a:t>
            </a:r>
            <a:r>
              <a:rPr lang="zh-CN" altLang="zh-CN" sz="2000">
                <a:solidFill>
                  <a:srgbClr val="1369B2"/>
                </a:solidFill>
                <a:latin typeface="微软雅黑" panose="020B0503020204020204" pitchFamily="34" charset="-122"/>
                <a:ea typeface="微软雅黑" panose="020B0503020204020204" pitchFamily="34" charset="-122"/>
              </a:rPr>
              <a:t>“察看结果树</a:t>
            </a:r>
            <a:r>
              <a:rPr lang="en-US" altLang="zh-CN" sz="2000">
                <a:solidFill>
                  <a:srgbClr val="1369B2"/>
                </a:solidFill>
                <a:latin typeface="微软雅黑" panose="020B0503020204020204" pitchFamily="34" charset="-122"/>
                <a:ea typeface="微软雅黑" panose="020B0503020204020204" pitchFamily="34" charset="-122"/>
              </a:rPr>
              <a:t>”</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mn-ea"/>
              </a:rPr>
              <a:t>，如下图所示。</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8400" y="2539514"/>
            <a:ext cx="4833412" cy="3808284"/>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8493" y="2539515"/>
            <a:ext cx="5290976" cy="380828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第一个</a:t>
            </a:r>
            <a:r>
              <a:rPr lang="en-US" altLang="zh-CN" sz="2400" b="1" dirty="0" err="1">
                <a:solidFill>
                  <a:srgbClr val="595959"/>
                </a:solidFill>
                <a:latin typeface="微软雅黑" panose="020B0503020204020204" pitchFamily="34" charset="-122"/>
                <a:ea typeface="微软雅黑" panose="020B0503020204020204" pitchFamily="34" charset="-122"/>
                <a:cs typeface="+mn-ea"/>
                <a:sym typeface="+mn-lt"/>
              </a:rPr>
              <a:t>JMeter</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测试</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6" name="圆角矩形 15"/>
          <p:cNvSpPr/>
          <p:nvPr/>
        </p:nvSpPr>
        <p:spPr>
          <a:xfrm>
            <a:off x="961390" y="1124105"/>
            <a:ext cx="1747943" cy="77321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olidFill>
                <a:schemeClr val="bg1"/>
              </a:solidFill>
              <a:sym typeface="+mn-ea"/>
            </a:endParaRPr>
          </a:p>
        </p:txBody>
      </p:sp>
      <p:sp>
        <p:nvSpPr>
          <p:cNvPr id="17" name="文本框 10"/>
          <p:cNvSpPr txBox="1"/>
          <p:nvPr/>
        </p:nvSpPr>
        <p:spPr>
          <a:xfrm flipH="1">
            <a:off x="1050502" y="1259844"/>
            <a:ext cx="1624965" cy="523220"/>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rPr>
              <a:t>STEP  05</a:t>
            </a:r>
            <a:endParaRPr lang="en-US" altLang="zh-CN" sz="2800" dirty="0">
              <a:solidFill>
                <a:schemeClr val="bg1"/>
              </a:solidFill>
              <a:latin typeface="Impact" panose="020B0806030902050204" charset="0"/>
              <a:ea typeface="微软雅黑" panose="020B0503020204020204" pitchFamily="34" charset="-122"/>
              <a:sym typeface="Arial" panose="020B0604020202020204" pitchFamily="34" charset="0"/>
            </a:endParaRPr>
          </a:p>
        </p:txBody>
      </p:sp>
      <p:sp>
        <p:nvSpPr>
          <p:cNvPr id="18" name="1"/>
          <p:cNvSpPr txBox="1"/>
          <p:nvPr>
            <p:custDataLst>
              <p:tags r:id="rId1"/>
            </p:custDataLst>
          </p:nvPr>
        </p:nvSpPr>
        <p:spPr>
          <a:xfrm>
            <a:off x="2916979" y="871143"/>
            <a:ext cx="8566460" cy="1938992"/>
          </a:xfrm>
          <a:prstGeom prst="rect">
            <a:avLst/>
          </a:prstGeom>
          <a:noFill/>
          <a:ln>
            <a:noFill/>
          </a:ln>
        </p:spPr>
        <p:txBody>
          <a:bodyPr wrap="square" rtlCol="0">
            <a:spAutoFit/>
          </a:bodyPr>
          <a:lstStyle/>
          <a:p>
            <a:pPr marR="0" lvl="0" indent="0" defTabSz="457200" fontAlgn="auto">
              <a:lnSpc>
                <a:spcPct val="150000"/>
              </a:lnSpc>
              <a:spcBef>
                <a:spcPts val="0"/>
              </a:spcBef>
              <a:spcAft>
                <a:spcPts val="0"/>
              </a:spcAft>
              <a:buClrTx/>
              <a:buSzTx/>
              <a:buFontTx/>
              <a:buNone/>
              <a:defRPr/>
            </a:pP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执行测试</a:t>
            </a:r>
            <a:endPar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a:p>
            <a:pPr defTabSz="457200">
              <a:lnSpc>
                <a:spcPct val="150000"/>
              </a:lnSpc>
              <a:defRPr/>
            </a:pP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单击</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mn-ea"/>
              </a:rPr>
              <a:t>工具</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栏</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中的</a:t>
            </a:r>
            <a:r>
              <a:rPr lang="zh-CN" altLang="zh-CN" sz="2000" dirty="0">
                <a:solidFill>
                  <a:srgbClr val="1369B2"/>
                </a:solidFill>
                <a:latin typeface="微软雅黑" panose="020B0503020204020204" pitchFamily="34" charset="-122"/>
                <a:ea typeface="微软雅黑" panose="020B0503020204020204" pitchFamily="34" charset="-122"/>
              </a:rPr>
              <a:t>启动按钮</a:t>
            </a:r>
            <a:r>
              <a:rPr lang="zh-CN" altLang="en-US" sz="2000" dirty="0">
                <a:solidFill>
                  <a:srgbClr val="1369B2"/>
                </a:solidFill>
                <a:latin typeface="微软雅黑" panose="020B0503020204020204" pitchFamily="34" charset="-122"/>
                <a:ea typeface="微软雅黑" panose="020B0503020204020204" pitchFamily="34" charset="-122"/>
              </a:rPr>
              <a:t>“   “</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JMeter</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就会</a:t>
            </a:r>
            <a:r>
              <a:rPr lang="zh-CN" altLang="zh-CN" sz="2000" dirty="0">
                <a:solidFill>
                  <a:srgbClr val="1369B2"/>
                </a:solidFill>
                <a:latin typeface="微软雅黑" panose="020B0503020204020204" pitchFamily="34" charset="-122"/>
                <a:ea typeface="微软雅黑" panose="020B0503020204020204" pitchFamily="34" charset="-122"/>
              </a:rPr>
              <a:t>发送请求</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，并接收百度服务器</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返回的结果</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a:solidFill>
                  <a:srgbClr val="1369B2"/>
                </a:solidFill>
                <a:latin typeface="微软雅黑" panose="020B0503020204020204" pitchFamily="34" charset="-122"/>
                <a:ea typeface="微软雅黑" panose="020B0503020204020204" pitchFamily="34" charset="-122"/>
              </a:rPr>
              <a:t>请求</a:t>
            </a:r>
            <a:r>
              <a:rPr lang="zh-CN" altLang="zh-CN" sz="2000" dirty="0">
                <a:solidFill>
                  <a:srgbClr val="1369B2"/>
                </a:solidFill>
                <a:latin typeface="微软雅黑" panose="020B0503020204020204" pitchFamily="34" charset="-122"/>
                <a:ea typeface="微软雅黑" panose="020B0503020204020204" pitchFamily="34" charset="-122"/>
              </a:rPr>
              <a:t>与返回结果的信息</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可以在</a:t>
            </a:r>
            <a:r>
              <a:rPr lang="zh-CN" altLang="zh-CN" sz="2000" dirty="0">
                <a:solidFill>
                  <a:srgbClr val="1369B2"/>
                </a:solidFill>
                <a:latin typeface="微软雅黑" panose="020B0503020204020204" pitchFamily="34" charset="-122"/>
                <a:ea typeface="微软雅黑" panose="020B0503020204020204" pitchFamily="34" charset="-122"/>
              </a:rPr>
              <a:t>察看结果树</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中查看</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mn-ea"/>
              </a:rPr>
              <a:t>，如下图所示。</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pic>
        <p:nvPicPr>
          <p:cNvPr id="9" name="图片 8"/>
          <p:cNvPicPr/>
          <p:nvPr/>
        </p:nvPicPr>
        <p:blipFill>
          <a:blip r:embed="rId2">
            <a:extLst>
              <a:ext uri="{28A0092B-C50C-407E-A947-70E740481C1C}">
                <a14:useLocalDpi xmlns:a14="http://schemas.microsoft.com/office/drawing/2010/main" val="0"/>
              </a:ext>
            </a:extLst>
          </a:blip>
          <a:srcRect/>
          <a:stretch>
            <a:fillRect/>
          </a:stretch>
        </p:blipFill>
        <p:spPr>
          <a:xfrm>
            <a:off x="6136008" y="1486666"/>
            <a:ext cx="194469" cy="246282"/>
          </a:xfrm>
          <a:prstGeom prst="rect">
            <a:avLst/>
          </a:prstGeom>
          <a:noFill/>
          <a:ln>
            <a:noFill/>
          </a:ln>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727" y="2691382"/>
            <a:ext cx="5361176" cy="385881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第一个</a:t>
            </a:r>
            <a:r>
              <a:rPr lang="en-US" altLang="zh-CN" sz="2400" b="1" dirty="0" err="1">
                <a:solidFill>
                  <a:srgbClr val="595959"/>
                </a:solidFill>
                <a:latin typeface="微软雅黑" panose="020B0503020204020204" pitchFamily="34" charset="-122"/>
                <a:ea typeface="微软雅黑" panose="020B0503020204020204" pitchFamily="34" charset="-122"/>
                <a:cs typeface="+mn-ea"/>
                <a:sym typeface="+mn-lt"/>
              </a:rPr>
              <a:t>JMeter</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测试</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0" name="Picture 2" descr="C:\Users\admin\Desktop\QQ截图20201109163646.png"/>
          <p:cNvPicPr>
            <a:picLocks noChangeAspect="1" noChangeArrowheads="1"/>
          </p:cNvPicPr>
          <p:nvPr/>
        </p:nvPicPr>
        <p:blipFill rotWithShape="1">
          <a:blip r:embed="rId1">
            <a:extLst>
              <a:ext uri="{28A0092B-C50C-407E-A947-70E740481C1C}">
                <a14:useLocalDpi xmlns:a14="http://schemas.microsoft.com/office/drawing/2010/main" val="0"/>
              </a:ext>
            </a:extLst>
          </a:blip>
          <a:srcRect r="5516"/>
          <a:stretch>
            <a:fillRect/>
          </a:stretch>
        </p:blipFill>
        <p:spPr bwMode="auto">
          <a:xfrm flipH="1">
            <a:off x="8605345" y="1988314"/>
            <a:ext cx="2946548" cy="3486103"/>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1143690" y="1713951"/>
            <a:ext cx="7108244" cy="3323987"/>
          </a:xfrm>
          <a:prstGeom prst="rect">
            <a:avLst/>
          </a:prstGeom>
        </p:spPr>
        <p:txBody>
          <a:bodyPr wrap="square">
            <a:spAutoFit/>
          </a:bodyPr>
          <a:lstStyle/>
          <a:p>
            <a:pPr>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元件</a:t>
            </a:r>
            <a:r>
              <a:rPr lang="zh-CN" altLang="zh-CN" sz="2000" dirty="0">
                <a:solidFill>
                  <a:srgbClr val="595959"/>
                </a:solidFill>
                <a:latin typeface="微软雅黑" panose="020B0503020204020204" pitchFamily="34" charset="-122"/>
                <a:ea typeface="微软雅黑" panose="020B0503020204020204" pitchFamily="34" charset="-122"/>
              </a:rPr>
              <a:t>是指</a:t>
            </a:r>
            <a:r>
              <a:rPr lang="en-US" altLang="zh-CN" sz="2000" dirty="0" err="1">
                <a:solidFill>
                  <a:srgbClr val="595959"/>
                </a:solidFill>
                <a:latin typeface="微软雅黑" panose="020B0503020204020204" pitchFamily="34" charset="-122"/>
                <a:ea typeface="微软雅黑" panose="020B0503020204020204" pitchFamily="34" charset="-122"/>
              </a:rPr>
              <a:t>JMeter</a:t>
            </a:r>
            <a:r>
              <a:rPr lang="zh-CN" altLang="zh-CN" sz="2000" dirty="0">
                <a:solidFill>
                  <a:srgbClr val="595959"/>
                </a:solidFill>
                <a:latin typeface="微软雅黑" panose="020B0503020204020204" pitchFamily="34" charset="-122"/>
                <a:ea typeface="微软雅黑" panose="020B0503020204020204" pitchFamily="34" charset="-122"/>
              </a:rPr>
              <a:t>中的一个无法拆分的</a:t>
            </a:r>
            <a:r>
              <a:rPr lang="zh-CN" altLang="zh-CN" sz="2000" dirty="0">
                <a:solidFill>
                  <a:srgbClr val="1369B2"/>
                </a:solidFill>
                <a:latin typeface="微软雅黑" panose="020B0503020204020204" pitchFamily="34" charset="-122"/>
                <a:ea typeface="微软雅黑" panose="020B0503020204020204" pitchFamily="34" charset="-122"/>
              </a:rPr>
              <a:t>子功能</a:t>
            </a:r>
            <a:r>
              <a:rPr lang="zh-CN" altLang="zh-CN" sz="2000" dirty="0">
                <a:solidFill>
                  <a:srgbClr val="595959"/>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组件</a:t>
            </a:r>
            <a:r>
              <a:rPr lang="zh-CN" altLang="zh-CN" sz="2000" dirty="0">
                <a:solidFill>
                  <a:srgbClr val="595959"/>
                </a:solidFill>
                <a:latin typeface="微软雅黑" panose="020B0503020204020204" pitchFamily="34" charset="-122"/>
                <a:ea typeface="微软雅黑" panose="020B0503020204020204" pitchFamily="34" charset="-122"/>
              </a:rPr>
              <a:t>是指一组具有相似功能的</a:t>
            </a:r>
            <a:r>
              <a:rPr lang="zh-CN" altLang="zh-CN" sz="2000" dirty="0">
                <a:solidFill>
                  <a:srgbClr val="1369B2"/>
                </a:solidFill>
                <a:latin typeface="微软雅黑" panose="020B0503020204020204" pitchFamily="34" charset="-122"/>
                <a:ea typeface="微软雅黑" panose="020B0503020204020204" pitchFamily="34" charset="-122"/>
              </a:rPr>
              <a:t>元件的集合</a:t>
            </a:r>
            <a:r>
              <a:rPr lang="zh-CN" altLang="zh-CN" sz="2000" dirty="0">
                <a:solidFill>
                  <a:srgbClr val="595959"/>
                </a:solidFill>
                <a:latin typeface="微软雅黑" panose="020B0503020204020204" pitchFamily="34" charset="-122"/>
                <a:ea typeface="微软雅黑" panose="020B0503020204020204" pitchFamily="34" charset="-122"/>
              </a:rPr>
              <a:t>。例如，</a:t>
            </a:r>
            <a:r>
              <a:rPr lang="zh-CN" altLang="zh-CN" sz="2000" dirty="0">
                <a:solidFill>
                  <a:srgbClr val="1369B2"/>
                </a:solidFill>
                <a:latin typeface="微软雅黑" panose="020B0503020204020204" pitchFamily="34" charset="-122"/>
                <a:ea typeface="微软雅黑" panose="020B0503020204020204" pitchFamily="34" charset="-122"/>
              </a:rPr>
              <a:t>取样器是一个组件</a:t>
            </a:r>
            <a:r>
              <a:rPr lang="zh-CN" altLang="zh-CN" sz="2000" dirty="0">
                <a:solidFill>
                  <a:srgbClr val="595959"/>
                </a:solidFill>
                <a:latin typeface="微软雅黑" panose="020B0503020204020204" pitchFamily="34" charset="-122"/>
                <a:ea typeface="微软雅黑" panose="020B0503020204020204" pitchFamily="34" charset="-122"/>
              </a:rPr>
              <a:t>，用于发送请求，在这个组件中有各种各样的元件，这些元件用于发送不同的请求，其中</a:t>
            </a:r>
            <a:r>
              <a:rPr lang="en-US" altLang="zh-CN" sz="2000" dirty="0">
                <a:solidFill>
                  <a:srgbClr val="595959"/>
                </a:solidFill>
                <a:latin typeface="微软雅黑" panose="020B0503020204020204" pitchFamily="34" charset="-122"/>
                <a:ea typeface="微软雅黑" panose="020B0503020204020204" pitchFamily="34" charset="-122"/>
              </a:rPr>
              <a:t>HTTP</a:t>
            </a:r>
            <a:r>
              <a:rPr lang="zh-CN" altLang="zh-CN" sz="2000" dirty="0">
                <a:solidFill>
                  <a:srgbClr val="595959"/>
                </a:solidFill>
                <a:latin typeface="微软雅黑" panose="020B0503020204020204" pitchFamily="34" charset="-122"/>
                <a:ea typeface="微软雅黑" panose="020B0503020204020204" pitchFamily="34" charset="-122"/>
              </a:rPr>
              <a:t>请求就是一个非常常用的元件。</a:t>
            </a:r>
            <a:r>
              <a:rPr lang="zh-CN" altLang="zh-CN" sz="2000" dirty="0">
                <a:solidFill>
                  <a:srgbClr val="1369B2"/>
                </a:solidFill>
                <a:latin typeface="微软雅黑" panose="020B0503020204020204" pitchFamily="34" charset="-122"/>
                <a:ea typeface="微软雅黑" panose="020B0503020204020204" pitchFamily="34" charset="-122"/>
              </a:rPr>
              <a:t>监听器也是一个组件</a:t>
            </a:r>
            <a:r>
              <a:rPr lang="zh-CN" altLang="zh-CN" sz="2000" dirty="0">
                <a:solidFill>
                  <a:srgbClr val="595959"/>
                </a:solidFill>
                <a:latin typeface="微软雅黑" panose="020B0503020204020204" pitchFamily="34" charset="-122"/>
                <a:ea typeface="微软雅黑" panose="020B0503020204020204" pitchFamily="34" charset="-122"/>
              </a:rPr>
              <a:t>，用于监听请求返回的结果。在监听器中，有多个监听结果的</a:t>
            </a:r>
            <a:r>
              <a:rPr lang="zh-CN" altLang="zh-CN" sz="2000">
                <a:solidFill>
                  <a:srgbClr val="595959"/>
                </a:solidFill>
                <a:latin typeface="微软雅黑" panose="020B0503020204020204" pitchFamily="34" charset="-122"/>
                <a:ea typeface="微软雅黑" panose="020B0503020204020204" pitchFamily="34" charset="-122"/>
              </a:rPr>
              <a:t>元件，</a:t>
            </a:r>
            <a:r>
              <a:rPr lang="zh-CN" altLang="en-US" sz="2000">
                <a:solidFill>
                  <a:srgbClr val="595959"/>
                </a:solidFill>
                <a:latin typeface="微软雅黑" panose="020B0503020204020204" pitchFamily="34" charset="-122"/>
                <a:ea typeface="微软雅黑" panose="020B0503020204020204" pitchFamily="34" charset="-122"/>
              </a:rPr>
              <a:t>例</a:t>
            </a:r>
            <a:r>
              <a:rPr lang="zh-CN" altLang="zh-CN" sz="2000">
                <a:solidFill>
                  <a:srgbClr val="595959"/>
                </a:solidFill>
                <a:latin typeface="微软雅黑" panose="020B0503020204020204" pitchFamily="34" charset="-122"/>
                <a:ea typeface="微软雅黑" panose="020B0503020204020204" pitchFamily="34" charset="-122"/>
              </a:rPr>
              <a:t>如</a:t>
            </a:r>
            <a:r>
              <a:rPr lang="zh-CN" altLang="zh-CN" sz="2000" dirty="0">
                <a:solidFill>
                  <a:srgbClr val="1369B2"/>
                </a:solidFill>
                <a:latin typeface="微软雅黑" panose="020B0503020204020204" pitchFamily="34" charset="-122"/>
                <a:ea typeface="微软雅黑" panose="020B0503020204020204" pitchFamily="34" charset="-122"/>
              </a:rPr>
              <a:t>察看结果树</a:t>
            </a:r>
            <a:r>
              <a:rPr lang="zh-CN" altLang="zh-CN" sz="2000" dirty="0">
                <a:solidFill>
                  <a:srgbClr val="595959"/>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汇总报告</a:t>
            </a:r>
            <a:r>
              <a:rPr lang="zh-CN" altLang="zh-CN" sz="2000" dirty="0">
                <a:solidFill>
                  <a:srgbClr val="595959"/>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聚合报告</a:t>
            </a:r>
            <a:r>
              <a:rPr lang="zh-CN" altLang="zh-CN" sz="2000" dirty="0">
                <a:solidFill>
                  <a:srgbClr val="595959"/>
                </a:solidFill>
                <a:latin typeface="微软雅黑" panose="020B0503020204020204" pitchFamily="34" charset="-122"/>
                <a:ea typeface="微软雅黑" panose="020B0503020204020204" pitchFamily="34" charset="-122"/>
              </a:rPr>
              <a:t>等。</a:t>
            </a:r>
            <a:endParaRPr lang="zh-CN" altLang="zh-CN" sz="2000" dirty="0">
              <a:solidFill>
                <a:srgbClr val="595959"/>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4"/>
          <p:cNvSpPr txBox="1"/>
          <p:nvPr/>
        </p:nvSpPr>
        <p:spPr>
          <a:xfrm>
            <a:off x="837863" y="572758"/>
            <a:ext cx="3007988" cy="662532"/>
          </a:xfrm>
          <a:prstGeom prst="rect">
            <a:avLst/>
          </a:prstGeom>
        </p:spPr>
        <p:txBody>
          <a:bodyPr lIns="121917" tIns="60958" rIns="121917" bIns="60958"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b="1" dirty="0">
                <a:solidFill>
                  <a:srgbClr val="1369B2"/>
                </a:solidFill>
                <a:latin typeface="微软雅黑" panose="020B0503020204020204" pitchFamily="34" charset="-122"/>
                <a:ea typeface="微软雅黑" panose="020B0503020204020204" pitchFamily="34" charset="-122"/>
                <a:cs typeface="+mn-ea"/>
                <a:sym typeface="+mn-lt"/>
              </a:rPr>
              <a:t>目录</a:t>
            </a:r>
            <a:r>
              <a:rPr lang="en-US" altLang="zh-CN" b="1" dirty="0">
                <a:solidFill>
                  <a:srgbClr val="1369B2"/>
                </a:solidFill>
                <a:latin typeface="微软雅黑" panose="020B0503020204020204" pitchFamily="34" charset="-122"/>
                <a:ea typeface="微软雅黑" panose="020B0503020204020204" pitchFamily="34" charset="-122"/>
                <a:cs typeface="+mn-ea"/>
                <a:sym typeface="+mn-lt"/>
              </a:rPr>
              <a:t>/</a:t>
            </a:r>
            <a:r>
              <a:rPr lang="en-US" altLang="zh-CN" sz="2400" dirty="0">
                <a:solidFill>
                  <a:srgbClr val="1369B2"/>
                </a:solidFill>
                <a:latin typeface="微软雅黑" panose="020B0503020204020204" pitchFamily="34" charset="-122"/>
                <a:ea typeface="微软雅黑" panose="020B0503020204020204" pitchFamily="34" charset="-122"/>
                <a:cs typeface="+mn-ea"/>
                <a:sym typeface="+mn-lt"/>
              </a:rPr>
              <a:t>Contents</a:t>
            </a:r>
            <a:endParaRPr lang="en-GB" sz="2400" dirty="0">
              <a:solidFill>
                <a:srgbClr val="1369B2"/>
              </a:solidFill>
              <a:latin typeface="微软雅黑" panose="020B0503020204020204" pitchFamily="34" charset="-122"/>
              <a:ea typeface="微软雅黑" panose="020B0503020204020204" pitchFamily="34" charset="-122"/>
              <a:cs typeface="+mn-ea"/>
              <a:sym typeface="+mn-lt"/>
            </a:endParaRPr>
          </a:p>
        </p:txBody>
      </p:sp>
      <p:grpSp>
        <p:nvGrpSpPr>
          <p:cNvPr id="16" name="组合 15"/>
          <p:cNvGrpSpPr/>
          <p:nvPr/>
        </p:nvGrpSpPr>
        <p:grpSpPr>
          <a:xfrm>
            <a:off x="2643015" y="2020486"/>
            <a:ext cx="1192190" cy="618406"/>
            <a:chOff x="2215144" y="2026500"/>
            <a:chExt cx="1244730" cy="850129"/>
          </a:xfrm>
        </p:grpSpPr>
        <p:sp>
          <p:nvSpPr>
            <p:cNvPr id="17" name="平行四边形 16"/>
            <p:cNvSpPr/>
            <p:nvPr/>
          </p:nvSpPr>
          <p:spPr>
            <a:xfrm>
              <a:off x="2215144" y="2033848"/>
              <a:ext cx="1120898" cy="842781"/>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
          <p:nvSpPr>
            <p:cNvPr id="18" name="文本框 10"/>
            <p:cNvSpPr txBox="1"/>
            <p:nvPr/>
          </p:nvSpPr>
          <p:spPr>
            <a:xfrm>
              <a:off x="2393075" y="2026500"/>
              <a:ext cx="1066799" cy="803896"/>
            </a:xfrm>
            <a:prstGeom prst="rect">
              <a:avLst/>
            </a:prstGeom>
            <a:noFill/>
          </p:spPr>
          <p:txBody>
            <a:bodyPr wrap="squar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cs typeface="+mn-ea"/>
                  <a:sym typeface="+mn-lt"/>
                </a:rPr>
                <a:t>01</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19" name="组合 18"/>
          <p:cNvGrpSpPr/>
          <p:nvPr/>
        </p:nvGrpSpPr>
        <p:grpSpPr>
          <a:xfrm>
            <a:off x="2643015" y="2951064"/>
            <a:ext cx="1192190" cy="614525"/>
            <a:chOff x="2215144" y="3084852"/>
            <a:chExt cx="1244730" cy="844793"/>
          </a:xfrm>
        </p:grpSpPr>
        <p:sp>
          <p:nvSpPr>
            <p:cNvPr id="20" name="平行四边形 19"/>
            <p:cNvSpPr/>
            <p:nvPr/>
          </p:nvSpPr>
          <p:spPr>
            <a:xfrm>
              <a:off x="2215144" y="3084852"/>
              <a:ext cx="1120898" cy="842781"/>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
          <p:nvSpPr>
            <p:cNvPr id="24" name="文本框 11"/>
            <p:cNvSpPr txBox="1"/>
            <p:nvPr/>
          </p:nvSpPr>
          <p:spPr>
            <a:xfrm>
              <a:off x="2393075" y="3125750"/>
              <a:ext cx="1066799" cy="803895"/>
            </a:xfrm>
            <a:prstGeom prst="rect">
              <a:avLst/>
            </a:prstGeom>
            <a:noFill/>
          </p:spPr>
          <p:txBody>
            <a:bodyPr wrap="squar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cs typeface="+mn-ea"/>
                  <a:sym typeface="+mn-lt"/>
                </a:rPr>
                <a:t>02</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25" name="组合 24"/>
          <p:cNvGrpSpPr/>
          <p:nvPr/>
        </p:nvGrpSpPr>
        <p:grpSpPr>
          <a:xfrm>
            <a:off x="3548567" y="2003660"/>
            <a:ext cx="5142331" cy="613062"/>
            <a:chOff x="4315150" y="1647579"/>
            <a:chExt cx="3857250" cy="540057"/>
          </a:xfrm>
        </p:grpSpPr>
        <p:sp>
          <p:nvSpPr>
            <p:cNvPr id="26" name="矩形 25"/>
            <p:cNvSpPr/>
            <p:nvPr/>
          </p:nvSpPr>
          <p:spPr>
            <a:xfrm>
              <a:off x="4841196" y="1783565"/>
              <a:ext cx="2827147" cy="332129"/>
            </a:xfrm>
            <a:prstGeom prst="rect">
              <a:avLst/>
            </a:prstGeom>
            <a:ln w="15875">
              <a:noFill/>
            </a:ln>
          </p:spPr>
          <p:txBody>
            <a:bodyPr wrap="square" lIns="68580" tIns="34290" rIns="68580" bIns="34290">
              <a:spAutoFit/>
            </a:bodyPr>
            <a:lstStyle/>
            <a:p>
              <a:r>
                <a:rPr lang="zh-CN" altLang="en-US" sz="2000" dirty="0">
                  <a:solidFill>
                    <a:srgbClr val="0070C0"/>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性能测试</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概述</a:t>
              </a:r>
              <a:endParaRPr lang="en-GB" altLang="zh-CN" sz="2000" dirty="0">
                <a:solidFill>
                  <a:srgbClr val="1369B2"/>
                </a:solidFill>
                <a:latin typeface="微软雅黑" panose="020B0503020204020204" pitchFamily="34" charset="-122"/>
                <a:ea typeface="微软雅黑" panose="020B0503020204020204" pitchFamily="34" charset="-122"/>
                <a:cs typeface="+mn-ea"/>
                <a:sym typeface="+mn-lt"/>
              </a:endParaRPr>
            </a:p>
          </p:txBody>
        </p:sp>
        <p:sp>
          <p:nvSpPr>
            <p:cNvPr id="30" name="平行四边形 29"/>
            <p:cNvSpPr/>
            <p:nvPr/>
          </p:nvSpPr>
          <p:spPr>
            <a:xfrm>
              <a:off x="4315150" y="1647579"/>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8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31" name="组合 30"/>
          <p:cNvGrpSpPr/>
          <p:nvPr/>
        </p:nvGrpSpPr>
        <p:grpSpPr>
          <a:xfrm>
            <a:off x="3548567" y="2929411"/>
            <a:ext cx="5142331" cy="613062"/>
            <a:chOff x="4315150" y="2341731"/>
            <a:chExt cx="3857250" cy="540057"/>
          </a:xfrm>
        </p:grpSpPr>
        <p:sp>
          <p:nvSpPr>
            <p:cNvPr id="32" name="矩形 31"/>
            <p:cNvSpPr/>
            <p:nvPr/>
          </p:nvSpPr>
          <p:spPr>
            <a:xfrm>
              <a:off x="4841197" y="2498986"/>
              <a:ext cx="3133455" cy="332129"/>
            </a:xfrm>
            <a:prstGeom prst="rect">
              <a:avLst/>
            </a:prstGeom>
            <a:ln w="15875">
              <a:noFill/>
            </a:ln>
          </p:spPr>
          <p:txBody>
            <a:bodyPr wrap="square" lIns="68580" tIns="34290" rIns="68580" bIns="34290">
              <a:spAutoFit/>
            </a:bodyPr>
            <a:lstStyle/>
            <a:p>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搭建</a:t>
              </a:r>
              <a:r>
                <a:rPr lang="zh-CN" altLang="en-US" sz="2000">
                  <a:solidFill>
                    <a:srgbClr val="0070C0"/>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性能测试环境</a:t>
              </a:r>
              <a:endParaRPr lang="en-US" altLang="zh-CN" sz="2000" dirty="0">
                <a:solidFill>
                  <a:srgbClr val="0070C0"/>
                </a:solidFill>
                <a:latin typeface="微软雅黑" panose="020B0503020204020204" pitchFamily="34" charset="-122"/>
                <a:ea typeface="微软雅黑" panose="020B0503020204020204" pitchFamily="34" charset="-122"/>
                <a:cs typeface="+mn-ea"/>
                <a:sym typeface="Source Han Sans K Bold" panose="020B0800000000000000" pitchFamily="34" charset="-128"/>
              </a:endParaRPr>
            </a:p>
          </p:txBody>
        </p:sp>
        <p:sp>
          <p:nvSpPr>
            <p:cNvPr id="33" name="平行四边形 32"/>
            <p:cNvSpPr/>
            <p:nvPr/>
          </p:nvSpPr>
          <p:spPr>
            <a:xfrm>
              <a:off x="4315150" y="2341731"/>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8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34" name="组合 33"/>
          <p:cNvGrpSpPr/>
          <p:nvPr/>
        </p:nvGrpSpPr>
        <p:grpSpPr>
          <a:xfrm>
            <a:off x="2643015" y="3843213"/>
            <a:ext cx="1192190" cy="613062"/>
            <a:chOff x="2215144" y="982844"/>
            <a:chExt cx="1244730" cy="842780"/>
          </a:xfrm>
        </p:grpSpPr>
        <p:sp>
          <p:nvSpPr>
            <p:cNvPr id="35" name="平行四边形 34"/>
            <p:cNvSpPr/>
            <p:nvPr/>
          </p:nvSpPr>
          <p:spPr>
            <a:xfrm>
              <a:off x="2215144" y="982844"/>
              <a:ext cx="1120898" cy="842780"/>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
          <p:nvSpPr>
            <p:cNvPr id="36" name="文本框 9"/>
            <p:cNvSpPr txBox="1"/>
            <p:nvPr/>
          </p:nvSpPr>
          <p:spPr>
            <a:xfrm>
              <a:off x="2393075" y="1005670"/>
              <a:ext cx="1066799" cy="803893"/>
            </a:xfrm>
            <a:prstGeom prst="rect">
              <a:avLst/>
            </a:prstGeom>
            <a:noFill/>
          </p:spPr>
          <p:txBody>
            <a:bodyPr wrap="squar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cs typeface="+mn-ea"/>
                  <a:sym typeface="+mn-lt"/>
                </a:rPr>
                <a:t>03</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37" name="组合 36"/>
          <p:cNvGrpSpPr/>
          <p:nvPr/>
        </p:nvGrpSpPr>
        <p:grpSpPr>
          <a:xfrm>
            <a:off x="3548567" y="3821034"/>
            <a:ext cx="5142331" cy="613062"/>
            <a:chOff x="4315150" y="953426"/>
            <a:chExt cx="3857250" cy="540057"/>
          </a:xfrm>
        </p:grpSpPr>
        <p:sp>
          <p:nvSpPr>
            <p:cNvPr id="38" name="矩形 37"/>
            <p:cNvSpPr/>
            <p:nvPr/>
          </p:nvSpPr>
          <p:spPr>
            <a:xfrm>
              <a:off x="4841196" y="1080292"/>
              <a:ext cx="2827147" cy="332129"/>
            </a:xfrm>
            <a:prstGeom prst="rect">
              <a:avLst/>
            </a:prstGeom>
            <a:ln w="15875">
              <a:noFill/>
            </a:ln>
          </p:spPr>
          <p:txBody>
            <a:bodyPr wrap="square" lIns="68580" tIns="34290" rIns="68580" bIns="34290">
              <a:spAutoFit/>
            </a:bodyPr>
            <a:lstStyle/>
            <a:p>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第一个</a:t>
              </a:r>
              <a:r>
                <a:rPr lang="en-US" altLang="zh-CN" sz="2000" dirty="0" err="1">
                  <a:solidFill>
                    <a:srgbClr val="0070C0"/>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JMeter</a:t>
              </a:r>
              <a:r>
                <a:rPr lang="zh-CN" altLang="en-US" sz="2000" dirty="0">
                  <a:solidFill>
                    <a:srgbClr val="0070C0"/>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测试</a:t>
              </a:r>
              <a:endParaRPr lang="en-US" altLang="zh-CN" sz="2000" dirty="0">
                <a:solidFill>
                  <a:srgbClr val="0070C0"/>
                </a:solidFill>
                <a:latin typeface="微软雅黑" panose="020B0503020204020204" pitchFamily="34" charset="-122"/>
                <a:ea typeface="微软雅黑" panose="020B0503020204020204" pitchFamily="34" charset="-122"/>
                <a:cs typeface="+mn-ea"/>
                <a:sym typeface="Source Han Sans K Bold" panose="020B0800000000000000" pitchFamily="34" charset="-128"/>
              </a:endParaRPr>
            </a:p>
          </p:txBody>
        </p:sp>
        <p:sp>
          <p:nvSpPr>
            <p:cNvPr id="39" name="平行四边形 38"/>
            <p:cNvSpPr/>
            <p:nvPr/>
          </p:nvSpPr>
          <p:spPr>
            <a:xfrm>
              <a:off x="4315150" y="953426"/>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8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40" name="组合 39"/>
          <p:cNvGrpSpPr/>
          <p:nvPr/>
        </p:nvGrpSpPr>
        <p:grpSpPr>
          <a:xfrm>
            <a:off x="2643015" y="4758641"/>
            <a:ext cx="1192190" cy="613062"/>
            <a:chOff x="2215144" y="982844"/>
            <a:chExt cx="1244730" cy="842780"/>
          </a:xfrm>
        </p:grpSpPr>
        <p:sp>
          <p:nvSpPr>
            <p:cNvPr id="41" name="平行四边形 40"/>
            <p:cNvSpPr/>
            <p:nvPr/>
          </p:nvSpPr>
          <p:spPr>
            <a:xfrm>
              <a:off x="2215144" y="982844"/>
              <a:ext cx="1120898" cy="842780"/>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
          <p:nvSpPr>
            <p:cNvPr id="42" name="文本框 9"/>
            <p:cNvSpPr txBox="1"/>
            <p:nvPr/>
          </p:nvSpPr>
          <p:spPr>
            <a:xfrm>
              <a:off x="2393075" y="1005670"/>
              <a:ext cx="1066799" cy="803893"/>
            </a:xfrm>
            <a:prstGeom prst="rect">
              <a:avLst/>
            </a:prstGeom>
            <a:noFill/>
          </p:spPr>
          <p:txBody>
            <a:bodyPr wrap="squar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cs typeface="+mn-ea"/>
                  <a:sym typeface="+mn-lt"/>
                </a:rPr>
                <a:t>04</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43" name="组合 42"/>
          <p:cNvGrpSpPr/>
          <p:nvPr/>
        </p:nvGrpSpPr>
        <p:grpSpPr>
          <a:xfrm>
            <a:off x="3548567" y="4736462"/>
            <a:ext cx="5142331" cy="613062"/>
            <a:chOff x="4315150" y="953426"/>
            <a:chExt cx="3857250" cy="540057"/>
          </a:xfrm>
        </p:grpSpPr>
        <p:sp>
          <p:nvSpPr>
            <p:cNvPr id="44" name="矩形 43"/>
            <p:cNvSpPr/>
            <p:nvPr/>
          </p:nvSpPr>
          <p:spPr>
            <a:xfrm>
              <a:off x="4841196" y="1080292"/>
              <a:ext cx="2827147" cy="332129"/>
            </a:xfrm>
            <a:prstGeom prst="rect">
              <a:avLst/>
            </a:prstGeom>
            <a:ln w="15875">
              <a:noFill/>
            </a:ln>
          </p:spPr>
          <p:txBody>
            <a:bodyPr wrap="square" lIns="68580" tIns="34290" rIns="68580" bIns="34290">
              <a:spAutoFit/>
            </a:bodyPr>
            <a:lstStyle/>
            <a:p>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JMeter</a:t>
              </a:r>
              <a:r>
                <a:rPr lang="zh-CN" altLang="en-US" sz="2000" dirty="0">
                  <a:solidFill>
                    <a:srgbClr val="0070C0"/>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核心组件</a:t>
              </a:r>
              <a:endParaRPr lang="en-US" altLang="zh-CN" sz="2000" dirty="0">
                <a:solidFill>
                  <a:srgbClr val="0070C0"/>
                </a:solidFill>
                <a:latin typeface="微软雅黑" panose="020B0503020204020204" pitchFamily="34" charset="-122"/>
                <a:ea typeface="微软雅黑" panose="020B0503020204020204" pitchFamily="34" charset="-122"/>
                <a:cs typeface="+mn-ea"/>
                <a:sym typeface="Source Han Sans K Bold" panose="020B0800000000000000" pitchFamily="34" charset="-128"/>
              </a:endParaRPr>
            </a:p>
          </p:txBody>
        </p:sp>
        <p:sp>
          <p:nvSpPr>
            <p:cNvPr id="45" name="平行四边形 44"/>
            <p:cNvSpPr/>
            <p:nvPr/>
          </p:nvSpPr>
          <p:spPr>
            <a:xfrm>
              <a:off x="4315150" y="953426"/>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8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46" name="组合 45"/>
          <p:cNvGrpSpPr/>
          <p:nvPr/>
        </p:nvGrpSpPr>
        <p:grpSpPr>
          <a:xfrm>
            <a:off x="2560550" y="5679379"/>
            <a:ext cx="1192190" cy="613062"/>
            <a:chOff x="2215144" y="982844"/>
            <a:chExt cx="1244730" cy="842780"/>
          </a:xfrm>
        </p:grpSpPr>
        <p:sp>
          <p:nvSpPr>
            <p:cNvPr id="47" name="平行四边形 46"/>
            <p:cNvSpPr/>
            <p:nvPr/>
          </p:nvSpPr>
          <p:spPr>
            <a:xfrm>
              <a:off x="2215144" y="982844"/>
              <a:ext cx="1120898" cy="842780"/>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
          <p:nvSpPr>
            <p:cNvPr id="48" name="文本框 9"/>
            <p:cNvSpPr txBox="1"/>
            <p:nvPr/>
          </p:nvSpPr>
          <p:spPr>
            <a:xfrm>
              <a:off x="2393075" y="1005670"/>
              <a:ext cx="1066799" cy="803893"/>
            </a:xfrm>
            <a:prstGeom prst="rect">
              <a:avLst/>
            </a:prstGeom>
            <a:noFill/>
          </p:spPr>
          <p:txBody>
            <a:bodyPr wrap="squar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cs typeface="+mn-ea"/>
                  <a:sym typeface="+mn-lt"/>
                </a:rPr>
                <a:t>05</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49" name="组合 48"/>
          <p:cNvGrpSpPr/>
          <p:nvPr/>
        </p:nvGrpSpPr>
        <p:grpSpPr>
          <a:xfrm>
            <a:off x="3466102" y="5657200"/>
            <a:ext cx="5142331" cy="613062"/>
            <a:chOff x="4315150" y="953426"/>
            <a:chExt cx="3857250" cy="540057"/>
          </a:xfrm>
        </p:grpSpPr>
        <p:sp>
          <p:nvSpPr>
            <p:cNvPr id="50" name="矩形 49"/>
            <p:cNvSpPr/>
            <p:nvPr/>
          </p:nvSpPr>
          <p:spPr>
            <a:xfrm>
              <a:off x="4841196" y="1080292"/>
              <a:ext cx="2827147" cy="332129"/>
            </a:xfrm>
            <a:prstGeom prst="rect">
              <a:avLst/>
            </a:prstGeom>
            <a:ln w="15875">
              <a:noFill/>
            </a:ln>
          </p:spPr>
          <p:txBody>
            <a:bodyPr wrap="square" lIns="68580" tIns="34290" rIns="68580" bIns="34290">
              <a:spAutoFit/>
            </a:bodyPr>
            <a:lstStyle/>
            <a:p>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实例：</a:t>
              </a:r>
              <a:r>
                <a:rPr lang="zh-CN" altLang="en-US" sz="2000" dirty="0">
                  <a:solidFill>
                    <a:srgbClr val="0070C0"/>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轻商城项目性能测试</a:t>
              </a:r>
              <a:endParaRPr lang="en-US" altLang="zh-CN" sz="2000" dirty="0">
                <a:solidFill>
                  <a:srgbClr val="0070C0"/>
                </a:solidFill>
                <a:latin typeface="微软雅黑" panose="020B0503020204020204" pitchFamily="34" charset="-122"/>
                <a:ea typeface="微软雅黑" panose="020B0503020204020204" pitchFamily="34" charset="-122"/>
                <a:cs typeface="+mn-ea"/>
                <a:sym typeface="Source Han Sans K Bold" panose="020B0800000000000000" pitchFamily="34" charset="-128"/>
              </a:endParaRPr>
            </a:p>
          </p:txBody>
        </p:sp>
        <p:sp>
          <p:nvSpPr>
            <p:cNvPr id="54" name="平行四边形 53"/>
            <p:cNvSpPr/>
            <p:nvPr/>
          </p:nvSpPr>
          <p:spPr>
            <a:xfrm>
              <a:off x="4315150" y="953426"/>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8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3718942" y="3030845"/>
            <a:ext cx="7957137" cy="830997"/>
          </a:xfrm>
          <a:prstGeom prst="rect">
            <a:avLst/>
          </a:prstGeom>
          <a:noFill/>
        </p:spPr>
        <p:txBody>
          <a:bodyPr wrap="square" lIns="91443" tIns="45720" rIns="91443" bIns="45720" rtlCol="0">
            <a:spAutoFit/>
          </a:bodyPr>
          <a:lstStyle/>
          <a:p>
            <a:pPr algn="ctr"/>
            <a:r>
              <a:rPr lang="en-US" altLang="zh-CN" sz="4800" b="1" dirty="0" err="1">
                <a:solidFill>
                  <a:srgbClr val="595959"/>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JMeter</a:t>
            </a:r>
            <a:r>
              <a:rPr lang="zh-CN" altLang="en-US" sz="4800" b="1" dirty="0">
                <a:solidFill>
                  <a:srgbClr val="1369B2"/>
                </a:solidFill>
                <a:latin typeface="微软雅黑" panose="020B0503020204020204" pitchFamily="34" charset="-122"/>
                <a:ea typeface="微软雅黑" panose="020B0503020204020204" pitchFamily="34" charset="-122"/>
                <a:cs typeface="+mn-ea"/>
                <a:sym typeface="Source Han Sans K Bold" panose="020B0800000000000000" pitchFamily="34" charset="-128"/>
              </a:rPr>
              <a:t>核心组件</a:t>
            </a:r>
            <a:endParaRPr lang="en-GB" altLang="zh-CN" sz="4800" b="1" dirty="0">
              <a:solidFill>
                <a:srgbClr val="1369B2"/>
              </a:solidFill>
              <a:latin typeface="微软雅黑" panose="020B0503020204020204" pitchFamily="34" charset="-122"/>
              <a:ea typeface="微软雅黑" panose="020B0503020204020204" pitchFamily="34" charset="-122"/>
              <a:cs typeface="+mn-ea"/>
              <a:sym typeface="+mn-lt"/>
            </a:endParaRPr>
          </a:p>
        </p:txBody>
      </p:sp>
      <p:sp>
        <p:nvSpPr>
          <p:cNvPr id="2" name="TextBox 48"/>
          <p:cNvSpPr txBox="1"/>
          <p:nvPr/>
        </p:nvSpPr>
        <p:spPr>
          <a:xfrm>
            <a:off x="1565393" y="2897862"/>
            <a:ext cx="2016224" cy="1107996"/>
          </a:xfrm>
          <a:prstGeom prst="rect">
            <a:avLst/>
          </a:prstGeom>
          <a:noFill/>
        </p:spPr>
        <p:txBody>
          <a:bodyPr wrap="square" lIns="91443" tIns="45720" rIns="91443" bIns="45720" rtlCol="0">
            <a:spAutoFit/>
          </a:bodyPr>
          <a:lstStyle/>
          <a:p>
            <a:r>
              <a:rPr lang="en-US" altLang="zh-CN" sz="6600" b="1" dirty="0">
                <a:solidFill>
                  <a:srgbClr val="FAFAFA"/>
                </a:solidFill>
                <a:latin typeface="微软雅黑" panose="020B0503020204020204" pitchFamily="34" charset="-122"/>
                <a:ea typeface="微软雅黑" panose="020B0503020204020204" pitchFamily="34" charset="-122"/>
                <a:cs typeface="+mn-ea"/>
                <a:sym typeface="+mn-lt"/>
              </a:rPr>
              <a:t>5.4</a:t>
            </a:r>
            <a:endParaRPr lang="en-US" altLang="en-GB" sz="6600" b="1" dirty="0">
              <a:solidFill>
                <a:srgbClr val="FAFAFA"/>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5.4.1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取样器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8" name="图片 7"/>
          <p:cNvPicPr>
            <a:picLocks noChangeAspect="1"/>
          </p:cNvPicPr>
          <p:nvPr/>
        </p:nvPicPr>
        <p:blipFill>
          <a:blip r:embed="rId1"/>
          <a:stretch>
            <a:fillRect/>
          </a:stretch>
        </p:blipFill>
        <p:spPr>
          <a:xfrm>
            <a:off x="944880" y="2215515"/>
            <a:ext cx="2797810" cy="3898265"/>
          </a:xfrm>
          <a:prstGeom prst="rect">
            <a:avLst/>
          </a:prstGeom>
        </p:spPr>
      </p:pic>
      <p:sp>
        <p:nvSpPr>
          <p:cNvPr id="9"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en-US" altLang="zh-CN"/>
          </a:p>
        </p:txBody>
      </p:sp>
      <p:sp>
        <p:nvSpPr>
          <p:cNvPr id="10" name="TextBox 35"/>
          <p:cNvSpPr txBox="1">
            <a:spLocks noChangeArrowheads="1"/>
          </p:cNvSpPr>
          <p:nvPr/>
        </p:nvSpPr>
        <p:spPr bwMode="auto">
          <a:xfrm>
            <a:off x="3201035" y="1706408"/>
            <a:ext cx="1606550" cy="123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595959"/>
                </a:solidFill>
                <a:latin typeface="微软雅黑" panose="020B0503020204020204" pitchFamily="34" charset="-122"/>
                <a:ea typeface="微软雅黑" panose="020B0503020204020204" pitchFamily="34" charset="-122"/>
              </a:rPr>
              <a:t>先定一个小目标！</a:t>
            </a:r>
            <a:endParaRPr lang="zh-CN" altLang="en-US" dirty="0">
              <a:solidFill>
                <a:srgbClr val="595959"/>
              </a:solidFill>
              <a:latin typeface="微软雅黑" panose="020B0503020204020204" pitchFamily="34" charset="-122"/>
              <a:ea typeface="微软雅黑" panose="020B0503020204020204" pitchFamily="34" charset="-122"/>
            </a:endParaRPr>
          </a:p>
        </p:txBody>
      </p:sp>
      <p:sp>
        <p:nvSpPr>
          <p:cNvPr id="13" name="TextBox 35"/>
          <p:cNvSpPr txBox="1">
            <a:spLocks noChangeArrowheads="1"/>
          </p:cNvSpPr>
          <p:nvPr/>
        </p:nvSpPr>
        <p:spPr bwMode="auto">
          <a:xfrm>
            <a:off x="5815965" y="3576722"/>
            <a:ext cx="5429568" cy="104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掌握取样器</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的</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使用</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，能够</a:t>
            </a:r>
            <a:r>
              <a:rPr lang="zh-CN" altLang="en-US" sz="2000" dirty="0">
                <a:solidFill>
                  <a:srgbClr val="1369B2"/>
                </a:solidFill>
                <a:latin typeface="微软雅黑" panose="020B0503020204020204" pitchFamily="34" charset="-122"/>
                <a:ea typeface="微软雅黑" panose="020B0503020204020204" pitchFamily="34" charset="-122"/>
                <a:cs typeface="+mn-ea"/>
              </a:rPr>
              <a:t>使用</a:t>
            </a:r>
            <a:r>
              <a:rPr lang="zh-CN" altLang="zh-CN" sz="2000" dirty="0">
                <a:solidFill>
                  <a:srgbClr val="1369B2"/>
                </a:solidFill>
                <a:latin typeface="微软雅黑" panose="020B0503020204020204" pitchFamily="34" charset="-122"/>
                <a:ea typeface="微软雅黑" panose="020B0503020204020204" pitchFamily="34" charset="-122"/>
                <a:cs typeface="+mn-ea"/>
              </a:rPr>
              <a:t>取样器发送各种需求的</a:t>
            </a:r>
            <a:r>
              <a:rPr lang="en-US" altLang="zh-CN" sz="2000" dirty="0">
                <a:solidFill>
                  <a:srgbClr val="1369B2"/>
                </a:solidFill>
                <a:latin typeface="微软雅黑" panose="020B0503020204020204" pitchFamily="34" charset="-122"/>
                <a:ea typeface="微软雅黑" panose="020B0503020204020204" pitchFamily="34" charset="-122"/>
                <a:cs typeface="+mn-ea"/>
              </a:rPr>
              <a:t>HTTP</a:t>
            </a:r>
            <a:r>
              <a:rPr lang="zh-CN" altLang="zh-CN" sz="2000" dirty="0">
                <a:solidFill>
                  <a:srgbClr val="1369B2"/>
                </a:solidFill>
                <a:latin typeface="微软雅黑" panose="020B0503020204020204" pitchFamily="34" charset="-122"/>
                <a:ea typeface="微软雅黑" panose="020B0503020204020204" pitchFamily="34" charset="-122"/>
                <a:cs typeface="+mn-ea"/>
              </a:rPr>
              <a:t>请求</a:t>
            </a:r>
            <a:endParaRPr lang="zh-CN" altLang="zh-CN" sz="2000" dirty="0">
              <a:solidFill>
                <a:srgbClr val="1369B2"/>
              </a:solidFill>
              <a:latin typeface="微软雅黑" panose="020B0503020204020204" pitchFamily="34" charset="-122"/>
              <a:ea typeface="微软雅黑" panose="020B0503020204020204" pitchFamily="34" charset="-122"/>
              <a:cs typeface="+mn-ea"/>
            </a:endParaRPr>
          </a:p>
        </p:txBody>
      </p:sp>
      <p:grpSp>
        <p:nvGrpSpPr>
          <p:cNvPr id="11" name="组合 10"/>
          <p:cNvGrpSpPr/>
          <p:nvPr/>
        </p:nvGrpSpPr>
        <p:grpSpPr>
          <a:xfrm>
            <a:off x="5328285" y="3787143"/>
            <a:ext cx="405130" cy="405130"/>
            <a:chOff x="8881" y="4685"/>
            <a:chExt cx="638" cy="638"/>
          </a:xfrm>
        </p:grpSpPr>
        <p:sp>
          <p:nvSpPr>
            <p:cNvPr id="12" name="椭圆 11"/>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5.4.1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取样器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4" name="文本框 7"/>
          <p:cNvSpPr txBox="1"/>
          <p:nvPr/>
        </p:nvSpPr>
        <p:spPr>
          <a:xfrm>
            <a:off x="5383643" y="2010036"/>
            <a:ext cx="5532131" cy="2400657"/>
          </a:xfrm>
          <a:prstGeom prst="rect">
            <a:avLst/>
          </a:prstGeom>
          <a:noFill/>
        </p:spPr>
        <p:txBody>
          <a:bodyPr wrap="square">
            <a:spAutoFit/>
          </a:bodyPr>
          <a:lstStyle/>
          <a:p>
            <a:pPr>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取样器</a:t>
            </a:r>
            <a:r>
              <a:rPr lang="zh-CN" altLang="zh-CN" sz="2000" dirty="0">
                <a:solidFill>
                  <a:srgbClr val="595959"/>
                </a:solidFill>
                <a:latin typeface="微软雅黑" panose="020B0503020204020204" pitchFamily="34" charset="-122"/>
                <a:ea typeface="微软雅黑" panose="020B0503020204020204" pitchFamily="34" charset="-122"/>
                <a:cs typeface="+mn-ea"/>
              </a:rPr>
              <a:t>也称为</a:t>
            </a:r>
            <a:r>
              <a:rPr lang="zh-CN" altLang="zh-CN" sz="2000" dirty="0">
                <a:solidFill>
                  <a:srgbClr val="1369B2"/>
                </a:solidFill>
                <a:latin typeface="微软雅黑" panose="020B0503020204020204" pitchFamily="34" charset="-122"/>
                <a:ea typeface="微软雅黑" panose="020B0503020204020204" pitchFamily="34" charset="-122"/>
              </a:rPr>
              <a:t>采样器</a:t>
            </a:r>
            <a:r>
              <a:rPr lang="zh-CN" altLang="zh-CN" sz="2000" dirty="0">
                <a:solidFill>
                  <a:srgbClr val="595959"/>
                </a:solidFill>
                <a:latin typeface="微软雅黑" panose="020B0503020204020204" pitchFamily="34" charset="-122"/>
                <a:ea typeface="微软雅黑" panose="020B0503020204020204" pitchFamily="34" charset="-122"/>
                <a:cs typeface="+mn-ea"/>
              </a:rPr>
              <a:t>，它用于</a:t>
            </a:r>
            <a:r>
              <a:rPr lang="zh-CN" altLang="zh-CN" sz="2000" dirty="0">
                <a:solidFill>
                  <a:srgbClr val="1369B2"/>
                </a:solidFill>
                <a:latin typeface="微软雅黑" panose="020B0503020204020204" pitchFamily="34" charset="-122"/>
                <a:ea typeface="微软雅黑" panose="020B0503020204020204" pitchFamily="34" charset="-122"/>
              </a:rPr>
              <a:t>模拟用户操作</a:t>
            </a:r>
            <a:r>
              <a:rPr lang="zh-CN" altLang="zh-CN" sz="2000" dirty="0">
                <a:solidFill>
                  <a:srgbClr val="595959"/>
                </a:solidFill>
                <a:latin typeface="微软雅黑" panose="020B0503020204020204" pitchFamily="34" charset="-122"/>
                <a:ea typeface="微软雅黑" panose="020B0503020204020204" pitchFamily="34" charset="-122"/>
                <a:cs typeface="+mn-ea"/>
              </a:rPr>
              <a:t>，向服务器发送请求并接收服务器的响应数据。</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支持不同类型的</a:t>
            </a:r>
            <a:r>
              <a:rPr lang="zh-CN" altLang="zh-CN" sz="2000">
                <a:solidFill>
                  <a:srgbClr val="595959"/>
                </a:solidFill>
                <a:latin typeface="微软雅黑" panose="020B0503020204020204" pitchFamily="34" charset="-122"/>
                <a:ea typeface="微软雅黑" panose="020B0503020204020204" pitchFamily="34" charset="-122"/>
                <a:cs typeface="+mn-ea"/>
              </a:rPr>
              <a:t>取样器，</a:t>
            </a:r>
            <a:r>
              <a:rPr lang="zh-CN" altLang="en-US" sz="2000">
                <a:solidFill>
                  <a:srgbClr val="595959"/>
                </a:solidFill>
                <a:latin typeface="微软雅黑" panose="020B0503020204020204" pitchFamily="34" charset="-122"/>
                <a:ea typeface="微软雅黑" panose="020B0503020204020204" pitchFamily="34" charset="-122"/>
                <a:cs typeface="+mn-ea"/>
              </a:rPr>
              <a:t>例</a:t>
            </a:r>
            <a:r>
              <a:rPr lang="zh-CN" altLang="zh-CN" sz="2000">
                <a:solidFill>
                  <a:srgbClr val="595959"/>
                </a:solidFill>
                <a:latin typeface="微软雅黑" panose="020B0503020204020204" pitchFamily="34" charset="-122"/>
                <a:ea typeface="微软雅黑" panose="020B0503020204020204" pitchFamily="34" charset="-122"/>
                <a:cs typeface="+mn-ea"/>
              </a:rPr>
              <a:t>如</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请求</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1369B2"/>
                </a:solidFill>
                <a:latin typeface="微软雅黑" panose="020B0503020204020204" pitchFamily="34" charset="-122"/>
                <a:ea typeface="微软雅黑" panose="020B0503020204020204" pitchFamily="34" charset="-122"/>
              </a:rPr>
              <a:t>FTP</a:t>
            </a:r>
            <a:r>
              <a:rPr lang="zh-CN" altLang="zh-CN" sz="2000" dirty="0">
                <a:solidFill>
                  <a:srgbClr val="1369B2"/>
                </a:solidFill>
                <a:latin typeface="微软雅黑" panose="020B0503020204020204" pitchFamily="34" charset="-122"/>
                <a:ea typeface="微软雅黑" panose="020B0503020204020204" pitchFamily="34" charset="-122"/>
              </a:rPr>
              <a:t>请求</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1369B2"/>
                </a:solidFill>
                <a:latin typeface="微软雅黑" panose="020B0503020204020204" pitchFamily="34" charset="-122"/>
                <a:ea typeface="微软雅黑" panose="020B0503020204020204" pitchFamily="34" charset="-122"/>
              </a:rPr>
              <a:t>Java</a:t>
            </a:r>
            <a:r>
              <a:rPr lang="zh-CN" altLang="zh-CN" sz="2000" dirty="0">
                <a:solidFill>
                  <a:srgbClr val="1369B2"/>
                </a:solidFill>
                <a:latin typeface="微软雅黑" panose="020B0503020204020204" pitchFamily="34" charset="-122"/>
                <a:ea typeface="微软雅黑" panose="020B0503020204020204" pitchFamily="34" charset="-122"/>
              </a:rPr>
              <a:t>请求</a:t>
            </a:r>
            <a:r>
              <a:rPr lang="zh-CN" altLang="zh-CN" sz="2000" dirty="0">
                <a:solidFill>
                  <a:srgbClr val="595959"/>
                </a:solidFill>
                <a:latin typeface="微软雅黑" panose="020B0503020204020204" pitchFamily="34" charset="-122"/>
                <a:ea typeface="微软雅黑" panose="020B0503020204020204" pitchFamily="34" charset="-122"/>
                <a:cs typeface="+mn-ea"/>
              </a:rPr>
              <a:t>等，不同类型的取样器可以通过设置参数向服务器发送不同的请求。</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6" name="图片 5"/>
          <p:cNvPicPr>
            <a:picLocks noChangeAspect="1"/>
          </p:cNvPicPr>
          <p:nvPr/>
        </p:nvPicPr>
        <p:blipFill>
          <a:blip r:embed="rId1"/>
          <a:stretch>
            <a:fillRect/>
          </a:stretch>
        </p:blipFill>
        <p:spPr>
          <a:xfrm>
            <a:off x="839386" y="1413456"/>
            <a:ext cx="3715858" cy="400615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5.4.1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取样器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02454" y="2731325"/>
            <a:ext cx="6545429" cy="3702258"/>
          </a:xfrm>
          <a:prstGeom prst="rect">
            <a:avLst/>
          </a:prstGeom>
        </p:spPr>
      </p:pic>
      <p:sp>
        <p:nvSpPr>
          <p:cNvPr id="5" name="文本框 7"/>
          <p:cNvSpPr txBox="1"/>
          <p:nvPr/>
        </p:nvSpPr>
        <p:spPr>
          <a:xfrm>
            <a:off x="1282535" y="875460"/>
            <a:ext cx="9785268" cy="1938992"/>
          </a:xfrm>
          <a:prstGeom prst="rect">
            <a:avLst/>
          </a:prstGeom>
          <a:noFill/>
        </p:spPr>
        <p:txBody>
          <a:bodyPr wrap="square">
            <a:spAutoFit/>
          </a:bodyPr>
          <a:lstStyle/>
          <a:p>
            <a:pPr>
              <a:lnSpc>
                <a:spcPct val="150000"/>
              </a:lnSpc>
            </a:pPr>
            <a:r>
              <a:rPr lang="zh-CN" altLang="zh-CN" sz="2000">
                <a:solidFill>
                  <a:srgbClr val="595959"/>
                </a:solidFill>
                <a:latin typeface="微软雅黑" panose="020B0503020204020204" pitchFamily="34" charset="-122"/>
                <a:ea typeface="微软雅黑" panose="020B0503020204020204" pitchFamily="34" charset="-122"/>
                <a:cs typeface="+mn-ea"/>
              </a:rPr>
              <a:t>取样器</a:t>
            </a:r>
            <a:r>
              <a:rPr lang="zh-CN" altLang="en-US" sz="2000">
                <a:solidFill>
                  <a:srgbClr val="595959"/>
                </a:solidFill>
                <a:latin typeface="微软雅黑" panose="020B0503020204020204" pitchFamily="34" charset="-122"/>
                <a:ea typeface="微软雅黑" panose="020B0503020204020204" pitchFamily="34" charset="-122"/>
                <a:cs typeface="+mn-ea"/>
              </a:rPr>
              <a:t>用于</a:t>
            </a:r>
            <a:r>
              <a:rPr lang="zh-CN" altLang="zh-CN" sz="2000">
                <a:solidFill>
                  <a:srgbClr val="1369B2"/>
                </a:solidFill>
                <a:latin typeface="微软雅黑" panose="020B0503020204020204" pitchFamily="34" charset="-122"/>
                <a:ea typeface="微软雅黑" panose="020B0503020204020204" pitchFamily="34" charset="-122"/>
              </a:rPr>
              <a:t>模拟</a:t>
            </a:r>
            <a:r>
              <a:rPr lang="zh-CN" altLang="zh-CN" sz="2000" dirty="0">
                <a:solidFill>
                  <a:srgbClr val="1369B2"/>
                </a:solidFill>
                <a:latin typeface="微软雅黑" panose="020B0503020204020204" pitchFamily="34" charset="-122"/>
                <a:ea typeface="微软雅黑" panose="020B0503020204020204" pitchFamily="34" charset="-122"/>
              </a:rPr>
              <a:t>用户向服务器发送请求</a:t>
            </a:r>
            <a:r>
              <a:rPr lang="zh-CN" altLang="zh-CN" sz="2000" dirty="0">
                <a:solidFill>
                  <a:srgbClr val="595959"/>
                </a:solidFill>
                <a:latin typeface="微软雅黑" panose="020B0503020204020204" pitchFamily="34" charset="-122"/>
                <a:ea typeface="微软雅黑" panose="020B0503020204020204" pitchFamily="34" charset="-122"/>
                <a:cs typeface="+mn-ea"/>
              </a:rPr>
              <a:t>，可以通过线程组添加取样器。</a:t>
            </a:r>
            <a:r>
              <a:rPr lang="zh-CN" altLang="zh-CN" sz="2000" dirty="0">
                <a:solidFill>
                  <a:srgbClr val="1369B2"/>
                </a:solidFill>
                <a:latin typeface="微软雅黑" panose="020B0503020204020204" pitchFamily="34" charset="-122"/>
                <a:ea typeface="微软雅黑" panose="020B0503020204020204" pitchFamily="34" charset="-122"/>
              </a:rPr>
              <a:t>最常用的取样器为</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请求</a:t>
            </a:r>
            <a:r>
              <a:rPr lang="zh-CN" altLang="zh-CN" sz="2000" dirty="0">
                <a:solidFill>
                  <a:srgbClr val="595959"/>
                </a:solidFill>
                <a:latin typeface="微软雅黑" panose="020B0503020204020204" pitchFamily="34" charset="-122"/>
                <a:ea typeface="微软雅黑" panose="020B0503020204020204" pitchFamily="34" charset="-122"/>
                <a:cs typeface="+mn-ea"/>
              </a:rPr>
              <a:t>，下面以</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请求</a:t>
            </a:r>
            <a:r>
              <a:rPr lang="zh-CN" altLang="zh-CN" sz="2000" dirty="0">
                <a:solidFill>
                  <a:srgbClr val="595959"/>
                </a:solidFill>
                <a:latin typeface="微软雅黑" panose="020B0503020204020204" pitchFamily="34" charset="-122"/>
                <a:ea typeface="微软雅黑" panose="020B0503020204020204" pitchFamily="34" charset="-122"/>
                <a:cs typeface="+mn-ea"/>
              </a:rPr>
              <a:t>为例，讲解取样器的</a:t>
            </a:r>
            <a:r>
              <a:rPr lang="zh-CN" altLang="zh-CN" sz="2000">
                <a:solidFill>
                  <a:srgbClr val="595959"/>
                </a:solidFill>
                <a:latin typeface="微软雅黑" panose="020B0503020204020204" pitchFamily="34" charset="-122"/>
                <a:ea typeface="微软雅黑" panose="020B0503020204020204" pitchFamily="34" charset="-122"/>
                <a:cs typeface="+mn-ea"/>
              </a:rPr>
              <a:t>配置。</a:t>
            </a:r>
            <a:endParaRPr lang="en-US" altLang="zh-CN" sz="2000">
              <a:solidFill>
                <a:srgbClr val="595959"/>
              </a:solidFill>
              <a:latin typeface="微软雅黑" panose="020B0503020204020204" pitchFamily="34" charset="-122"/>
              <a:ea typeface="微软雅黑" panose="020B0503020204020204" pitchFamily="34" charset="-122"/>
              <a:cs typeface="+mn-ea"/>
            </a:endParaRPr>
          </a:p>
          <a:p>
            <a:pPr>
              <a:lnSpc>
                <a:spcPct val="150000"/>
              </a:lnSpc>
            </a:pPr>
            <a:r>
              <a:rPr lang="zh-CN" altLang="en-US" sz="2000">
                <a:solidFill>
                  <a:srgbClr val="595959"/>
                </a:solidFill>
                <a:latin typeface="微软雅黑" panose="020B0503020204020204" pitchFamily="34" charset="-122"/>
                <a:ea typeface="微软雅黑" panose="020B0503020204020204" pitchFamily="34" charset="-122"/>
                <a:cs typeface="+mn-ea"/>
              </a:rPr>
              <a:t>首先</a:t>
            </a:r>
            <a:r>
              <a:rPr lang="zh-CN" altLang="zh-CN" sz="2000">
                <a:solidFill>
                  <a:srgbClr val="595959"/>
                </a:solidFill>
                <a:latin typeface="微软雅黑" panose="020B0503020204020204" pitchFamily="34" charset="-122"/>
                <a:ea typeface="微软雅黑" panose="020B0503020204020204" pitchFamily="34" charset="-122"/>
                <a:cs typeface="+mn-ea"/>
              </a:rPr>
              <a:t>在</a:t>
            </a:r>
            <a:r>
              <a:rPr lang="en-US" altLang="zh-CN" sz="2000">
                <a:solidFill>
                  <a:srgbClr val="595959"/>
                </a:solidFill>
                <a:latin typeface="微软雅黑" panose="020B0503020204020204" pitchFamily="34" charset="-122"/>
                <a:ea typeface="微软雅黑" panose="020B0503020204020204" pitchFamily="34" charset="-122"/>
                <a:cs typeface="+mn-ea"/>
              </a:rPr>
              <a:t>JMeter</a:t>
            </a:r>
            <a:r>
              <a:rPr lang="zh-CN" altLang="en-US" sz="2000" dirty="0">
                <a:solidFill>
                  <a:srgbClr val="595959"/>
                </a:solidFill>
                <a:latin typeface="微软雅黑" panose="020B0503020204020204" pitchFamily="34" charset="-122"/>
                <a:ea typeface="微软雅黑" panose="020B0503020204020204" pitchFamily="34" charset="-122"/>
                <a:cs typeface="+mn-ea"/>
              </a:rPr>
              <a:t>中</a:t>
            </a:r>
            <a:r>
              <a:rPr lang="zh-CN" altLang="zh-CN" sz="2000" dirty="0">
                <a:solidFill>
                  <a:srgbClr val="595959"/>
                </a:solidFill>
                <a:latin typeface="微软雅黑" panose="020B0503020204020204" pitchFamily="34" charset="-122"/>
                <a:ea typeface="微软雅黑" panose="020B0503020204020204" pitchFamily="34" charset="-122"/>
                <a:cs typeface="+mn-ea"/>
              </a:rPr>
              <a:t>添加一个</a:t>
            </a:r>
            <a:r>
              <a:rPr lang="en-US" altLang="zh-CN" sz="2000" dirty="0">
                <a:solidFill>
                  <a:srgbClr val="595959"/>
                </a:solidFill>
                <a:latin typeface="微软雅黑" panose="020B0503020204020204" pitchFamily="34" charset="-122"/>
                <a:ea typeface="微软雅黑" panose="020B0503020204020204" pitchFamily="34" charset="-122"/>
                <a:cs typeface="+mn-ea"/>
              </a:rPr>
              <a:t>HTTP</a:t>
            </a:r>
            <a:r>
              <a:rPr lang="zh-CN" altLang="zh-CN" sz="2000" dirty="0">
                <a:solidFill>
                  <a:srgbClr val="595959"/>
                </a:solidFill>
                <a:latin typeface="微软雅黑" panose="020B0503020204020204" pitchFamily="34" charset="-122"/>
                <a:ea typeface="微软雅黑" panose="020B0503020204020204" pitchFamily="34" charset="-122"/>
                <a:cs typeface="+mn-ea"/>
              </a:rPr>
              <a:t>请求</a:t>
            </a:r>
            <a:r>
              <a:rPr lang="zh-CN" altLang="zh-CN" sz="2000">
                <a:solidFill>
                  <a:srgbClr val="595959"/>
                </a:solidFill>
                <a:latin typeface="微软雅黑" panose="020B0503020204020204" pitchFamily="34" charset="-122"/>
                <a:ea typeface="微软雅黑" panose="020B0503020204020204" pitchFamily="34" charset="-122"/>
                <a:cs typeface="+mn-ea"/>
              </a:rPr>
              <a:t>界面，</a:t>
            </a:r>
            <a:r>
              <a:rPr lang="zh-CN" altLang="en-US" sz="2000" dirty="0">
                <a:solidFill>
                  <a:srgbClr val="595959"/>
                </a:solidFill>
                <a:latin typeface="微软雅黑" panose="020B0503020204020204" pitchFamily="34" charset="-122"/>
                <a:ea typeface="微软雅黑" panose="020B0503020204020204" pitchFamily="34" charset="-122"/>
                <a:cs typeface="+mn-ea"/>
              </a:rPr>
              <a:t>然后</a:t>
            </a:r>
            <a:r>
              <a:rPr lang="zh-CN" altLang="zh-CN" sz="2000">
                <a:solidFill>
                  <a:srgbClr val="595959"/>
                </a:solidFill>
                <a:latin typeface="微软雅黑" panose="020B0503020204020204" pitchFamily="34" charset="-122"/>
                <a:ea typeface="微软雅黑" panose="020B0503020204020204" pitchFamily="34" charset="-122"/>
                <a:cs typeface="+mn-ea"/>
              </a:rPr>
              <a:t>在</a:t>
            </a:r>
            <a:r>
              <a:rPr lang="zh-CN" altLang="zh-CN" sz="2000" dirty="0">
                <a:solidFill>
                  <a:srgbClr val="595959"/>
                </a:solidFill>
                <a:latin typeface="微软雅黑" panose="020B0503020204020204" pitchFamily="34" charset="-122"/>
                <a:ea typeface="微软雅黑" panose="020B0503020204020204" pitchFamily="34" charset="-122"/>
                <a:cs typeface="+mn-ea"/>
              </a:rPr>
              <a:t>该界面配置</a:t>
            </a:r>
            <a:r>
              <a:rPr lang="en-US" altLang="zh-CN" sz="2000" dirty="0">
                <a:solidFill>
                  <a:srgbClr val="595959"/>
                </a:solidFill>
                <a:latin typeface="微软雅黑" panose="020B0503020204020204" pitchFamily="34" charset="-122"/>
                <a:ea typeface="微软雅黑" panose="020B0503020204020204" pitchFamily="34" charset="-122"/>
                <a:cs typeface="+mn-ea"/>
              </a:rPr>
              <a:t>HTTP</a:t>
            </a:r>
            <a:r>
              <a:rPr lang="zh-CN" altLang="zh-CN" sz="2000" dirty="0">
                <a:solidFill>
                  <a:srgbClr val="595959"/>
                </a:solidFill>
                <a:latin typeface="微软雅黑" panose="020B0503020204020204" pitchFamily="34" charset="-122"/>
                <a:ea typeface="微软雅黑" panose="020B0503020204020204" pitchFamily="34" charset="-122"/>
                <a:cs typeface="+mn-ea"/>
              </a:rPr>
              <a:t>请求</a:t>
            </a:r>
            <a:r>
              <a:rPr lang="zh-CN" altLang="zh-CN" sz="2000">
                <a:solidFill>
                  <a:srgbClr val="595959"/>
                </a:solidFill>
                <a:latin typeface="微软雅黑" panose="020B0503020204020204" pitchFamily="34" charset="-122"/>
                <a:ea typeface="微软雅黑" panose="020B0503020204020204" pitchFamily="34" charset="-122"/>
                <a:cs typeface="+mn-ea"/>
              </a:rPr>
              <a:t>的信息</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5.4.1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取样器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4" name="文本框 7"/>
          <p:cNvSpPr txBox="1"/>
          <p:nvPr/>
        </p:nvSpPr>
        <p:spPr>
          <a:xfrm>
            <a:off x="1190137" y="1050691"/>
            <a:ext cx="4750267" cy="553998"/>
          </a:xfrm>
          <a:prstGeom prst="rect">
            <a:avLst/>
          </a:prstGeom>
          <a:noFill/>
        </p:spPr>
        <p:txBody>
          <a:bodyPr wrap="square">
            <a:spAutoFit/>
          </a:bodyPr>
          <a:lstStyle/>
          <a:p>
            <a:pPr>
              <a:lnSpc>
                <a:spcPct val="150000"/>
              </a:lnSpc>
            </a:pP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请求的基本配置项</a:t>
            </a:r>
            <a:r>
              <a:rPr lang="zh-CN" altLang="en-US" sz="2000" dirty="0">
                <a:solidFill>
                  <a:srgbClr val="595959"/>
                </a:solidFill>
                <a:latin typeface="微软雅黑" panose="020B0503020204020204" pitchFamily="34" charset="-122"/>
                <a:ea typeface="微软雅黑" panose="020B0503020204020204" pitchFamily="34" charset="-122"/>
                <a:cs typeface="+mn-ea"/>
              </a:rPr>
              <a:t>如下。</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3" name="矩形 2"/>
          <p:cNvSpPr/>
          <p:nvPr/>
        </p:nvSpPr>
        <p:spPr>
          <a:xfrm>
            <a:off x="1143690" y="1739795"/>
            <a:ext cx="9840985" cy="4247317"/>
          </a:xfrm>
          <a:prstGeom prst="rect">
            <a:avLst/>
          </a:prstGeom>
        </p:spPr>
        <p:txBody>
          <a:bodyPr wrap="square">
            <a:spAutoFit/>
          </a:bodyPr>
          <a:lstStyle/>
          <a:p>
            <a:pPr marL="285750" lvl="0" indent="-285750">
              <a:lnSpc>
                <a:spcPct val="150000"/>
              </a:lnSpc>
              <a:buFont typeface="Wingdings" panose="05000000000000000000" pitchFamily="2" charset="2"/>
              <a:buChar char="l"/>
            </a:pPr>
            <a:r>
              <a:rPr lang="zh-CN" altLang="zh-CN" sz="2000">
                <a:solidFill>
                  <a:srgbClr val="595959"/>
                </a:solidFill>
                <a:latin typeface="微软雅黑" panose="020B0503020204020204" pitchFamily="34" charset="-122"/>
                <a:ea typeface="微软雅黑" panose="020B0503020204020204" pitchFamily="34" charset="-122"/>
                <a:cs typeface="+mn-ea"/>
              </a:rPr>
              <a:t>名称：可以</a:t>
            </a:r>
            <a:r>
              <a:rPr lang="zh-CN" altLang="zh-CN" sz="2000">
                <a:solidFill>
                  <a:srgbClr val="1369B2"/>
                </a:solidFill>
                <a:latin typeface="微软雅黑" panose="020B0503020204020204" pitchFamily="34" charset="-122"/>
                <a:ea typeface="微软雅黑" panose="020B0503020204020204" pitchFamily="34" charset="-122"/>
              </a:rPr>
              <a:t>给</a:t>
            </a:r>
            <a:r>
              <a:rPr lang="en-US" altLang="zh-CN" sz="2000">
                <a:solidFill>
                  <a:srgbClr val="1369B2"/>
                </a:solidFill>
                <a:latin typeface="微软雅黑" panose="020B0503020204020204" pitchFamily="34" charset="-122"/>
                <a:ea typeface="微软雅黑" panose="020B0503020204020204" pitchFamily="34" charset="-122"/>
              </a:rPr>
              <a:t>HTTP</a:t>
            </a:r>
            <a:r>
              <a:rPr lang="zh-CN" altLang="zh-CN" sz="2000">
                <a:solidFill>
                  <a:srgbClr val="1369B2"/>
                </a:solidFill>
                <a:latin typeface="微软雅黑" panose="020B0503020204020204" pitchFamily="34" charset="-122"/>
                <a:ea typeface="微软雅黑" panose="020B0503020204020204" pitchFamily="34" charset="-122"/>
              </a:rPr>
              <a:t>请求命名</a:t>
            </a:r>
            <a:r>
              <a:rPr lang="zh-CN" altLang="zh-CN" sz="2000">
                <a:solidFill>
                  <a:srgbClr val="595959"/>
                </a:solidFill>
                <a:latin typeface="微软雅黑" panose="020B0503020204020204" pitchFamily="34" charset="-122"/>
                <a:ea typeface="微软雅黑" panose="020B0503020204020204" pitchFamily="34" charset="-122"/>
                <a:cs typeface="+mn-ea"/>
              </a:rPr>
              <a:t>。</a:t>
            </a:r>
            <a:endParaRPr lang="zh-CN" altLang="zh-CN" sz="2000">
              <a:solidFill>
                <a:srgbClr val="595959"/>
              </a:solidFill>
              <a:latin typeface="微软雅黑" panose="020B0503020204020204" pitchFamily="34" charset="-122"/>
              <a:ea typeface="微软雅黑" panose="020B0503020204020204" pitchFamily="34" charset="-122"/>
              <a:cs typeface="+mn-ea"/>
            </a:endParaRPr>
          </a:p>
          <a:p>
            <a:pPr marL="285750" lvl="0" indent="-285750">
              <a:lnSpc>
                <a:spcPct val="150000"/>
              </a:lnSpc>
              <a:buFont typeface="Wingdings" panose="05000000000000000000" pitchFamily="2" charset="2"/>
              <a:buChar char="l"/>
            </a:pPr>
            <a:r>
              <a:rPr lang="zh-CN" altLang="zh-CN" sz="2000">
                <a:solidFill>
                  <a:srgbClr val="595959"/>
                </a:solidFill>
                <a:latin typeface="微软雅黑" panose="020B0503020204020204" pitchFamily="34" charset="-122"/>
                <a:ea typeface="微软雅黑" panose="020B0503020204020204" pitchFamily="34" charset="-122"/>
                <a:cs typeface="+mn-ea"/>
              </a:rPr>
              <a:t>协议：用于</a:t>
            </a:r>
            <a:r>
              <a:rPr lang="zh-CN" altLang="zh-CN" sz="2000">
                <a:solidFill>
                  <a:srgbClr val="1369B2"/>
                </a:solidFill>
                <a:latin typeface="微软雅黑" panose="020B0503020204020204" pitchFamily="34" charset="-122"/>
                <a:ea typeface="微软雅黑" panose="020B0503020204020204" pitchFamily="34" charset="-122"/>
              </a:rPr>
              <a:t>设置</a:t>
            </a:r>
            <a:r>
              <a:rPr lang="en-US" altLang="zh-CN" sz="2000">
                <a:solidFill>
                  <a:srgbClr val="1369B2"/>
                </a:solidFill>
                <a:latin typeface="微软雅黑" panose="020B0503020204020204" pitchFamily="34" charset="-122"/>
                <a:ea typeface="微软雅黑" panose="020B0503020204020204" pitchFamily="34" charset="-122"/>
              </a:rPr>
              <a:t>HTTP</a:t>
            </a:r>
            <a:r>
              <a:rPr lang="zh-CN" altLang="zh-CN" sz="2000">
                <a:solidFill>
                  <a:srgbClr val="1369B2"/>
                </a:solidFill>
                <a:latin typeface="微软雅黑" panose="020B0503020204020204" pitchFamily="34" charset="-122"/>
                <a:ea typeface="微软雅黑" panose="020B0503020204020204" pitchFamily="34" charset="-122"/>
              </a:rPr>
              <a:t>请求的协议</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en-US" altLang="zh-CN" sz="2000">
                <a:solidFill>
                  <a:srgbClr val="595959"/>
                </a:solidFill>
                <a:latin typeface="微软雅黑" panose="020B0503020204020204" pitchFamily="34" charset="-122"/>
                <a:ea typeface="微软雅黑" panose="020B0503020204020204" pitchFamily="34" charset="-122"/>
                <a:cs typeface="+mn-ea"/>
              </a:rPr>
              <a:t>HTTP</a:t>
            </a:r>
            <a:r>
              <a:rPr lang="zh-CN" altLang="zh-CN" sz="2000">
                <a:solidFill>
                  <a:srgbClr val="595959"/>
                </a:solidFill>
                <a:latin typeface="微软雅黑" panose="020B0503020204020204" pitchFamily="34" charset="-122"/>
                <a:ea typeface="微软雅黑" panose="020B0503020204020204" pitchFamily="34" charset="-122"/>
                <a:cs typeface="+mn-ea"/>
              </a:rPr>
              <a:t>请求有两种协议，</a:t>
            </a:r>
            <a:r>
              <a:rPr lang="en-US" altLang="zh-CN" sz="2000">
                <a:solidFill>
                  <a:srgbClr val="1369B2"/>
                </a:solidFill>
                <a:latin typeface="微软雅黑" panose="020B0503020204020204" pitchFamily="34" charset="-122"/>
                <a:ea typeface="微软雅黑" panose="020B0503020204020204" pitchFamily="34" charset="-122"/>
              </a:rPr>
              <a:t>HTTP</a:t>
            </a:r>
            <a:r>
              <a:rPr lang="zh-CN" altLang="zh-CN" sz="2000">
                <a:solidFill>
                  <a:srgbClr val="1369B2"/>
                </a:solidFill>
                <a:latin typeface="微软雅黑" panose="020B0503020204020204" pitchFamily="34" charset="-122"/>
                <a:ea typeface="微软雅黑" panose="020B0503020204020204" pitchFamily="34" charset="-122"/>
              </a:rPr>
              <a:t>协议</a:t>
            </a:r>
            <a:r>
              <a:rPr lang="zh-CN" altLang="zh-CN" sz="2000">
                <a:solidFill>
                  <a:srgbClr val="595959"/>
                </a:solidFill>
                <a:latin typeface="微软雅黑" panose="020B0503020204020204" pitchFamily="34" charset="-122"/>
                <a:ea typeface="微软雅黑" panose="020B0503020204020204" pitchFamily="34" charset="-122"/>
                <a:cs typeface="+mn-ea"/>
              </a:rPr>
              <a:t>和</a:t>
            </a:r>
            <a:r>
              <a:rPr lang="en-US" altLang="zh-CN" sz="2000">
                <a:solidFill>
                  <a:srgbClr val="1369B2"/>
                </a:solidFill>
                <a:latin typeface="微软雅黑" panose="020B0503020204020204" pitchFamily="34" charset="-122"/>
                <a:ea typeface="微软雅黑" panose="020B0503020204020204" pitchFamily="34" charset="-122"/>
              </a:rPr>
              <a:t>HTTPS</a:t>
            </a:r>
            <a:r>
              <a:rPr lang="zh-CN" altLang="zh-CN" sz="2000">
                <a:solidFill>
                  <a:srgbClr val="1369B2"/>
                </a:solidFill>
                <a:latin typeface="微软雅黑" panose="020B0503020204020204" pitchFamily="34" charset="-122"/>
                <a:ea typeface="微软雅黑" panose="020B0503020204020204" pitchFamily="34" charset="-122"/>
              </a:rPr>
              <a:t>协议</a:t>
            </a:r>
            <a:r>
              <a:rPr lang="zh-CN" altLang="zh-CN" sz="2000">
                <a:solidFill>
                  <a:srgbClr val="595959"/>
                </a:solidFill>
                <a:latin typeface="微软雅黑" panose="020B0503020204020204" pitchFamily="34" charset="-122"/>
                <a:ea typeface="微软雅黑" panose="020B0503020204020204" pitchFamily="34" charset="-122"/>
                <a:cs typeface="+mn-ea"/>
              </a:rPr>
              <a:t>，用户可以根据实际测试场景设置协议。如果不设置协议，</a:t>
            </a:r>
            <a:r>
              <a:rPr lang="en-US" altLang="zh-CN" sz="2000">
                <a:solidFill>
                  <a:srgbClr val="1369B2"/>
                </a:solidFill>
                <a:latin typeface="微软雅黑" panose="020B0503020204020204" pitchFamily="34" charset="-122"/>
                <a:ea typeface="微软雅黑" panose="020B0503020204020204" pitchFamily="34" charset="-122"/>
              </a:rPr>
              <a:t>JMeter</a:t>
            </a:r>
            <a:r>
              <a:rPr lang="zh-CN" altLang="zh-CN" sz="2000">
                <a:solidFill>
                  <a:srgbClr val="1369B2"/>
                </a:solidFill>
                <a:latin typeface="微软雅黑" panose="020B0503020204020204" pitchFamily="34" charset="-122"/>
                <a:ea typeface="微软雅黑" panose="020B0503020204020204" pitchFamily="34" charset="-122"/>
              </a:rPr>
              <a:t>默认使用</a:t>
            </a:r>
            <a:r>
              <a:rPr lang="en-US" altLang="zh-CN" sz="2000">
                <a:solidFill>
                  <a:srgbClr val="1369B2"/>
                </a:solidFill>
                <a:latin typeface="微软雅黑" panose="020B0503020204020204" pitchFamily="34" charset="-122"/>
                <a:ea typeface="微软雅黑" panose="020B0503020204020204" pitchFamily="34" charset="-122"/>
              </a:rPr>
              <a:t>HTTP</a:t>
            </a:r>
            <a:r>
              <a:rPr lang="zh-CN" altLang="zh-CN" sz="2000">
                <a:solidFill>
                  <a:srgbClr val="595959"/>
                </a:solidFill>
                <a:latin typeface="微软雅黑" panose="020B0503020204020204" pitchFamily="34" charset="-122"/>
                <a:ea typeface="微软雅黑" panose="020B0503020204020204" pitchFamily="34" charset="-122"/>
                <a:cs typeface="+mn-ea"/>
              </a:rPr>
              <a:t>。</a:t>
            </a:r>
            <a:endParaRPr lang="zh-CN" altLang="zh-CN" sz="2000">
              <a:solidFill>
                <a:srgbClr val="595959"/>
              </a:solidFill>
              <a:latin typeface="微软雅黑" panose="020B0503020204020204" pitchFamily="34" charset="-122"/>
              <a:ea typeface="微软雅黑" panose="020B0503020204020204" pitchFamily="34" charset="-122"/>
              <a:cs typeface="+mn-ea"/>
            </a:endParaRPr>
          </a:p>
          <a:p>
            <a:pPr marL="285750" lvl="0" indent="-285750">
              <a:lnSpc>
                <a:spcPct val="150000"/>
              </a:lnSpc>
              <a:buFont typeface="Wingdings" panose="05000000000000000000" pitchFamily="2" charset="2"/>
              <a:buChar char="l"/>
            </a:pPr>
            <a:r>
              <a:rPr lang="zh-CN" altLang="zh-CN" sz="2000">
                <a:solidFill>
                  <a:srgbClr val="595959"/>
                </a:solidFill>
                <a:latin typeface="微软雅黑" panose="020B0503020204020204" pitchFamily="34" charset="-122"/>
                <a:ea typeface="微软雅黑" panose="020B0503020204020204" pitchFamily="34" charset="-122"/>
                <a:cs typeface="+mn-ea"/>
              </a:rPr>
              <a:t>服务器名称或</a:t>
            </a:r>
            <a:r>
              <a:rPr lang="en-US" altLang="zh-CN" sz="2000">
                <a:solidFill>
                  <a:srgbClr val="595959"/>
                </a:solidFill>
                <a:latin typeface="微软雅黑" panose="020B0503020204020204" pitchFamily="34" charset="-122"/>
                <a:ea typeface="微软雅黑" panose="020B0503020204020204" pitchFamily="34" charset="-122"/>
                <a:cs typeface="+mn-ea"/>
              </a:rPr>
              <a:t>IP</a:t>
            </a:r>
            <a:r>
              <a:rPr lang="zh-CN" altLang="zh-CN" sz="2000">
                <a:solidFill>
                  <a:srgbClr val="595959"/>
                </a:solidFill>
                <a:latin typeface="微软雅黑" panose="020B0503020204020204" pitchFamily="34" charset="-122"/>
                <a:ea typeface="微软雅黑" panose="020B0503020204020204" pitchFamily="34" charset="-122"/>
                <a:cs typeface="+mn-ea"/>
              </a:rPr>
              <a:t>：用于</a:t>
            </a:r>
            <a:r>
              <a:rPr lang="zh-CN" altLang="zh-CN" sz="2000">
                <a:solidFill>
                  <a:srgbClr val="1369B2"/>
                </a:solidFill>
                <a:latin typeface="微软雅黑" panose="020B0503020204020204" pitchFamily="34" charset="-122"/>
                <a:ea typeface="微软雅黑" panose="020B0503020204020204" pitchFamily="34" charset="-122"/>
              </a:rPr>
              <a:t>设置请求地址</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en-US" sz="2000">
                <a:solidFill>
                  <a:srgbClr val="595959"/>
                </a:solidFill>
                <a:latin typeface="微软雅黑" panose="020B0503020204020204" pitchFamily="34" charset="-122"/>
                <a:ea typeface="微软雅黑" panose="020B0503020204020204" pitchFamily="34" charset="-122"/>
                <a:cs typeface="+mn-ea"/>
              </a:rPr>
              <a:t>例</a:t>
            </a:r>
            <a:r>
              <a:rPr lang="zh-CN" altLang="zh-CN" sz="2000">
                <a:solidFill>
                  <a:srgbClr val="595959"/>
                </a:solidFill>
                <a:latin typeface="微软雅黑" panose="020B0503020204020204" pitchFamily="34" charset="-122"/>
                <a:ea typeface="微软雅黑" panose="020B0503020204020204" pitchFamily="34" charset="-122"/>
                <a:cs typeface="+mn-ea"/>
              </a:rPr>
              <a:t>如</a:t>
            </a:r>
            <a:r>
              <a:rPr lang="en-US" altLang="zh-CN" sz="2000">
                <a:solidFill>
                  <a:srgbClr val="595959"/>
                </a:solidFill>
                <a:latin typeface="微软雅黑" panose="020B0503020204020204" pitchFamily="34" charset="-122"/>
                <a:ea typeface="微软雅黑" panose="020B0503020204020204" pitchFamily="34" charset="-122"/>
                <a:cs typeface="+mn-ea"/>
              </a:rPr>
              <a:t>www.baidu.com</a:t>
            </a:r>
            <a:r>
              <a:rPr lang="zh-CN" altLang="zh-CN" sz="2000">
                <a:solidFill>
                  <a:srgbClr val="595959"/>
                </a:solidFill>
                <a:latin typeface="微软雅黑" panose="020B0503020204020204" pitchFamily="34" charset="-122"/>
                <a:ea typeface="微软雅黑" panose="020B0503020204020204" pitchFamily="34" charset="-122"/>
                <a:cs typeface="+mn-ea"/>
              </a:rPr>
              <a:t>。</a:t>
            </a:r>
            <a:endParaRPr lang="zh-CN" altLang="zh-CN" sz="2000">
              <a:solidFill>
                <a:srgbClr val="595959"/>
              </a:solidFill>
              <a:latin typeface="微软雅黑" panose="020B0503020204020204" pitchFamily="34" charset="-122"/>
              <a:ea typeface="微软雅黑" panose="020B0503020204020204" pitchFamily="34" charset="-122"/>
              <a:cs typeface="+mn-ea"/>
            </a:endParaRPr>
          </a:p>
          <a:p>
            <a:pPr marL="285750" lvl="0" indent="-285750">
              <a:lnSpc>
                <a:spcPct val="150000"/>
              </a:lnSpc>
              <a:buFont typeface="Wingdings" panose="05000000000000000000" pitchFamily="2" charset="2"/>
              <a:buChar char="l"/>
            </a:pPr>
            <a:r>
              <a:rPr lang="zh-CN" altLang="zh-CN" sz="2000">
                <a:solidFill>
                  <a:srgbClr val="595959"/>
                </a:solidFill>
                <a:latin typeface="微软雅黑" panose="020B0503020204020204" pitchFamily="34" charset="-122"/>
                <a:ea typeface="微软雅黑" panose="020B0503020204020204" pitchFamily="34" charset="-122"/>
                <a:cs typeface="+mn-ea"/>
              </a:rPr>
              <a:t>端口号：用于</a:t>
            </a:r>
            <a:r>
              <a:rPr lang="zh-CN" altLang="zh-CN" sz="2000">
                <a:solidFill>
                  <a:srgbClr val="1369B2"/>
                </a:solidFill>
                <a:latin typeface="微软雅黑" panose="020B0503020204020204" pitchFamily="34" charset="-122"/>
                <a:ea typeface="微软雅黑" panose="020B0503020204020204" pitchFamily="34" charset="-122"/>
              </a:rPr>
              <a:t>设置请求的端口号</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en-US" altLang="zh-CN" sz="2000">
                <a:solidFill>
                  <a:srgbClr val="595959"/>
                </a:solidFill>
                <a:latin typeface="微软雅黑" panose="020B0503020204020204" pitchFamily="34" charset="-122"/>
                <a:ea typeface="微软雅黑" panose="020B0503020204020204" pitchFamily="34" charset="-122"/>
                <a:cs typeface="+mn-ea"/>
              </a:rPr>
              <a:t>HTTP</a:t>
            </a:r>
            <a:r>
              <a:rPr lang="zh-CN" altLang="zh-CN" sz="2000">
                <a:solidFill>
                  <a:srgbClr val="595959"/>
                </a:solidFill>
                <a:latin typeface="微软雅黑" panose="020B0503020204020204" pitchFamily="34" charset="-122"/>
                <a:ea typeface="微软雅黑" panose="020B0503020204020204" pitchFamily="34" charset="-122"/>
                <a:cs typeface="+mn-ea"/>
              </a:rPr>
              <a:t>的默认端口号为</a:t>
            </a:r>
            <a:r>
              <a:rPr lang="en-US" altLang="zh-CN" sz="2000">
                <a:solidFill>
                  <a:srgbClr val="1369B2"/>
                </a:solidFill>
                <a:latin typeface="微软雅黑" panose="020B0503020204020204" pitchFamily="34" charset="-122"/>
                <a:ea typeface="微软雅黑" panose="020B0503020204020204" pitchFamily="34" charset="-122"/>
              </a:rPr>
              <a:t>80</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en-US" altLang="zh-CN" sz="2000">
                <a:solidFill>
                  <a:srgbClr val="595959"/>
                </a:solidFill>
                <a:latin typeface="微软雅黑" panose="020B0503020204020204" pitchFamily="34" charset="-122"/>
                <a:ea typeface="微软雅黑" panose="020B0503020204020204" pitchFamily="34" charset="-122"/>
                <a:cs typeface="+mn-ea"/>
              </a:rPr>
              <a:t>HTTPS</a:t>
            </a:r>
            <a:r>
              <a:rPr lang="zh-CN" altLang="zh-CN" sz="2000">
                <a:solidFill>
                  <a:srgbClr val="595959"/>
                </a:solidFill>
                <a:latin typeface="微软雅黑" panose="020B0503020204020204" pitchFamily="34" charset="-122"/>
                <a:ea typeface="微软雅黑" panose="020B0503020204020204" pitchFamily="34" charset="-122"/>
                <a:cs typeface="+mn-ea"/>
              </a:rPr>
              <a:t>的默认端口号为</a:t>
            </a:r>
            <a:r>
              <a:rPr lang="en-US" altLang="zh-CN" sz="2000">
                <a:solidFill>
                  <a:srgbClr val="1369B2"/>
                </a:solidFill>
                <a:latin typeface="微软雅黑" panose="020B0503020204020204" pitchFamily="34" charset="-122"/>
                <a:ea typeface="微软雅黑" panose="020B0503020204020204" pitchFamily="34" charset="-122"/>
              </a:rPr>
              <a:t>443</a:t>
            </a:r>
            <a:r>
              <a:rPr lang="zh-CN" altLang="zh-CN" sz="2000">
                <a:solidFill>
                  <a:srgbClr val="595959"/>
                </a:solidFill>
                <a:latin typeface="微软雅黑" panose="020B0503020204020204" pitchFamily="34" charset="-122"/>
                <a:ea typeface="微软雅黑" panose="020B0503020204020204" pitchFamily="34" charset="-122"/>
                <a:cs typeface="+mn-ea"/>
              </a:rPr>
              <a:t>。</a:t>
            </a:r>
            <a:endParaRPr lang="zh-CN" altLang="zh-CN" sz="2000">
              <a:solidFill>
                <a:srgbClr val="595959"/>
              </a:solidFill>
              <a:latin typeface="微软雅黑" panose="020B0503020204020204" pitchFamily="34" charset="-122"/>
              <a:ea typeface="微软雅黑" panose="020B0503020204020204" pitchFamily="34" charset="-122"/>
              <a:cs typeface="+mn-ea"/>
            </a:endParaRPr>
          </a:p>
          <a:p>
            <a:pPr marL="285750" lvl="0" indent="-285750">
              <a:lnSpc>
                <a:spcPct val="150000"/>
              </a:lnSpc>
              <a:buFont typeface="Wingdings" panose="05000000000000000000" pitchFamily="2" charset="2"/>
              <a:buChar char="l"/>
            </a:pPr>
            <a:r>
              <a:rPr lang="en-US" altLang="zh-CN" sz="2000">
                <a:solidFill>
                  <a:srgbClr val="595959"/>
                </a:solidFill>
                <a:latin typeface="微软雅黑" panose="020B0503020204020204" pitchFamily="34" charset="-122"/>
                <a:ea typeface="微软雅黑" panose="020B0503020204020204" pitchFamily="34" charset="-122"/>
                <a:cs typeface="+mn-ea"/>
              </a:rPr>
              <a:t>HTTP</a:t>
            </a:r>
            <a:r>
              <a:rPr lang="zh-CN" altLang="zh-CN" sz="2000">
                <a:solidFill>
                  <a:srgbClr val="595959"/>
                </a:solidFill>
                <a:latin typeface="微软雅黑" panose="020B0503020204020204" pitchFamily="34" charset="-122"/>
                <a:ea typeface="微软雅黑" panose="020B0503020204020204" pitchFamily="34" charset="-122"/>
                <a:cs typeface="+mn-ea"/>
              </a:rPr>
              <a:t>请求方式：在</a:t>
            </a:r>
            <a:r>
              <a:rPr lang="zh-CN" altLang="en-US" sz="200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595959"/>
                </a:solidFill>
                <a:latin typeface="微软雅黑" panose="020B0503020204020204" pitchFamily="34" charset="-122"/>
                <a:ea typeface="微软雅黑" panose="020B0503020204020204" pitchFamily="34" charset="-122"/>
                <a:cs typeface="+mn-ea"/>
              </a:rPr>
              <a:t>协议</a:t>
            </a:r>
            <a:r>
              <a:rPr lang="zh-CN" altLang="en-US" sz="200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595959"/>
                </a:solidFill>
                <a:latin typeface="微软雅黑" panose="020B0503020204020204" pitchFamily="34" charset="-122"/>
                <a:ea typeface="微软雅黑" panose="020B0503020204020204" pitchFamily="34" charset="-122"/>
                <a:cs typeface="+mn-ea"/>
              </a:rPr>
              <a:t>下方有一个“</a:t>
            </a:r>
            <a:r>
              <a:rPr lang="en-US" altLang="zh-CN" sz="2000">
                <a:solidFill>
                  <a:srgbClr val="595959"/>
                </a:solidFill>
                <a:latin typeface="微软雅黑" panose="020B0503020204020204" pitchFamily="34" charset="-122"/>
                <a:ea typeface="微软雅黑" panose="020B0503020204020204" pitchFamily="34" charset="-122"/>
                <a:cs typeface="+mn-ea"/>
              </a:rPr>
              <a:t>GET”</a:t>
            </a:r>
            <a:r>
              <a:rPr lang="zh-CN" altLang="zh-CN" sz="2000">
                <a:solidFill>
                  <a:srgbClr val="595959"/>
                </a:solidFill>
                <a:latin typeface="微软雅黑" panose="020B0503020204020204" pitchFamily="34" charset="-122"/>
                <a:ea typeface="微软雅黑" panose="020B0503020204020204" pitchFamily="34" charset="-122"/>
                <a:cs typeface="+mn-ea"/>
              </a:rPr>
              <a:t>字样的配置项，该配置项用于</a:t>
            </a:r>
            <a:r>
              <a:rPr lang="zh-CN" altLang="zh-CN" sz="2000">
                <a:solidFill>
                  <a:srgbClr val="1369B2"/>
                </a:solidFill>
                <a:latin typeface="微软雅黑" panose="020B0503020204020204" pitchFamily="34" charset="-122"/>
                <a:ea typeface="微软雅黑" panose="020B0503020204020204" pitchFamily="34" charset="-122"/>
              </a:rPr>
              <a:t>设置</a:t>
            </a:r>
            <a:r>
              <a:rPr lang="en-US" altLang="zh-CN" sz="2000">
                <a:solidFill>
                  <a:srgbClr val="1369B2"/>
                </a:solidFill>
                <a:latin typeface="微软雅黑" panose="020B0503020204020204" pitchFamily="34" charset="-122"/>
                <a:ea typeface="微软雅黑" panose="020B0503020204020204" pitchFamily="34" charset="-122"/>
              </a:rPr>
              <a:t>HTTP</a:t>
            </a:r>
            <a:r>
              <a:rPr lang="zh-CN" altLang="zh-CN" sz="2000">
                <a:solidFill>
                  <a:srgbClr val="1369B2"/>
                </a:solidFill>
                <a:latin typeface="微软雅黑" panose="020B0503020204020204" pitchFamily="34" charset="-122"/>
                <a:ea typeface="微软雅黑" panose="020B0503020204020204" pitchFamily="34" charset="-122"/>
              </a:rPr>
              <a:t>请求方式</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en-US" altLang="zh-CN" sz="2000">
                <a:solidFill>
                  <a:srgbClr val="595959"/>
                </a:solidFill>
                <a:latin typeface="微软雅黑" panose="020B0503020204020204" pitchFamily="34" charset="-122"/>
                <a:ea typeface="微软雅黑" panose="020B0503020204020204" pitchFamily="34" charset="-122"/>
                <a:cs typeface="+mn-ea"/>
              </a:rPr>
              <a:t>HTTP</a:t>
            </a:r>
            <a:r>
              <a:rPr lang="zh-CN" altLang="zh-CN" sz="2000">
                <a:solidFill>
                  <a:srgbClr val="595959"/>
                </a:solidFill>
                <a:latin typeface="微软雅黑" panose="020B0503020204020204" pitchFamily="34" charset="-122"/>
                <a:ea typeface="微软雅黑" panose="020B0503020204020204" pitchFamily="34" charset="-122"/>
                <a:cs typeface="+mn-ea"/>
              </a:rPr>
              <a:t>请求方式主要有</a:t>
            </a:r>
            <a:r>
              <a:rPr lang="en-US" altLang="zh-CN" sz="2000">
                <a:solidFill>
                  <a:srgbClr val="1369B2"/>
                </a:solidFill>
                <a:latin typeface="微软雅黑" panose="020B0503020204020204" pitchFamily="34" charset="-122"/>
                <a:ea typeface="微软雅黑" panose="020B0503020204020204" pitchFamily="34" charset="-122"/>
              </a:rPr>
              <a:t>GET</a:t>
            </a:r>
            <a:r>
              <a:rPr lang="zh-CN" altLang="zh-CN" sz="2000">
                <a:solidFill>
                  <a:srgbClr val="1369B2"/>
                </a:solidFill>
                <a:latin typeface="微软雅黑" panose="020B0503020204020204" pitchFamily="34" charset="-122"/>
                <a:ea typeface="微软雅黑" panose="020B0503020204020204" pitchFamily="34" charset="-122"/>
              </a:rPr>
              <a:t>（查找）</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en-US" altLang="zh-CN" sz="2000">
                <a:solidFill>
                  <a:srgbClr val="1369B2"/>
                </a:solidFill>
                <a:latin typeface="微软雅黑" panose="020B0503020204020204" pitchFamily="34" charset="-122"/>
                <a:ea typeface="微软雅黑" panose="020B0503020204020204" pitchFamily="34" charset="-122"/>
              </a:rPr>
              <a:t>POST</a:t>
            </a:r>
            <a:r>
              <a:rPr lang="zh-CN" altLang="zh-CN" sz="2000">
                <a:solidFill>
                  <a:srgbClr val="1369B2"/>
                </a:solidFill>
                <a:latin typeface="微软雅黑" panose="020B0503020204020204" pitchFamily="34" charset="-122"/>
                <a:ea typeface="微软雅黑" panose="020B0503020204020204" pitchFamily="34" charset="-122"/>
              </a:rPr>
              <a:t>（提交）</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en-US" altLang="zh-CN" sz="2000">
                <a:solidFill>
                  <a:srgbClr val="1369B2"/>
                </a:solidFill>
                <a:latin typeface="微软雅黑" panose="020B0503020204020204" pitchFamily="34" charset="-122"/>
                <a:ea typeface="微软雅黑" panose="020B0503020204020204" pitchFamily="34" charset="-122"/>
              </a:rPr>
              <a:t>PUT</a:t>
            </a:r>
            <a:r>
              <a:rPr lang="zh-CN" altLang="zh-CN" sz="2000">
                <a:solidFill>
                  <a:srgbClr val="1369B2"/>
                </a:solidFill>
                <a:latin typeface="微软雅黑" panose="020B0503020204020204" pitchFamily="34" charset="-122"/>
                <a:ea typeface="微软雅黑" panose="020B0503020204020204" pitchFamily="34" charset="-122"/>
              </a:rPr>
              <a:t>（更新）</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en-US" altLang="zh-CN" sz="2000">
                <a:solidFill>
                  <a:srgbClr val="1369B2"/>
                </a:solidFill>
                <a:latin typeface="微软雅黑" panose="020B0503020204020204" pitchFamily="34" charset="-122"/>
                <a:ea typeface="微软雅黑" panose="020B0503020204020204" pitchFamily="34" charset="-122"/>
              </a:rPr>
              <a:t>DELETE</a:t>
            </a:r>
            <a:r>
              <a:rPr lang="zh-CN" altLang="zh-CN" sz="2000">
                <a:solidFill>
                  <a:srgbClr val="1369B2"/>
                </a:solidFill>
                <a:latin typeface="微软雅黑" panose="020B0503020204020204" pitchFamily="34" charset="-122"/>
                <a:ea typeface="微软雅黑" panose="020B0503020204020204" pitchFamily="34" charset="-122"/>
              </a:rPr>
              <a:t>（删除）</a:t>
            </a:r>
            <a:r>
              <a:rPr lang="zh-CN" altLang="zh-CN" sz="2000">
                <a:solidFill>
                  <a:srgbClr val="595959"/>
                </a:solidFill>
                <a:latin typeface="微软雅黑" panose="020B0503020204020204" pitchFamily="34" charset="-122"/>
                <a:ea typeface="微软雅黑" panose="020B0503020204020204" pitchFamily="34" charset="-122"/>
                <a:cs typeface="+mn-ea"/>
              </a:rPr>
              <a:t>，用户可以根据实际测试场景选择合适的请求方式。</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5.4.1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取样器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a:off x="1321819" y="1427962"/>
            <a:ext cx="10066616" cy="4247317"/>
          </a:xfrm>
          <a:prstGeom prst="rect">
            <a:avLst/>
          </a:prstGeom>
        </p:spPr>
        <p:txBody>
          <a:bodyPr wrap="square">
            <a:spAutoFit/>
          </a:bodyPr>
          <a:lstStyle/>
          <a:p>
            <a:pPr marL="285750" lvl="0" indent="-28575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路径：用于</a:t>
            </a:r>
            <a:r>
              <a:rPr lang="zh-CN" altLang="zh-CN" sz="2000" dirty="0">
                <a:solidFill>
                  <a:srgbClr val="1369B2"/>
                </a:solidFill>
                <a:latin typeface="微软雅黑" panose="020B0503020204020204" pitchFamily="34" charset="-122"/>
                <a:ea typeface="微软雅黑" panose="020B0503020204020204" pitchFamily="34" charset="-122"/>
              </a:rPr>
              <a:t>设置请求的接口地址</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en-US" altLang="zh-CN" sz="2000" dirty="0">
              <a:solidFill>
                <a:srgbClr val="595959"/>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内容编码：一般设置为</a:t>
            </a:r>
            <a:r>
              <a:rPr lang="en-US" altLang="zh-CN" sz="2000" dirty="0">
                <a:solidFill>
                  <a:srgbClr val="1369B2"/>
                </a:solidFill>
                <a:latin typeface="微软雅黑" panose="020B0503020204020204" pitchFamily="34" charset="-122"/>
                <a:ea typeface="微软雅黑" panose="020B0503020204020204" pitchFamily="34" charset="-122"/>
              </a:rPr>
              <a:t>UTF-8</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参数：用于</a:t>
            </a:r>
            <a:r>
              <a:rPr lang="zh-CN" altLang="zh-CN" sz="2000" dirty="0">
                <a:solidFill>
                  <a:srgbClr val="1369B2"/>
                </a:solidFill>
                <a:latin typeface="微软雅黑" panose="020B0503020204020204" pitchFamily="34" charset="-122"/>
                <a:ea typeface="微软雅黑" panose="020B0503020204020204" pitchFamily="34" charset="-122"/>
              </a:rPr>
              <a:t>设置请求参数</a:t>
            </a:r>
            <a:r>
              <a:rPr lang="zh-CN" altLang="zh-CN" sz="2000" dirty="0">
                <a:solidFill>
                  <a:srgbClr val="595959"/>
                </a:solidFill>
                <a:latin typeface="微软雅黑" panose="020B0503020204020204" pitchFamily="34" charset="-122"/>
                <a:ea typeface="微软雅黑" panose="020B0503020204020204" pitchFamily="34" charset="-122"/>
                <a:cs typeface="+mn-ea"/>
              </a:rPr>
              <a:t>。当请求地址中需要携带参数时，可以单击下方的</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cs typeface="+mn-ea"/>
              </a:rPr>
              <a:t>按钮添加一个键值对输入栏，输入相应的键和值（参数）。</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消息体数据：也用于</a:t>
            </a:r>
            <a:r>
              <a:rPr lang="zh-CN" altLang="zh-CN" sz="2000" dirty="0">
                <a:solidFill>
                  <a:srgbClr val="1369B2"/>
                </a:solidFill>
                <a:latin typeface="微软雅黑" panose="020B0503020204020204" pitchFamily="34" charset="-122"/>
                <a:ea typeface="微软雅黑" panose="020B0503020204020204" pitchFamily="34" charset="-122"/>
              </a:rPr>
              <a:t>设置请求参数</a:t>
            </a:r>
            <a:r>
              <a:rPr lang="zh-CN" altLang="zh-CN" sz="2000" dirty="0">
                <a:solidFill>
                  <a:srgbClr val="595959"/>
                </a:solidFill>
                <a:latin typeface="微软雅黑" panose="020B0503020204020204" pitchFamily="34" charset="-122"/>
                <a:ea typeface="微软雅黑" panose="020B0503020204020204" pitchFamily="34" charset="-122"/>
                <a:cs typeface="+mn-ea"/>
              </a:rPr>
              <a:t>。当在请求体中传递参数时，可以将请求中的参数以</a:t>
            </a:r>
            <a:r>
              <a:rPr lang="en-US" altLang="zh-CN" sz="2000" dirty="0">
                <a:solidFill>
                  <a:srgbClr val="1369B2"/>
                </a:solidFill>
                <a:latin typeface="微软雅黑" panose="020B0503020204020204" pitchFamily="34" charset="-122"/>
                <a:ea typeface="微软雅黑" panose="020B0503020204020204" pitchFamily="34" charset="-122"/>
              </a:rPr>
              <a:t>JSON</a:t>
            </a:r>
            <a:r>
              <a:rPr lang="zh-CN" altLang="zh-CN" sz="2000" dirty="0">
                <a:solidFill>
                  <a:srgbClr val="1369B2"/>
                </a:solidFill>
                <a:latin typeface="微软雅黑" panose="020B0503020204020204" pitchFamily="34" charset="-122"/>
                <a:ea typeface="微软雅黑" panose="020B0503020204020204" pitchFamily="34" charset="-122"/>
              </a:rPr>
              <a:t>格式</a:t>
            </a:r>
            <a:r>
              <a:rPr lang="zh-CN" altLang="zh-CN" sz="2000">
                <a:solidFill>
                  <a:srgbClr val="595959"/>
                </a:solidFill>
                <a:latin typeface="微软雅黑" panose="020B0503020204020204" pitchFamily="34" charset="-122"/>
                <a:ea typeface="微软雅黑" panose="020B0503020204020204" pitchFamily="34" charset="-122"/>
                <a:cs typeface="+mn-ea"/>
              </a:rPr>
              <a:t>写在</a:t>
            </a:r>
            <a:r>
              <a:rPr lang="zh-CN" altLang="en-US" sz="2000">
                <a:solidFill>
                  <a:srgbClr val="1369B2"/>
                </a:solidFill>
                <a:latin typeface="微软雅黑" panose="020B0503020204020204" pitchFamily="34" charset="-122"/>
                <a:ea typeface="微软雅黑" panose="020B0503020204020204" pitchFamily="34" charset="-122"/>
              </a:rPr>
              <a:t>“</a:t>
            </a:r>
            <a:r>
              <a:rPr lang="zh-CN" altLang="zh-CN" sz="2000">
                <a:solidFill>
                  <a:srgbClr val="1369B2"/>
                </a:solidFill>
                <a:latin typeface="微软雅黑" panose="020B0503020204020204" pitchFamily="34" charset="-122"/>
                <a:ea typeface="微软雅黑" panose="020B0503020204020204" pitchFamily="34" charset="-122"/>
              </a:rPr>
              <a:t>消息体数据</a:t>
            </a:r>
            <a:r>
              <a:rPr lang="zh-CN" altLang="en-US" sz="2000">
                <a:solidFill>
                  <a:srgbClr val="1369B2"/>
                </a:solidFill>
                <a:latin typeface="微软雅黑" panose="020B0503020204020204" pitchFamily="34" charset="-122"/>
                <a:ea typeface="微软雅黑" panose="020B0503020204020204" pitchFamily="34" charset="-122"/>
              </a:rPr>
              <a:t>”</a:t>
            </a:r>
            <a:r>
              <a:rPr lang="zh-CN" altLang="zh-CN" sz="2000">
                <a:solidFill>
                  <a:srgbClr val="595959"/>
                </a:solidFill>
                <a:latin typeface="微软雅黑" panose="020B0503020204020204" pitchFamily="34" charset="-122"/>
                <a:ea typeface="微软雅黑" panose="020B0503020204020204" pitchFamily="34" charset="-122"/>
                <a:cs typeface="+mn-ea"/>
              </a:rPr>
              <a:t>下方</a:t>
            </a:r>
            <a:r>
              <a:rPr lang="zh-CN" altLang="zh-CN" sz="2000" dirty="0">
                <a:solidFill>
                  <a:srgbClr val="595959"/>
                </a:solidFill>
                <a:latin typeface="微软雅黑" panose="020B0503020204020204" pitchFamily="34" charset="-122"/>
                <a:ea typeface="微软雅黑" panose="020B0503020204020204" pitchFamily="34" charset="-122"/>
                <a:cs typeface="+mn-ea"/>
              </a:rPr>
              <a:t>的空白处。</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文件上传：可以</a:t>
            </a:r>
            <a:r>
              <a:rPr lang="zh-CN" altLang="zh-CN" sz="2000" dirty="0">
                <a:solidFill>
                  <a:srgbClr val="1369B2"/>
                </a:solidFill>
                <a:latin typeface="微软雅黑" panose="020B0503020204020204" pitchFamily="34" charset="-122"/>
                <a:ea typeface="微软雅黑" panose="020B0503020204020204" pitchFamily="34" charset="-122"/>
              </a:rPr>
              <a:t>将请求中携带的参数以文件的形式进行传递</a:t>
            </a:r>
            <a:r>
              <a:rPr lang="zh-CN" altLang="zh-CN" sz="2000" dirty="0">
                <a:solidFill>
                  <a:srgbClr val="595959"/>
                </a:solidFill>
                <a:latin typeface="微软雅黑" panose="020B0503020204020204" pitchFamily="34" charset="-122"/>
                <a:ea typeface="微软雅黑" panose="020B0503020204020204" pitchFamily="34" charset="-122"/>
                <a:cs typeface="+mn-ea"/>
              </a:rPr>
              <a:t>。以文件上传形式传递参数时，可以单击下方的</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cs typeface="+mn-ea"/>
              </a:rPr>
              <a:t>按钮添加一个键值对输入栏，输入文件名称和要传递的参数。</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5.4.1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取样器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1143690" y="993798"/>
            <a:ext cx="10292248" cy="1477328"/>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下面通过两个小案例演示</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请求的配置</a:t>
            </a:r>
            <a:r>
              <a:rPr lang="zh-CN" altLang="zh-CN" sz="2000" dirty="0">
                <a:solidFill>
                  <a:srgbClr val="595959"/>
                </a:solidFill>
                <a:latin typeface="微软雅黑" panose="020B0503020204020204" pitchFamily="34" charset="-122"/>
                <a:ea typeface="微软雅黑" panose="020B0503020204020204" pitchFamily="34" charset="-122"/>
                <a:cs typeface="+mn-ea"/>
              </a:rPr>
              <a:t>。第</a:t>
            </a:r>
            <a:r>
              <a:rPr lang="en-US" altLang="zh-CN" sz="2000" dirty="0">
                <a:solidFill>
                  <a:srgbClr val="595959"/>
                </a:solidFill>
                <a:latin typeface="微软雅黑" panose="020B0503020204020204" pitchFamily="34" charset="-122"/>
                <a:ea typeface="微软雅黑" panose="020B0503020204020204" pitchFamily="34" charset="-122"/>
                <a:cs typeface="+mn-ea"/>
              </a:rPr>
              <a:t>1</a:t>
            </a:r>
            <a:r>
              <a:rPr lang="zh-CN" altLang="zh-CN" sz="2000" dirty="0">
                <a:solidFill>
                  <a:srgbClr val="595959"/>
                </a:solidFill>
                <a:latin typeface="微软雅黑" panose="020B0503020204020204" pitchFamily="34" charset="-122"/>
                <a:ea typeface="微软雅黑" panose="020B0503020204020204" pitchFamily="34" charset="-122"/>
                <a:cs typeface="+mn-ea"/>
              </a:rPr>
              <a:t>个案例要求</a:t>
            </a:r>
            <a:r>
              <a:rPr lang="zh-CN" altLang="zh-CN" sz="2000" dirty="0">
                <a:solidFill>
                  <a:srgbClr val="1369B2"/>
                </a:solidFill>
                <a:latin typeface="微软雅黑" panose="020B0503020204020204" pitchFamily="34" charset="-122"/>
                <a:ea typeface="微软雅黑" panose="020B0503020204020204" pitchFamily="34" charset="-122"/>
              </a:rPr>
              <a:t>使用</a:t>
            </a:r>
            <a:r>
              <a:rPr lang="en-US" altLang="zh-CN" sz="2000" dirty="0" err="1">
                <a:solidFill>
                  <a:srgbClr val="1369B2"/>
                </a:solidFill>
                <a:latin typeface="微软雅黑" panose="020B0503020204020204" pitchFamily="34" charset="-122"/>
                <a:ea typeface="微软雅黑" panose="020B0503020204020204" pitchFamily="34" charset="-122"/>
              </a:rPr>
              <a:t>JMeter</a:t>
            </a:r>
            <a:r>
              <a:rPr lang="zh-CN" altLang="zh-CN" sz="2000" dirty="0">
                <a:solidFill>
                  <a:srgbClr val="1369B2"/>
                </a:solidFill>
                <a:latin typeface="微软雅黑" panose="020B0503020204020204" pitchFamily="34" charset="-122"/>
                <a:ea typeface="微软雅黑" panose="020B0503020204020204" pitchFamily="34" charset="-122"/>
              </a:rPr>
              <a:t>发送一个</a:t>
            </a:r>
            <a:r>
              <a:rPr lang="en-US" altLang="zh-CN" sz="2000" dirty="0">
                <a:solidFill>
                  <a:srgbClr val="1369B2"/>
                </a:solidFill>
                <a:latin typeface="微软雅黑" panose="020B0503020204020204" pitchFamily="34" charset="-122"/>
                <a:ea typeface="微软雅黑" panose="020B0503020204020204" pitchFamily="34" charset="-122"/>
              </a:rPr>
              <a:t>GET</a:t>
            </a:r>
            <a:r>
              <a:rPr lang="zh-CN" altLang="zh-CN" sz="2000" dirty="0">
                <a:solidFill>
                  <a:srgbClr val="1369B2"/>
                </a:solidFill>
                <a:latin typeface="微软雅黑" panose="020B0503020204020204" pitchFamily="34" charset="-122"/>
                <a:ea typeface="微软雅黑" panose="020B0503020204020204" pitchFamily="34" charset="-122"/>
              </a:rPr>
              <a:t>请求</a:t>
            </a:r>
            <a:r>
              <a:rPr lang="zh-CN" altLang="zh-CN" sz="2000" dirty="0">
                <a:solidFill>
                  <a:srgbClr val="595959"/>
                </a:solidFill>
                <a:latin typeface="微软雅黑" panose="020B0503020204020204" pitchFamily="34" charset="-122"/>
                <a:ea typeface="微软雅黑" panose="020B0503020204020204" pitchFamily="34" charset="-122"/>
                <a:cs typeface="+mn-ea"/>
              </a:rPr>
              <a:t>，请求地址为</a:t>
            </a:r>
            <a:r>
              <a:rPr lang="en-US" altLang="zh-CN" sz="2000" dirty="0">
                <a:solidFill>
                  <a:srgbClr val="1369B2"/>
                </a:solidFill>
                <a:latin typeface="微软雅黑" panose="020B0503020204020204" pitchFamily="34" charset="-122"/>
                <a:ea typeface="微软雅黑" panose="020B0503020204020204" pitchFamily="34" charset="-122"/>
              </a:rPr>
              <a:t>http://www.baidu.com/S?wd=test</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要求分别使用</a:t>
            </a:r>
            <a:r>
              <a:rPr lang="zh-CN" altLang="zh-CN" sz="2000" dirty="0">
                <a:solidFill>
                  <a:srgbClr val="1369B2"/>
                </a:solidFill>
                <a:latin typeface="微软雅黑" panose="020B0503020204020204" pitchFamily="34" charset="-122"/>
                <a:ea typeface="微软雅黑" panose="020B0503020204020204" pitchFamily="34" charset="-122"/>
              </a:rPr>
              <a:t>路径</a:t>
            </a:r>
            <a:r>
              <a:rPr lang="zh-CN" altLang="zh-CN" sz="2000" dirty="0">
                <a:solidFill>
                  <a:srgbClr val="595959"/>
                </a:solidFill>
                <a:latin typeface="微软雅黑" panose="020B0503020204020204" pitchFamily="34" charset="-122"/>
                <a:ea typeface="微软雅黑" panose="020B0503020204020204" pitchFamily="34" charset="-122"/>
                <a:cs typeface="+mn-ea"/>
              </a:rPr>
              <a:t>和</a:t>
            </a:r>
            <a:r>
              <a:rPr lang="zh-CN" altLang="zh-CN" sz="2000" dirty="0">
                <a:solidFill>
                  <a:srgbClr val="1369B2"/>
                </a:solidFill>
                <a:latin typeface="微软雅黑" panose="020B0503020204020204" pitchFamily="34" charset="-122"/>
                <a:ea typeface="微软雅黑" panose="020B0503020204020204" pitchFamily="34" charset="-122"/>
              </a:rPr>
              <a:t>参数列表</a:t>
            </a:r>
            <a:r>
              <a:rPr lang="zh-CN" altLang="zh-CN" sz="2000" dirty="0">
                <a:solidFill>
                  <a:srgbClr val="595959"/>
                </a:solidFill>
                <a:latin typeface="微软雅黑" panose="020B0503020204020204" pitchFamily="34" charset="-122"/>
                <a:ea typeface="微软雅黑" panose="020B0503020204020204" pitchFamily="34" charset="-122"/>
                <a:cs typeface="+mn-ea"/>
              </a:rPr>
              <a:t>这两种方式传递</a:t>
            </a:r>
            <a:r>
              <a:rPr lang="en-US" altLang="zh-CN" sz="2000" dirty="0">
                <a:solidFill>
                  <a:srgbClr val="595959"/>
                </a:solidFill>
                <a:latin typeface="微软雅黑" panose="020B0503020204020204" pitchFamily="34" charset="-122"/>
                <a:ea typeface="微软雅黑" panose="020B0503020204020204" pitchFamily="34" charset="-122"/>
                <a:cs typeface="+mn-ea"/>
              </a:rPr>
              <a:t>GET</a:t>
            </a:r>
            <a:r>
              <a:rPr lang="zh-CN" altLang="zh-CN" sz="2000">
                <a:solidFill>
                  <a:srgbClr val="595959"/>
                </a:solidFill>
                <a:latin typeface="微软雅黑" panose="020B0503020204020204" pitchFamily="34" charset="-122"/>
                <a:ea typeface="微软雅黑" panose="020B0503020204020204" pitchFamily="34" charset="-122"/>
                <a:cs typeface="+mn-ea"/>
              </a:rPr>
              <a:t>请求参数</a:t>
            </a:r>
            <a:r>
              <a:rPr lang="zh-CN" altLang="en-US" sz="2000">
                <a:solidFill>
                  <a:srgbClr val="595959"/>
                </a:solidFill>
                <a:latin typeface="微软雅黑" panose="020B0503020204020204" pitchFamily="34" charset="-122"/>
                <a:ea typeface="微软雅黑" panose="020B0503020204020204" pitchFamily="34" charset="-122"/>
                <a:cs typeface="+mn-ea"/>
              </a:rPr>
              <a:t>，如下</a:t>
            </a:r>
            <a:r>
              <a:rPr lang="zh-CN" altLang="en-US" sz="2000" dirty="0">
                <a:solidFill>
                  <a:srgbClr val="595959"/>
                </a:solidFill>
                <a:latin typeface="微软雅黑" panose="020B0503020204020204" pitchFamily="34" charset="-122"/>
                <a:ea typeface="微软雅黑" panose="020B0503020204020204" pitchFamily="34" charset="-122"/>
                <a:cs typeface="+mn-ea"/>
              </a:rPr>
              <a:t>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33695" y="2765175"/>
            <a:ext cx="4722721" cy="3093792"/>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89814" y="2765175"/>
            <a:ext cx="5282427" cy="298248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5.4.1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取样器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1326653" y="919020"/>
            <a:ext cx="9781609" cy="1477328"/>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下面演示第</a:t>
            </a:r>
            <a:r>
              <a:rPr lang="en-US" altLang="zh-CN" sz="2000" dirty="0">
                <a:solidFill>
                  <a:srgbClr val="595959"/>
                </a:solidFill>
                <a:latin typeface="微软雅黑" panose="020B0503020204020204" pitchFamily="34" charset="-122"/>
                <a:ea typeface="微软雅黑" panose="020B0503020204020204" pitchFamily="34" charset="-122"/>
                <a:cs typeface="+mn-ea"/>
              </a:rPr>
              <a:t>2</a:t>
            </a:r>
            <a:r>
              <a:rPr lang="zh-CN" altLang="zh-CN" sz="2000" dirty="0">
                <a:solidFill>
                  <a:srgbClr val="595959"/>
                </a:solidFill>
                <a:latin typeface="微软雅黑" panose="020B0503020204020204" pitchFamily="34" charset="-122"/>
                <a:ea typeface="微软雅黑" panose="020B0503020204020204" pitchFamily="34" charset="-122"/>
                <a:cs typeface="+mn-ea"/>
              </a:rPr>
              <a:t>个案例，本案例要求</a:t>
            </a:r>
            <a:r>
              <a:rPr lang="zh-CN" altLang="zh-CN" sz="2000" dirty="0">
                <a:solidFill>
                  <a:srgbClr val="1369B2"/>
                </a:solidFill>
                <a:latin typeface="微软雅黑" panose="020B0503020204020204" pitchFamily="34" charset="-122"/>
                <a:ea typeface="微软雅黑" panose="020B0503020204020204" pitchFamily="34" charset="-122"/>
              </a:rPr>
              <a:t>使用</a:t>
            </a:r>
            <a:r>
              <a:rPr lang="en-US" altLang="zh-CN" sz="2000" dirty="0" err="1">
                <a:solidFill>
                  <a:srgbClr val="1369B2"/>
                </a:solidFill>
                <a:latin typeface="微软雅黑" panose="020B0503020204020204" pitchFamily="34" charset="-122"/>
                <a:ea typeface="微软雅黑" panose="020B0503020204020204" pitchFamily="34" charset="-122"/>
              </a:rPr>
              <a:t>JMeter</a:t>
            </a:r>
            <a:r>
              <a:rPr lang="zh-CN" altLang="zh-CN" sz="2000" dirty="0">
                <a:solidFill>
                  <a:srgbClr val="1369B2"/>
                </a:solidFill>
                <a:latin typeface="微软雅黑" panose="020B0503020204020204" pitchFamily="34" charset="-122"/>
                <a:ea typeface="微软雅黑" panose="020B0503020204020204" pitchFamily="34" charset="-122"/>
              </a:rPr>
              <a:t>发送一个</a:t>
            </a:r>
            <a:r>
              <a:rPr lang="en-US" altLang="zh-CN" sz="2000" dirty="0">
                <a:solidFill>
                  <a:srgbClr val="1369B2"/>
                </a:solidFill>
                <a:latin typeface="微软雅黑" panose="020B0503020204020204" pitchFamily="34" charset="-122"/>
                <a:ea typeface="微软雅黑" panose="020B0503020204020204" pitchFamily="34" charset="-122"/>
              </a:rPr>
              <a:t>POST</a:t>
            </a:r>
            <a:r>
              <a:rPr lang="zh-CN" altLang="zh-CN" sz="2000" dirty="0">
                <a:solidFill>
                  <a:srgbClr val="1369B2"/>
                </a:solidFill>
                <a:latin typeface="微软雅黑" panose="020B0503020204020204" pitchFamily="34" charset="-122"/>
                <a:ea typeface="微软雅黑" panose="020B0503020204020204" pitchFamily="34" charset="-122"/>
              </a:rPr>
              <a:t>请求</a:t>
            </a:r>
            <a:r>
              <a:rPr lang="zh-CN" altLang="zh-CN" sz="2000" dirty="0">
                <a:solidFill>
                  <a:srgbClr val="595959"/>
                </a:solidFill>
                <a:latin typeface="微软雅黑" panose="020B0503020204020204" pitchFamily="34" charset="-122"/>
                <a:ea typeface="微软雅黑" panose="020B0503020204020204" pitchFamily="34" charset="-122"/>
                <a:cs typeface="+mn-ea"/>
              </a:rPr>
              <a:t>，请求地址为</a:t>
            </a:r>
            <a:r>
              <a:rPr lang="en-US" altLang="zh-CN" sz="2000" dirty="0">
                <a:solidFill>
                  <a:srgbClr val="1369B2"/>
                </a:solidFill>
                <a:latin typeface="微软雅黑" panose="020B0503020204020204" pitchFamily="34" charset="-122"/>
                <a:ea typeface="微软雅黑" panose="020B0503020204020204" pitchFamily="34" charset="-122"/>
              </a:rPr>
              <a:t>https://www.baidu.com/S?wd=test</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要求</a:t>
            </a:r>
            <a:r>
              <a:rPr lang="zh-CN" altLang="zh-CN" sz="2000" dirty="0">
                <a:solidFill>
                  <a:srgbClr val="1369B2"/>
                </a:solidFill>
                <a:latin typeface="微软雅黑" panose="020B0503020204020204" pitchFamily="34" charset="-122"/>
                <a:ea typeface="微软雅黑" panose="020B0503020204020204" pitchFamily="34" charset="-122"/>
              </a:rPr>
              <a:t>使用消息体数据传递</a:t>
            </a:r>
            <a:r>
              <a:rPr lang="en-US" altLang="zh-CN" sz="2000" dirty="0">
                <a:solidFill>
                  <a:srgbClr val="1369B2"/>
                </a:solidFill>
                <a:latin typeface="微软雅黑" panose="020B0503020204020204" pitchFamily="34" charset="-122"/>
                <a:ea typeface="微软雅黑" panose="020B0503020204020204" pitchFamily="34" charset="-122"/>
              </a:rPr>
              <a:t>POST</a:t>
            </a:r>
            <a:r>
              <a:rPr lang="zh-CN" altLang="zh-CN" sz="2000" dirty="0">
                <a:solidFill>
                  <a:srgbClr val="1369B2"/>
                </a:solidFill>
                <a:latin typeface="微软雅黑" panose="020B0503020204020204" pitchFamily="34" charset="-122"/>
                <a:ea typeface="微软雅黑" panose="020B0503020204020204" pitchFamily="34" charset="-122"/>
              </a:rPr>
              <a:t>请求</a:t>
            </a:r>
            <a:r>
              <a:rPr lang="zh-CN" altLang="zh-CN" sz="2000">
                <a:solidFill>
                  <a:srgbClr val="1369B2"/>
                </a:solidFill>
                <a:latin typeface="微软雅黑" panose="020B0503020204020204" pitchFamily="34" charset="-122"/>
                <a:ea typeface="微软雅黑" panose="020B0503020204020204" pitchFamily="34" charset="-122"/>
              </a:rPr>
              <a:t>的参数</a:t>
            </a:r>
            <a:r>
              <a:rPr lang="zh-CN" altLang="en-US" sz="2000">
                <a:solidFill>
                  <a:srgbClr val="595959"/>
                </a:solidFill>
                <a:latin typeface="微软雅黑" panose="020B0503020204020204" pitchFamily="34" charset="-122"/>
                <a:ea typeface="微软雅黑" panose="020B0503020204020204" pitchFamily="34" charset="-122"/>
                <a:cs typeface="+mn-ea"/>
              </a:rPr>
              <a:t>，如下图</a:t>
            </a:r>
            <a:r>
              <a:rPr lang="zh-CN" altLang="en-US" sz="2000" dirty="0">
                <a:solidFill>
                  <a:srgbClr val="595959"/>
                </a:solidFill>
                <a:latin typeface="微软雅黑" panose="020B0503020204020204" pitchFamily="34" charset="-122"/>
                <a:ea typeface="微软雅黑" panose="020B0503020204020204" pitchFamily="34" charset="-122"/>
                <a:cs typeface="+mn-ea"/>
              </a:rPr>
              <a:t>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41947" y="2396348"/>
            <a:ext cx="6551020" cy="417621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5.4.2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监听器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8" name="图片 7"/>
          <p:cNvPicPr>
            <a:picLocks noChangeAspect="1"/>
          </p:cNvPicPr>
          <p:nvPr/>
        </p:nvPicPr>
        <p:blipFill>
          <a:blip r:embed="rId1"/>
          <a:stretch>
            <a:fillRect/>
          </a:stretch>
        </p:blipFill>
        <p:spPr>
          <a:xfrm>
            <a:off x="944880" y="2215515"/>
            <a:ext cx="2797810" cy="3898265"/>
          </a:xfrm>
          <a:prstGeom prst="rect">
            <a:avLst/>
          </a:prstGeom>
        </p:spPr>
      </p:pic>
      <p:sp>
        <p:nvSpPr>
          <p:cNvPr id="9"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en-US" altLang="zh-CN"/>
          </a:p>
        </p:txBody>
      </p:sp>
      <p:sp>
        <p:nvSpPr>
          <p:cNvPr id="10" name="TextBox 35"/>
          <p:cNvSpPr txBox="1">
            <a:spLocks noChangeArrowheads="1"/>
          </p:cNvSpPr>
          <p:nvPr/>
        </p:nvSpPr>
        <p:spPr bwMode="auto">
          <a:xfrm>
            <a:off x="3201035" y="1706408"/>
            <a:ext cx="1606550" cy="123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595959"/>
                </a:solidFill>
                <a:latin typeface="微软雅黑" panose="020B0503020204020204" pitchFamily="34" charset="-122"/>
                <a:ea typeface="微软雅黑" panose="020B0503020204020204" pitchFamily="34" charset="-122"/>
              </a:rPr>
              <a:t>先定一个小目标！</a:t>
            </a:r>
            <a:endParaRPr lang="zh-CN" altLang="en-US" dirty="0">
              <a:solidFill>
                <a:srgbClr val="595959"/>
              </a:solidFill>
              <a:latin typeface="微软雅黑" panose="020B0503020204020204" pitchFamily="34" charset="-122"/>
              <a:ea typeface="微软雅黑" panose="020B0503020204020204" pitchFamily="34" charset="-122"/>
            </a:endParaRPr>
          </a:p>
        </p:txBody>
      </p:sp>
      <p:sp>
        <p:nvSpPr>
          <p:cNvPr id="13" name="TextBox 35"/>
          <p:cNvSpPr txBox="1">
            <a:spLocks noChangeArrowheads="1"/>
          </p:cNvSpPr>
          <p:nvPr/>
        </p:nvSpPr>
        <p:spPr bwMode="auto">
          <a:xfrm>
            <a:off x="5815965" y="3576722"/>
            <a:ext cx="5429568" cy="104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掌握监听器</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的</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使用</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，能够</a:t>
            </a:r>
            <a:r>
              <a:rPr lang="zh-CN" altLang="en-US" sz="2000" dirty="0">
                <a:solidFill>
                  <a:srgbClr val="1369B2"/>
                </a:solidFill>
                <a:latin typeface="微软雅黑" panose="020B0503020204020204" pitchFamily="34" charset="-122"/>
                <a:ea typeface="微软雅黑" panose="020B0503020204020204" pitchFamily="34" charset="-122"/>
                <a:cs typeface="+mn-ea"/>
              </a:rPr>
              <a:t>使用察看结果树和聚合报告查看性能测试结果</a:t>
            </a:r>
            <a:endParaRPr lang="zh-CN" altLang="zh-CN" sz="2000" dirty="0">
              <a:solidFill>
                <a:srgbClr val="1369B2"/>
              </a:solidFill>
              <a:latin typeface="微软雅黑" panose="020B0503020204020204" pitchFamily="34" charset="-122"/>
              <a:ea typeface="微软雅黑" panose="020B0503020204020204" pitchFamily="34" charset="-122"/>
              <a:cs typeface="+mn-ea"/>
            </a:endParaRPr>
          </a:p>
        </p:txBody>
      </p:sp>
      <p:grpSp>
        <p:nvGrpSpPr>
          <p:cNvPr id="11" name="组合 10"/>
          <p:cNvGrpSpPr/>
          <p:nvPr/>
        </p:nvGrpSpPr>
        <p:grpSpPr>
          <a:xfrm>
            <a:off x="5328285" y="3787143"/>
            <a:ext cx="405130" cy="405130"/>
            <a:chOff x="8881" y="4685"/>
            <a:chExt cx="638" cy="638"/>
          </a:xfrm>
        </p:grpSpPr>
        <p:sp>
          <p:nvSpPr>
            <p:cNvPr id="12" name="椭圆 11"/>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5.4.2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监听器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1" name="图片 10"/>
          <p:cNvPicPr>
            <a:picLocks noChangeAspect="1"/>
          </p:cNvPicPr>
          <p:nvPr/>
        </p:nvPicPr>
        <p:blipFill>
          <a:blip r:embed="rId1"/>
          <a:stretch>
            <a:fillRect/>
          </a:stretch>
        </p:blipFill>
        <p:spPr>
          <a:xfrm>
            <a:off x="1011196" y="1629594"/>
            <a:ext cx="3715858" cy="4006159"/>
          </a:xfrm>
          <a:prstGeom prst="rect">
            <a:avLst/>
          </a:prstGeom>
        </p:spPr>
      </p:pic>
      <p:sp>
        <p:nvSpPr>
          <p:cNvPr id="14" name="文本框 7"/>
          <p:cNvSpPr txBox="1"/>
          <p:nvPr/>
        </p:nvSpPr>
        <p:spPr>
          <a:xfrm>
            <a:off x="5297791" y="2113825"/>
            <a:ext cx="6017909" cy="3323987"/>
          </a:xfrm>
          <a:prstGeom prst="rect">
            <a:avLst/>
          </a:prstGeom>
          <a:noFill/>
        </p:spPr>
        <p:txBody>
          <a:bodyPr wrap="square">
            <a:spAutoFit/>
          </a:bodyPr>
          <a:lstStyle/>
          <a:p>
            <a:pPr>
              <a:lnSpc>
                <a:spcPct val="150000"/>
              </a:lnSpc>
            </a:pPr>
            <a:r>
              <a:rPr lang="en-US" altLang="zh-CN" sz="2000">
                <a:solidFill>
                  <a:srgbClr val="1369B2"/>
                </a:solidFill>
                <a:latin typeface="微软雅黑" panose="020B0503020204020204" pitchFamily="34" charset="-122"/>
                <a:ea typeface="微软雅黑" panose="020B0503020204020204" pitchFamily="34" charset="-122"/>
              </a:rPr>
              <a:t>监听器主要用于监听JMeter的测试结果</a:t>
            </a:r>
            <a:r>
              <a:rPr lang="en-US" altLang="zh-CN" sz="2000">
                <a:solidFill>
                  <a:srgbClr val="595959"/>
                </a:solidFill>
                <a:latin typeface="微软雅黑" panose="020B0503020204020204" pitchFamily="34" charset="-122"/>
                <a:ea typeface="微软雅黑" panose="020B0503020204020204" pitchFamily="34" charset="-122"/>
                <a:cs typeface="+mn-ea"/>
              </a:rPr>
              <a:t>，监听器可以将测试结果以</a:t>
            </a:r>
            <a:r>
              <a:rPr lang="en-US" altLang="zh-CN" sz="2000">
                <a:solidFill>
                  <a:srgbClr val="1369B2"/>
                </a:solidFill>
                <a:latin typeface="微软雅黑" panose="020B0503020204020204" pitchFamily="34" charset="-122"/>
                <a:ea typeface="微软雅黑" panose="020B0503020204020204" pitchFamily="34" charset="-122"/>
              </a:rPr>
              <a:t>表格</a:t>
            </a:r>
            <a:r>
              <a:rPr lang="en-US" altLang="zh-CN" sz="2000">
                <a:solidFill>
                  <a:srgbClr val="595959"/>
                </a:solidFill>
                <a:latin typeface="微软雅黑" panose="020B0503020204020204" pitchFamily="34" charset="-122"/>
                <a:ea typeface="微软雅黑" panose="020B0503020204020204" pitchFamily="34" charset="-122"/>
                <a:cs typeface="+mn-ea"/>
              </a:rPr>
              <a:t>或</a:t>
            </a:r>
            <a:r>
              <a:rPr lang="en-US" altLang="zh-CN" sz="2000">
                <a:solidFill>
                  <a:srgbClr val="1369B2"/>
                </a:solidFill>
                <a:latin typeface="微软雅黑" panose="020B0503020204020204" pitchFamily="34" charset="-122"/>
                <a:ea typeface="微软雅黑" panose="020B0503020204020204" pitchFamily="34" charset="-122"/>
              </a:rPr>
              <a:t>图形</a:t>
            </a:r>
            <a:r>
              <a:rPr lang="en-US" altLang="zh-CN" sz="2000">
                <a:solidFill>
                  <a:srgbClr val="595959"/>
                </a:solidFill>
                <a:latin typeface="微软雅黑" panose="020B0503020204020204" pitchFamily="34" charset="-122"/>
                <a:ea typeface="微软雅黑" panose="020B0503020204020204" pitchFamily="34" charset="-122"/>
                <a:cs typeface="+mn-ea"/>
              </a:rPr>
              <a:t>的形式展现给用户，也可以将测试结果保存到文件中，供用户再次分析时使用。监听器可以</a:t>
            </a:r>
            <a:r>
              <a:rPr lang="en-US" altLang="zh-CN" sz="2000">
                <a:solidFill>
                  <a:srgbClr val="1369B2"/>
                </a:solidFill>
                <a:latin typeface="微软雅黑" panose="020B0503020204020204" pitchFamily="34" charset="-122"/>
                <a:ea typeface="微软雅黑" panose="020B0503020204020204" pitchFamily="34" charset="-122"/>
              </a:rPr>
              <a:t>在测试计划的任何位置添加</a:t>
            </a:r>
            <a:r>
              <a:rPr lang="en-US" altLang="zh-CN" sz="2000">
                <a:solidFill>
                  <a:srgbClr val="595959"/>
                </a:solidFill>
                <a:latin typeface="微软雅黑" panose="020B0503020204020204" pitchFamily="34" charset="-122"/>
                <a:ea typeface="微软雅黑" panose="020B0503020204020204" pitchFamily="34" charset="-122"/>
                <a:cs typeface="+mn-ea"/>
              </a:rPr>
              <a:t>，包括直接在</a:t>
            </a:r>
            <a:r>
              <a:rPr lang="en-US" altLang="zh-CN" sz="2000">
                <a:solidFill>
                  <a:srgbClr val="1369B2"/>
                </a:solidFill>
                <a:latin typeface="微软雅黑" panose="020B0503020204020204" pitchFamily="34" charset="-122"/>
                <a:ea typeface="微软雅黑" panose="020B0503020204020204" pitchFamily="34" charset="-122"/>
              </a:rPr>
              <a:t>测试计划</a:t>
            </a:r>
            <a:r>
              <a:rPr lang="en-US" altLang="zh-CN" sz="2000">
                <a:solidFill>
                  <a:srgbClr val="595959"/>
                </a:solidFill>
                <a:latin typeface="微软雅黑" panose="020B0503020204020204" pitchFamily="34" charset="-122"/>
                <a:ea typeface="微软雅黑" panose="020B0503020204020204" pitchFamily="34" charset="-122"/>
                <a:cs typeface="+mn-ea"/>
              </a:rPr>
              <a:t>下面添加或在</a:t>
            </a:r>
            <a:r>
              <a:rPr lang="en-US" altLang="zh-CN" sz="2000">
                <a:solidFill>
                  <a:srgbClr val="1369B2"/>
                </a:solidFill>
                <a:latin typeface="微软雅黑" panose="020B0503020204020204" pitchFamily="34" charset="-122"/>
                <a:ea typeface="微软雅黑" panose="020B0503020204020204" pitchFamily="34" charset="-122"/>
              </a:rPr>
              <a:t>线程组</a:t>
            </a:r>
            <a:r>
              <a:rPr lang="en-US" altLang="zh-CN" sz="2000">
                <a:solidFill>
                  <a:srgbClr val="595959"/>
                </a:solidFill>
                <a:latin typeface="微软雅黑" panose="020B0503020204020204" pitchFamily="34" charset="-122"/>
                <a:ea typeface="微软雅黑" panose="020B0503020204020204" pitchFamily="34" charset="-122"/>
                <a:cs typeface="+mn-ea"/>
              </a:rPr>
              <a:t>下面添加。监听器只能</a:t>
            </a:r>
            <a:r>
              <a:rPr lang="en-US" altLang="zh-CN" sz="2000">
                <a:solidFill>
                  <a:srgbClr val="1369B2"/>
                </a:solidFill>
                <a:latin typeface="微软雅黑" panose="020B0503020204020204" pitchFamily="34" charset="-122"/>
                <a:ea typeface="微软雅黑" panose="020B0503020204020204" pitchFamily="34" charset="-122"/>
              </a:rPr>
              <a:t>监听</a:t>
            </a:r>
            <a:r>
              <a:rPr lang="en-US" altLang="zh-CN" sz="2000">
                <a:solidFill>
                  <a:srgbClr val="595959"/>
                </a:solidFill>
                <a:latin typeface="微软雅黑" panose="020B0503020204020204" pitchFamily="34" charset="-122"/>
                <a:ea typeface="微软雅黑" panose="020B0503020204020204" pitchFamily="34" charset="-122"/>
                <a:cs typeface="+mn-ea"/>
              </a:rPr>
              <a:t>、</a:t>
            </a:r>
            <a:r>
              <a:rPr lang="en-US" altLang="zh-CN" sz="2000">
                <a:solidFill>
                  <a:srgbClr val="1369B2"/>
                </a:solidFill>
                <a:latin typeface="微软雅黑" panose="020B0503020204020204" pitchFamily="34" charset="-122"/>
                <a:ea typeface="微软雅黑" panose="020B0503020204020204" pitchFamily="34" charset="-122"/>
              </a:rPr>
              <a:t>收集同层级</a:t>
            </a:r>
            <a:r>
              <a:rPr lang="en-US" altLang="zh-CN" sz="2000">
                <a:solidFill>
                  <a:srgbClr val="595959"/>
                </a:solidFill>
                <a:latin typeface="微软雅黑" panose="020B0503020204020204" pitchFamily="34" charset="-122"/>
                <a:ea typeface="微软雅黑" panose="020B0503020204020204" pitchFamily="34" charset="-122"/>
                <a:cs typeface="+mn-ea"/>
              </a:rPr>
              <a:t>或</a:t>
            </a:r>
            <a:r>
              <a:rPr lang="en-US" altLang="zh-CN" sz="2000">
                <a:solidFill>
                  <a:srgbClr val="1369B2"/>
                </a:solidFill>
                <a:latin typeface="微软雅黑" panose="020B0503020204020204" pitchFamily="34" charset="-122"/>
                <a:ea typeface="微软雅黑" panose="020B0503020204020204" pitchFamily="34" charset="-122"/>
              </a:rPr>
              <a:t>下层级元件的数据</a:t>
            </a:r>
            <a:r>
              <a:rPr lang="en-US" altLang="zh-CN" sz="2000">
                <a:solidFill>
                  <a:srgbClr val="595959"/>
                </a:solidFill>
                <a:latin typeface="微软雅黑" panose="020B0503020204020204" pitchFamily="34" charset="-122"/>
                <a:ea typeface="微软雅黑" panose="020B0503020204020204" pitchFamily="34" charset="-122"/>
                <a:cs typeface="+mn-ea"/>
              </a:rPr>
              <a:t>，因此，在</a:t>
            </a:r>
            <a:r>
              <a:rPr lang="en-US" altLang="zh-CN" sz="2000">
                <a:solidFill>
                  <a:srgbClr val="1369B2"/>
                </a:solidFill>
                <a:latin typeface="微软雅黑" panose="020B0503020204020204" pitchFamily="34" charset="-122"/>
                <a:ea typeface="微软雅黑" panose="020B0503020204020204" pitchFamily="34" charset="-122"/>
              </a:rPr>
              <a:t>不同层级</a:t>
            </a:r>
            <a:r>
              <a:rPr lang="en-US" altLang="zh-CN" sz="2000">
                <a:solidFill>
                  <a:srgbClr val="595959"/>
                </a:solidFill>
                <a:latin typeface="微软雅黑" panose="020B0503020204020204" pitchFamily="34" charset="-122"/>
                <a:ea typeface="微软雅黑" panose="020B0503020204020204" pitchFamily="34" charset="-122"/>
                <a:cs typeface="+mn-ea"/>
              </a:rPr>
              <a:t>添加的监听器的</a:t>
            </a:r>
            <a:r>
              <a:rPr lang="en-US" altLang="zh-CN" sz="2000">
                <a:solidFill>
                  <a:srgbClr val="1369B2"/>
                </a:solidFill>
                <a:latin typeface="微软雅黑" panose="020B0503020204020204" pitchFamily="34" charset="-122"/>
                <a:ea typeface="微软雅黑" panose="020B0503020204020204" pitchFamily="34" charset="-122"/>
              </a:rPr>
              <a:t>监听范围不同</a:t>
            </a:r>
            <a:r>
              <a:rPr lang="en-US" altLang="zh-CN" sz="2000">
                <a:solidFill>
                  <a:srgbClr val="595959"/>
                </a:solidFill>
                <a:latin typeface="微软雅黑" panose="020B0503020204020204" pitchFamily="34" charset="-122"/>
                <a:ea typeface="微软雅黑" panose="020B0503020204020204" pitchFamily="34" charset="-122"/>
                <a:cs typeface="+mn-ea"/>
              </a:rPr>
              <a:t>。</a:t>
            </a:r>
            <a:endParaRPr lang="zh-CN" altLang="zh-CN" sz="200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3718942" y="3030845"/>
            <a:ext cx="7957137" cy="830997"/>
          </a:xfrm>
          <a:prstGeom prst="rect">
            <a:avLst/>
          </a:prstGeom>
          <a:noFill/>
        </p:spPr>
        <p:txBody>
          <a:bodyPr wrap="square" lIns="91443" tIns="45720" rIns="91443" bIns="45720" rtlCol="0">
            <a:spAutoFit/>
          </a:bodyPr>
          <a:lstStyle/>
          <a:p>
            <a:r>
              <a:rPr lang="zh-CN" altLang="en-US" sz="4800" b="1" dirty="0">
                <a:solidFill>
                  <a:srgbClr val="1369B2"/>
                </a:solidFill>
                <a:latin typeface="微软雅黑" panose="020B0503020204020204" pitchFamily="34" charset="-122"/>
                <a:ea typeface="微软雅黑" panose="020B0503020204020204" pitchFamily="34" charset="-122"/>
                <a:cs typeface="+mn-ea"/>
                <a:sym typeface="+mn-lt"/>
              </a:rPr>
              <a:t>性能测试</a:t>
            </a:r>
            <a:r>
              <a:rPr lang="zh-CN" altLang="en-US" sz="4800" b="1" dirty="0">
                <a:solidFill>
                  <a:srgbClr val="595959"/>
                </a:solidFill>
                <a:latin typeface="微软雅黑" panose="020B0503020204020204" pitchFamily="34" charset="-122"/>
                <a:ea typeface="微软雅黑" panose="020B0503020204020204" pitchFamily="34" charset="-122"/>
                <a:cs typeface="+mn-ea"/>
                <a:sym typeface="+mn-lt"/>
              </a:rPr>
              <a:t>概述</a:t>
            </a:r>
            <a:endParaRPr lang="en-GB" altLang="zh-CN" sz="48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TextBox 48"/>
          <p:cNvSpPr txBox="1"/>
          <p:nvPr/>
        </p:nvSpPr>
        <p:spPr>
          <a:xfrm>
            <a:off x="1565393" y="2897862"/>
            <a:ext cx="2016224" cy="1107996"/>
          </a:xfrm>
          <a:prstGeom prst="rect">
            <a:avLst/>
          </a:prstGeom>
          <a:noFill/>
        </p:spPr>
        <p:txBody>
          <a:bodyPr wrap="square" lIns="91443" tIns="45720" rIns="91443" bIns="45720" rtlCol="0">
            <a:spAutoFit/>
          </a:bodyPr>
          <a:lstStyle/>
          <a:p>
            <a:r>
              <a:rPr lang="en-US" altLang="zh-CN" sz="6600" b="1" dirty="0">
                <a:solidFill>
                  <a:srgbClr val="FAFAFA"/>
                </a:solidFill>
                <a:latin typeface="微软雅黑" panose="020B0503020204020204" pitchFamily="34" charset="-122"/>
                <a:ea typeface="微软雅黑" panose="020B0503020204020204" pitchFamily="34" charset="-122"/>
                <a:cs typeface="+mn-ea"/>
                <a:sym typeface="+mn-lt"/>
              </a:rPr>
              <a:t>5.1</a:t>
            </a:r>
            <a:endParaRPr lang="en-US" altLang="en-GB" sz="6600" b="1" dirty="0">
              <a:solidFill>
                <a:srgbClr val="FAFAFA"/>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5.4.2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监听器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343153" y="987403"/>
            <a:ext cx="9059631" cy="553998"/>
          </a:xfrm>
          <a:prstGeom prst="rect">
            <a:avLst/>
          </a:prstGeom>
        </p:spPr>
        <p:txBody>
          <a:bodyPr wrap="square">
            <a:spAutoFit/>
          </a:bodyPr>
          <a:lstStyle/>
          <a:p>
            <a:pPr>
              <a:lnSpc>
                <a:spcPct val="150000"/>
              </a:lnSpc>
            </a:pPr>
            <a:r>
              <a:rPr lang="en-US" altLang="zh-CN" sz="2000">
                <a:solidFill>
                  <a:srgbClr val="595959"/>
                </a:solidFill>
                <a:latin typeface="微软雅黑" panose="020B0503020204020204" pitchFamily="34" charset="-122"/>
                <a:ea typeface="微软雅黑" panose="020B0503020204020204" pitchFamily="34" charset="-122"/>
                <a:cs typeface="+mn-ea"/>
              </a:rPr>
              <a:t>JMeter 常用的监听器为</a:t>
            </a:r>
            <a:r>
              <a:rPr lang="en-US" altLang="zh-CN" sz="2000">
                <a:solidFill>
                  <a:srgbClr val="1369B2"/>
                </a:solidFill>
                <a:latin typeface="微软雅黑" panose="020B0503020204020204" pitchFamily="34" charset="-122"/>
                <a:ea typeface="微软雅黑" panose="020B0503020204020204" pitchFamily="34" charset="-122"/>
              </a:rPr>
              <a:t>察看结果树</a:t>
            </a:r>
            <a:r>
              <a:rPr lang="en-US" altLang="zh-CN" sz="2000">
                <a:solidFill>
                  <a:srgbClr val="595959"/>
                </a:solidFill>
                <a:latin typeface="微软雅黑" panose="020B0503020204020204" pitchFamily="34" charset="-122"/>
                <a:ea typeface="微软雅黑" panose="020B0503020204020204" pitchFamily="34" charset="-122"/>
                <a:cs typeface="+mn-ea"/>
              </a:rPr>
              <a:t>和</a:t>
            </a:r>
            <a:r>
              <a:rPr lang="en-US" altLang="zh-CN" sz="2000">
                <a:solidFill>
                  <a:srgbClr val="1369B2"/>
                </a:solidFill>
                <a:latin typeface="微软雅黑" panose="020B0503020204020204" pitchFamily="34" charset="-122"/>
                <a:ea typeface="微软雅黑" panose="020B0503020204020204" pitchFamily="34" charset="-122"/>
              </a:rPr>
              <a:t>聚合报告</a:t>
            </a:r>
            <a:r>
              <a:rPr lang="zh-CN" altLang="en-US" sz="2000">
                <a:solidFill>
                  <a:srgbClr val="595959"/>
                </a:solidFill>
                <a:latin typeface="微软雅黑" panose="020B0503020204020204" pitchFamily="34" charset="-122"/>
                <a:ea typeface="微软雅黑" panose="020B0503020204020204" pitchFamily="34" charset="-122"/>
                <a:cs typeface="+mn-ea"/>
              </a:rPr>
              <a:t>。</a:t>
            </a:r>
            <a:endParaRPr lang="zh-CN" altLang="en-US" sz="2000" dirty="0">
              <a:solidFill>
                <a:srgbClr val="595959"/>
              </a:solidFill>
              <a:latin typeface="微软雅黑" panose="020B0503020204020204" pitchFamily="34" charset="-122"/>
              <a:ea typeface="微软雅黑" panose="020B0503020204020204" pitchFamily="34" charset="-122"/>
              <a:cs typeface="+mn-ea"/>
            </a:endParaRPr>
          </a:p>
        </p:txBody>
      </p:sp>
      <p:sp>
        <p:nvSpPr>
          <p:cNvPr id="18" name="原创设计师QQ598969553          _3"/>
          <p:cNvSpPr/>
          <p:nvPr/>
        </p:nvSpPr>
        <p:spPr>
          <a:xfrm>
            <a:off x="1151896" y="3455420"/>
            <a:ext cx="4590731" cy="1894019"/>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原创设计师QQ598969553          _4"/>
          <p:cNvSpPr/>
          <p:nvPr/>
        </p:nvSpPr>
        <p:spPr>
          <a:xfrm>
            <a:off x="1216528" y="3771331"/>
            <a:ext cx="4364876" cy="1372683"/>
          </a:xfrm>
          <a:prstGeom prst="rect">
            <a:avLst/>
          </a:prstGeom>
        </p:spPr>
        <p:txBody>
          <a:bodyPr wrap="square">
            <a:spAutoFit/>
          </a:bodyPr>
          <a:lstStyle/>
          <a:p>
            <a:pPr>
              <a:lnSpc>
                <a:spcPct val="130000"/>
              </a:lnSpc>
            </a:pPr>
            <a:r>
              <a:rPr lang="zh-CN" altLang="zh-CN" sz="1600" dirty="0">
                <a:solidFill>
                  <a:srgbClr val="595959"/>
                </a:solidFill>
                <a:latin typeface="微软雅黑" panose="020B0503020204020204" pitchFamily="34" charset="-122"/>
                <a:ea typeface="微软雅黑" panose="020B0503020204020204" pitchFamily="34" charset="-122"/>
                <a:cs typeface="+mn-ea"/>
              </a:rPr>
              <a:t>在</a:t>
            </a:r>
            <a:r>
              <a:rPr lang="en-US" altLang="zh-CN" sz="16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1600" dirty="0">
                <a:solidFill>
                  <a:srgbClr val="595959"/>
                </a:solidFill>
                <a:latin typeface="微软雅黑" panose="020B0503020204020204" pitchFamily="34" charset="-122"/>
                <a:ea typeface="微软雅黑" panose="020B0503020204020204" pitchFamily="34" charset="-122"/>
                <a:cs typeface="+mn-ea"/>
              </a:rPr>
              <a:t>主界面</a:t>
            </a:r>
            <a:r>
              <a:rPr lang="zh-CN" altLang="zh-CN" sz="1600" dirty="0">
                <a:solidFill>
                  <a:srgbClr val="1369B2"/>
                </a:solidFill>
                <a:latin typeface="微软雅黑" panose="020B0503020204020204" pitchFamily="34" charset="-122"/>
                <a:ea typeface="微软雅黑" panose="020B0503020204020204" pitchFamily="34" charset="-122"/>
              </a:rPr>
              <a:t>选中</a:t>
            </a:r>
            <a:r>
              <a:rPr lang="zh-CN" altLang="zh-CN" sz="1600">
                <a:solidFill>
                  <a:srgbClr val="1369B2"/>
                </a:solidFill>
                <a:latin typeface="微软雅黑" panose="020B0503020204020204" pitchFamily="34" charset="-122"/>
                <a:ea typeface="微软雅黑" panose="020B0503020204020204" pitchFamily="34" charset="-122"/>
              </a:rPr>
              <a:t>测试计划并</a:t>
            </a:r>
            <a:r>
              <a:rPr lang="zh-CN" altLang="en-US" sz="1600">
                <a:solidFill>
                  <a:srgbClr val="1369B2"/>
                </a:solidFill>
                <a:latin typeface="微软雅黑" panose="020B0503020204020204" pitchFamily="34" charset="-122"/>
                <a:ea typeface="微软雅黑" panose="020B0503020204020204" pitchFamily="34" charset="-122"/>
              </a:rPr>
              <a:t>右键单击</a:t>
            </a:r>
            <a:r>
              <a:rPr lang="zh-CN" altLang="zh-CN" sz="1600">
                <a:solidFill>
                  <a:srgbClr val="595959"/>
                </a:solidFill>
                <a:latin typeface="微软雅黑" panose="020B0503020204020204" pitchFamily="34" charset="-122"/>
                <a:ea typeface="微软雅黑" panose="020B0503020204020204" pitchFamily="34" charset="-122"/>
                <a:cs typeface="+mn-ea"/>
              </a:rPr>
              <a:t>，</a:t>
            </a:r>
            <a:r>
              <a:rPr lang="zh-CN" altLang="zh-CN" sz="1600" dirty="0">
                <a:solidFill>
                  <a:srgbClr val="595959"/>
                </a:solidFill>
                <a:latin typeface="微软雅黑" panose="020B0503020204020204" pitchFamily="34" charset="-122"/>
                <a:ea typeface="微软雅黑" panose="020B0503020204020204" pitchFamily="34" charset="-122"/>
                <a:cs typeface="+mn-ea"/>
              </a:rPr>
              <a:t>在弹</a:t>
            </a:r>
            <a:r>
              <a:rPr lang="zh-CN" altLang="zh-CN" sz="1600">
                <a:solidFill>
                  <a:srgbClr val="595959"/>
                </a:solidFill>
                <a:latin typeface="微软雅黑" panose="020B0503020204020204" pitchFamily="34" charset="-122"/>
                <a:ea typeface="微软雅黑" panose="020B0503020204020204" pitchFamily="34" charset="-122"/>
                <a:cs typeface="+mn-ea"/>
              </a:rPr>
              <a:t>出的</a:t>
            </a:r>
            <a:r>
              <a:rPr lang="zh-CN" altLang="en-US" sz="1600">
                <a:solidFill>
                  <a:srgbClr val="595959"/>
                </a:solidFill>
                <a:latin typeface="微软雅黑" panose="020B0503020204020204" pitchFamily="34" charset="-122"/>
                <a:ea typeface="微软雅黑" panose="020B0503020204020204" pitchFamily="34" charset="-122"/>
                <a:cs typeface="+mn-ea"/>
              </a:rPr>
              <a:t>快捷菜单</a:t>
            </a:r>
            <a:r>
              <a:rPr lang="zh-CN" altLang="zh-CN" sz="1600">
                <a:solidFill>
                  <a:srgbClr val="595959"/>
                </a:solidFill>
                <a:latin typeface="微软雅黑" panose="020B0503020204020204" pitchFamily="34" charset="-122"/>
                <a:ea typeface="微软雅黑" panose="020B0503020204020204" pitchFamily="34" charset="-122"/>
                <a:cs typeface="+mn-ea"/>
              </a:rPr>
              <a:t>中</a:t>
            </a:r>
            <a:r>
              <a:rPr lang="zh-CN" altLang="zh-CN" sz="1600" dirty="0">
                <a:solidFill>
                  <a:srgbClr val="595959"/>
                </a:solidFill>
                <a:latin typeface="微软雅黑" panose="020B0503020204020204" pitchFamily="34" charset="-122"/>
                <a:ea typeface="微软雅黑" panose="020B0503020204020204" pitchFamily="34" charset="-122"/>
                <a:cs typeface="+mn-ea"/>
              </a:rPr>
              <a:t>依次选择</a:t>
            </a:r>
            <a:r>
              <a:rPr lang="zh-CN" altLang="zh-CN" sz="1600" dirty="0">
                <a:solidFill>
                  <a:srgbClr val="1369B2"/>
                </a:solidFill>
                <a:latin typeface="微软雅黑" panose="020B0503020204020204" pitchFamily="34" charset="-122"/>
                <a:ea typeface="微软雅黑" panose="020B0503020204020204" pitchFamily="34" charset="-122"/>
              </a:rPr>
              <a:t>“添加”</a:t>
            </a:r>
            <a:r>
              <a:rPr lang="en-US" altLang="zh-CN" sz="1600" dirty="0">
                <a:solidFill>
                  <a:srgbClr val="1369B2"/>
                </a:solidFill>
                <a:latin typeface="微软雅黑" panose="020B0503020204020204" pitchFamily="34" charset="-122"/>
                <a:ea typeface="微软雅黑" panose="020B0503020204020204" pitchFamily="34" charset="-122"/>
                <a:sym typeface="Wingdings 3"/>
              </a:rPr>
              <a:t></a:t>
            </a:r>
            <a:r>
              <a:rPr lang="zh-CN" altLang="zh-CN" sz="1600" dirty="0">
                <a:solidFill>
                  <a:srgbClr val="1369B2"/>
                </a:solidFill>
                <a:latin typeface="微软雅黑" panose="020B0503020204020204" pitchFamily="34" charset="-122"/>
                <a:ea typeface="微软雅黑" panose="020B0503020204020204" pitchFamily="34" charset="-122"/>
              </a:rPr>
              <a:t>“监听器”</a:t>
            </a:r>
            <a:r>
              <a:rPr lang="en-US" altLang="zh-CN" sz="1600" dirty="0">
                <a:solidFill>
                  <a:srgbClr val="1369B2"/>
                </a:solidFill>
                <a:latin typeface="微软雅黑" panose="020B0503020204020204" pitchFamily="34" charset="-122"/>
                <a:ea typeface="微软雅黑" panose="020B0503020204020204" pitchFamily="34" charset="-122"/>
                <a:sym typeface="Wingdings 3"/>
              </a:rPr>
              <a:t></a:t>
            </a:r>
            <a:r>
              <a:rPr lang="zh-CN" altLang="zh-CN" sz="1600" dirty="0">
                <a:solidFill>
                  <a:srgbClr val="1369B2"/>
                </a:solidFill>
                <a:latin typeface="微软雅黑" panose="020B0503020204020204" pitchFamily="34" charset="-122"/>
                <a:ea typeface="微软雅黑" panose="020B0503020204020204" pitchFamily="34" charset="-122"/>
              </a:rPr>
              <a:t>“察看结果树”</a:t>
            </a:r>
            <a:r>
              <a:rPr lang="zh-CN" altLang="zh-CN" sz="1600" dirty="0">
                <a:solidFill>
                  <a:srgbClr val="595959"/>
                </a:solidFill>
                <a:latin typeface="微软雅黑" panose="020B0503020204020204" pitchFamily="34" charset="-122"/>
                <a:ea typeface="微软雅黑" panose="020B0503020204020204" pitchFamily="34" charset="-122"/>
                <a:cs typeface="+mn-ea"/>
              </a:rPr>
              <a:t>，会添加一个察看结果树界面，也就是一个察看结果树。</a:t>
            </a:r>
            <a:endParaRPr lang="zh-CN" altLang="zh-CN" sz="1600" dirty="0">
              <a:solidFill>
                <a:srgbClr val="595959"/>
              </a:solidFill>
              <a:latin typeface="微软雅黑" panose="020B0503020204020204" pitchFamily="34" charset="-122"/>
              <a:ea typeface="微软雅黑" panose="020B0503020204020204" pitchFamily="34" charset="-122"/>
              <a:cs typeface="+mn-ea"/>
            </a:endParaRPr>
          </a:p>
        </p:txBody>
      </p:sp>
      <p:sp>
        <p:nvSpPr>
          <p:cNvPr id="20" name="原创设计师QQ598969553          _5"/>
          <p:cNvSpPr/>
          <p:nvPr/>
        </p:nvSpPr>
        <p:spPr>
          <a:xfrm>
            <a:off x="6242733" y="3477616"/>
            <a:ext cx="4859657" cy="1871823"/>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原创设计师QQ598969553          _6"/>
          <p:cNvSpPr/>
          <p:nvPr/>
        </p:nvSpPr>
        <p:spPr>
          <a:xfrm>
            <a:off x="1807502" y="3221337"/>
            <a:ext cx="3279515" cy="462161"/>
          </a:xfrm>
          <a:prstGeom prst="roundRect">
            <a:avLst/>
          </a:prstGeom>
          <a:solidFill>
            <a:srgbClr val="0070C0"/>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defTabSz="1450340">
              <a:lnSpc>
                <a:spcPct val="200000"/>
              </a:lnSpc>
            </a:pPr>
            <a:endParaRPr lang="zh-CN" altLang="en-US" sz="1200">
              <a:solidFill>
                <a:schemeClr val="bg1"/>
              </a:solidFill>
              <a:cs typeface="+mn-ea"/>
              <a:sym typeface="+mn-lt"/>
            </a:endParaRPr>
          </a:p>
        </p:txBody>
      </p:sp>
      <p:sp>
        <p:nvSpPr>
          <p:cNvPr id="22" name="原创设计师QQ598969553          _7"/>
          <p:cNvSpPr txBox="1"/>
          <p:nvPr/>
        </p:nvSpPr>
        <p:spPr>
          <a:xfrm>
            <a:off x="1643670" y="3271135"/>
            <a:ext cx="3443347" cy="338554"/>
          </a:xfrm>
          <a:prstGeom prst="rect">
            <a:avLst/>
          </a:prstGeom>
          <a:noFill/>
        </p:spPr>
        <p:txBody>
          <a:bodyPr wrap="square" rtlCol="0">
            <a:spAutoFit/>
          </a:bodyPr>
          <a:lstStyle/>
          <a:p>
            <a:pPr lvl="0" algn="ctr" defTabSz="1216660">
              <a:spcBef>
                <a:spcPct val="20000"/>
              </a:spcBef>
              <a:defRPr/>
            </a:pPr>
            <a:r>
              <a:rPr lang="zh-CN" altLang="en-US" sz="1600" b="1">
                <a:solidFill>
                  <a:schemeClr val="bg1"/>
                </a:solidFill>
                <a:latin typeface="微软雅黑" panose="020B0503020204020204" pitchFamily="34" charset="-122"/>
                <a:ea typeface="微软雅黑" panose="020B0503020204020204" pitchFamily="34" charset="-122"/>
                <a:cs typeface="+mn-ea"/>
              </a:rPr>
              <a:t>（</a:t>
            </a:r>
            <a:r>
              <a:rPr lang="en-US" altLang="zh-CN" sz="1600" b="1">
                <a:solidFill>
                  <a:schemeClr val="bg1"/>
                </a:solidFill>
                <a:latin typeface="微软雅黑" panose="020B0503020204020204" pitchFamily="34" charset="-122"/>
                <a:ea typeface="微软雅黑" panose="020B0503020204020204" pitchFamily="34" charset="-122"/>
                <a:cs typeface="+mn-ea"/>
              </a:rPr>
              <a:t>1</a:t>
            </a:r>
            <a:r>
              <a:rPr lang="zh-CN" altLang="en-US" sz="1600" b="1">
                <a:solidFill>
                  <a:schemeClr val="bg1"/>
                </a:solidFill>
                <a:latin typeface="微软雅黑" panose="020B0503020204020204" pitchFamily="34" charset="-122"/>
                <a:ea typeface="微软雅黑" panose="020B0503020204020204" pitchFamily="34" charset="-122"/>
                <a:cs typeface="+mn-ea"/>
              </a:rPr>
              <a:t>）</a:t>
            </a:r>
            <a:r>
              <a:rPr lang="zh-CN" altLang="zh-CN" sz="1600" b="1">
                <a:solidFill>
                  <a:schemeClr val="bg1"/>
                </a:solidFill>
                <a:latin typeface="微软雅黑" panose="020B0503020204020204" pitchFamily="34" charset="-122"/>
                <a:ea typeface="微软雅黑" panose="020B0503020204020204" pitchFamily="34" charset="-122"/>
                <a:cs typeface="+mn-ea"/>
              </a:rPr>
              <a:t>在</a:t>
            </a:r>
            <a:r>
              <a:rPr lang="zh-CN" altLang="zh-CN" sz="1600" b="1" dirty="0">
                <a:solidFill>
                  <a:schemeClr val="bg1"/>
                </a:solidFill>
                <a:latin typeface="微软雅黑" panose="020B0503020204020204" pitchFamily="34" charset="-122"/>
                <a:ea typeface="微软雅黑" panose="020B0503020204020204" pitchFamily="34" charset="-122"/>
                <a:cs typeface="+mn-ea"/>
              </a:rPr>
              <a:t>测试计划中添加察看结果树</a:t>
            </a:r>
            <a:endParaRPr lang="zh-CN" altLang="en-US" sz="16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3" name="原创设计师QQ598969553          _8"/>
          <p:cNvSpPr/>
          <p:nvPr/>
        </p:nvSpPr>
        <p:spPr>
          <a:xfrm>
            <a:off x="7036742" y="3246628"/>
            <a:ext cx="3279515" cy="462161"/>
          </a:xfrm>
          <a:prstGeom prst="roundRect">
            <a:avLst/>
          </a:prstGeom>
          <a:solidFill>
            <a:srgbClr val="0070C0"/>
          </a:solidFill>
          <a:ln>
            <a:noFill/>
          </a:ln>
          <a:effectLst>
            <a:outerShdw blurRad="101600" dist="76200" dir="2700000" algn="tl" rotWithShape="0">
              <a:prstClr val="black">
                <a:alpha val="30000"/>
              </a:prstClr>
            </a:outerShdw>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22860" tIns="22860" rIns="22860" bIns="22860" numCol="1" spcCol="1270" anchor="ctr" anchorCtr="0">
            <a:noAutofit/>
          </a:bodyPr>
          <a:lstStyle/>
          <a:p>
            <a:pPr algn="ctr" defTabSz="266700">
              <a:lnSpc>
                <a:spcPct val="90000"/>
              </a:lnSpc>
              <a:spcBef>
                <a:spcPct val="0"/>
              </a:spcBef>
              <a:spcAft>
                <a:spcPct val="35000"/>
              </a:spcAft>
            </a:pPr>
            <a:endParaRPr lang="zh-CN" altLang="en-US" sz="800">
              <a:solidFill>
                <a:srgbClr val="FFFFFF"/>
              </a:solidFill>
              <a:latin typeface="Lato Light"/>
              <a:cs typeface="Lato Light"/>
              <a:sym typeface="+mn-lt"/>
            </a:endParaRPr>
          </a:p>
        </p:txBody>
      </p:sp>
      <p:sp>
        <p:nvSpPr>
          <p:cNvPr id="24" name="原创设计师QQ598969553          _9"/>
          <p:cNvSpPr txBox="1"/>
          <p:nvPr/>
        </p:nvSpPr>
        <p:spPr>
          <a:xfrm>
            <a:off x="6950215" y="3305972"/>
            <a:ext cx="3366042" cy="338554"/>
          </a:xfrm>
          <a:prstGeom prst="rect">
            <a:avLst/>
          </a:prstGeom>
          <a:noFill/>
        </p:spPr>
        <p:txBody>
          <a:bodyPr wrap="square" rtlCol="0">
            <a:spAutoFit/>
          </a:bodyPr>
          <a:lstStyle/>
          <a:p>
            <a:pPr algn="ctr" defTabSz="1216660">
              <a:spcBef>
                <a:spcPct val="20000"/>
              </a:spcBef>
              <a:defRPr/>
            </a:pPr>
            <a:r>
              <a:rPr lang="zh-CN" altLang="en-US" sz="1600" b="1">
                <a:solidFill>
                  <a:schemeClr val="bg1"/>
                </a:solidFill>
                <a:latin typeface="微软雅黑" panose="020B0503020204020204" pitchFamily="34" charset="-122"/>
                <a:ea typeface="微软雅黑" panose="020B0503020204020204" pitchFamily="34" charset="-122"/>
                <a:cs typeface="+mn-ea"/>
              </a:rPr>
              <a:t>（</a:t>
            </a:r>
            <a:r>
              <a:rPr lang="en-US" altLang="zh-CN" sz="1600" b="1">
                <a:solidFill>
                  <a:schemeClr val="bg1"/>
                </a:solidFill>
                <a:latin typeface="微软雅黑" panose="020B0503020204020204" pitchFamily="34" charset="-122"/>
                <a:ea typeface="微软雅黑" panose="020B0503020204020204" pitchFamily="34" charset="-122"/>
                <a:cs typeface="+mn-ea"/>
              </a:rPr>
              <a:t>2</a:t>
            </a:r>
            <a:r>
              <a:rPr lang="zh-CN" altLang="en-US" sz="1600" b="1">
                <a:solidFill>
                  <a:schemeClr val="bg1"/>
                </a:solidFill>
                <a:latin typeface="微软雅黑" panose="020B0503020204020204" pitchFamily="34" charset="-122"/>
                <a:ea typeface="微软雅黑" panose="020B0503020204020204" pitchFamily="34" charset="-122"/>
                <a:cs typeface="+mn-ea"/>
              </a:rPr>
              <a:t>）</a:t>
            </a:r>
            <a:r>
              <a:rPr lang="zh-CN" altLang="zh-CN" sz="1600" b="1">
                <a:solidFill>
                  <a:schemeClr val="bg1"/>
                </a:solidFill>
                <a:latin typeface="微软雅黑" panose="020B0503020204020204" pitchFamily="34" charset="-122"/>
                <a:ea typeface="微软雅黑" panose="020B0503020204020204" pitchFamily="34" charset="-122"/>
                <a:cs typeface="+mn-ea"/>
              </a:rPr>
              <a:t>在</a:t>
            </a:r>
            <a:r>
              <a:rPr lang="zh-CN" altLang="zh-CN" sz="1600" b="1" dirty="0">
                <a:solidFill>
                  <a:schemeClr val="bg1"/>
                </a:solidFill>
                <a:latin typeface="微软雅黑" panose="020B0503020204020204" pitchFamily="34" charset="-122"/>
                <a:ea typeface="微软雅黑" panose="020B0503020204020204" pitchFamily="34" charset="-122"/>
                <a:cs typeface="+mn-ea"/>
              </a:rPr>
              <a:t>线程组中添加察看结果树</a:t>
            </a:r>
            <a:endParaRPr lang="zh-CN" altLang="zh-CN" sz="1600" b="1" dirty="0">
              <a:solidFill>
                <a:schemeClr val="bg1"/>
              </a:solidFill>
              <a:latin typeface="微软雅黑" panose="020B0503020204020204" pitchFamily="34" charset="-122"/>
              <a:ea typeface="微软雅黑" panose="020B0503020204020204" pitchFamily="34" charset="-122"/>
              <a:cs typeface="+mn-ea"/>
            </a:endParaRPr>
          </a:p>
        </p:txBody>
      </p:sp>
      <p:sp>
        <p:nvSpPr>
          <p:cNvPr id="25" name="原创设计师QQ598969553          _10"/>
          <p:cNvSpPr/>
          <p:nvPr/>
        </p:nvSpPr>
        <p:spPr>
          <a:xfrm>
            <a:off x="6385608" y="3751006"/>
            <a:ext cx="4552950" cy="1569660"/>
          </a:xfrm>
          <a:prstGeom prst="rect">
            <a:avLst/>
          </a:prstGeom>
        </p:spPr>
        <p:txBody>
          <a:bodyPr wrap="square">
            <a:spAutoFit/>
          </a:bodyPr>
          <a:lstStyle/>
          <a:p>
            <a:pPr>
              <a:lnSpc>
                <a:spcPct val="150000"/>
              </a:lnSpc>
            </a:pPr>
            <a:r>
              <a:rPr lang="zh-CN" altLang="zh-CN" sz="1600" dirty="0">
                <a:solidFill>
                  <a:srgbClr val="595959"/>
                </a:solidFill>
                <a:latin typeface="微软雅黑" panose="020B0503020204020204" pitchFamily="34" charset="-122"/>
                <a:ea typeface="微软雅黑" panose="020B0503020204020204" pitchFamily="34" charset="-122"/>
                <a:cs typeface="+mn-ea"/>
              </a:rPr>
              <a:t>在</a:t>
            </a:r>
            <a:r>
              <a:rPr lang="en-US" altLang="zh-CN" sz="16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1600" dirty="0">
                <a:solidFill>
                  <a:srgbClr val="595959"/>
                </a:solidFill>
                <a:latin typeface="微软雅黑" panose="020B0503020204020204" pitchFamily="34" charset="-122"/>
                <a:ea typeface="微软雅黑" panose="020B0503020204020204" pitchFamily="34" charset="-122"/>
                <a:cs typeface="+mn-ea"/>
              </a:rPr>
              <a:t>主界面的测试计划中</a:t>
            </a:r>
            <a:r>
              <a:rPr lang="zh-CN" altLang="zh-CN" sz="1600" dirty="0">
                <a:solidFill>
                  <a:srgbClr val="1369B2"/>
                </a:solidFill>
                <a:latin typeface="微软雅黑" panose="020B0503020204020204" pitchFamily="34" charset="-122"/>
                <a:ea typeface="微软雅黑" panose="020B0503020204020204" pitchFamily="34" charset="-122"/>
              </a:rPr>
              <a:t>首先添加线程组</a:t>
            </a:r>
            <a:r>
              <a:rPr lang="zh-CN"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mn-ea"/>
              </a:rPr>
              <a:t>，</a:t>
            </a:r>
            <a:r>
              <a:rPr lang="zh-CN" altLang="zh-CN" sz="1600" dirty="0">
                <a:solidFill>
                  <a:srgbClr val="595959"/>
                </a:solidFill>
                <a:latin typeface="微软雅黑" panose="020B0503020204020204" pitchFamily="34" charset="-122"/>
                <a:ea typeface="微软雅黑" panose="020B0503020204020204" pitchFamily="34" charset="-122"/>
                <a:cs typeface="+mn-ea"/>
              </a:rPr>
              <a:t>然后</a:t>
            </a:r>
            <a:r>
              <a:rPr lang="zh-CN" altLang="zh-CN" sz="1600" dirty="0">
                <a:solidFill>
                  <a:srgbClr val="1369B2"/>
                </a:solidFill>
                <a:latin typeface="微软雅黑" panose="020B0503020204020204" pitchFamily="34" charset="-122"/>
                <a:ea typeface="微软雅黑" panose="020B0503020204020204" pitchFamily="34" charset="-122"/>
              </a:rPr>
              <a:t>选中线程</a:t>
            </a:r>
            <a:r>
              <a:rPr lang="zh-CN" altLang="zh-CN" sz="1600">
                <a:solidFill>
                  <a:srgbClr val="1369B2"/>
                </a:solidFill>
                <a:latin typeface="微软雅黑" panose="020B0503020204020204" pitchFamily="34" charset="-122"/>
                <a:ea typeface="微软雅黑" panose="020B0503020204020204" pitchFamily="34" charset="-122"/>
              </a:rPr>
              <a:t>组并</a:t>
            </a:r>
            <a:r>
              <a:rPr lang="zh-CN" altLang="en-US" sz="1600">
                <a:solidFill>
                  <a:srgbClr val="1369B2"/>
                </a:solidFill>
                <a:latin typeface="微软雅黑" panose="020B0503020204020204" pitchFamily="34" charset="-122"/>
                <a:ea typeface="微软雅黑" panose="020B0503020204020204" pitchFamily="34" charset="-122"/>
              </a:rPr>
              <a:t>右键单击</a:t>
            </a:r>
            <a:r>
              <a:rPr lang="zh-CN" altLang="zh-CN" sz="1600">
                <a:solidFill>
                  <a:schemeClr val="tx1">
                    <a:lumMod val="85000"/>
                    <a:lumOff val="15000"/>
                  </a:schemeClr>
                </a:solidFill>
                <a:latin typeface="微软雅黑" panose="020B0503020204020204" pitchFamily="34" charset="-122"/>
                <a:ea typeface="微软雅黑" panose="020B0503020204020204" pitchFamily="34" charset="-122"/>
                <a:cs typeface="+mn-ea"/>
              </a:rPr>
              <a:t>，</a:t>
            </a:r>
            <a:r>
              <a:rPr lang="zh-CN" altLang="zh-CN" sz="1600" dirty="0">
                <a:solidFill>
                  <a:srgbClr val="595959"/>
                </a:solidFill>
                <a:latin typeface="微软雅黑" panose="020B0503020204020204" pitchFamily="34" charset="-122"/>
                <a:ea typeface="微软雅黑" panose="020B0503020204020204" pitchFamily="34" charset="-122"/>
                <a:cs typeface="+mn-ea"/>
              </a:rPr>
              <a:t>在弹</a:t>
            </a:r>
            <a:r>
              <a:rPr lang="zh-CN" altLang="zh-CN" sz="1600">
                <a:solidFill>
                  <a:srgbClr val="595959"/>
                </a:solidFill>
                <a:latin typeface="微软雅黑" panose="020B0503020204020204" pitchFamily="34" charset="-122"/>
                <a:ea typeface="微软雅黑" panose="020B0503020204020204" pitchFamily="34" charset="-122"/>
                <a:cs typeface="+mn-ea"/>
              </a:rPr>
              <a:t>出的</a:t>
            </a:r>
            <a:r>
              <a:rPr lang="zh-CN" altLang="en-US" sz="1600">
                <a:solidFill>
                  <a:srgbClr val="595959"/>
                </a:solidFill>
                <a:latin typeface="微软雅黑" panose="020B0503020204020204" pitchFamily="34" charset="-122"/>
                <a:ea typeface="微软雅黑" panose="020B0503020204020204" pitchFamily="34" charset="-122"/>
                <a:cs typeface="+mn-ea"/>
              </a:rPr>
              <a:t>快捷菜单</a:t>
            </a:r>
            <a:r>
              <a:rPr lang="zh-CN" altLang="zh-CN" sz="1600">
                <a:solidFill>
                  <a:srgbClr val="595959"/>
                </a:solidFill>
                <a:latin typeface="微软雅黑" panose="020B0503020204020204" pitchFamily="34" charset="-122"/>
                <a:ea typeface="微软雅黑" panose="020B0503020204020204" pitchFamily="34" charset="-122"/>
                <a:cs typeface="+mn-ea"/>
              </a:rPr>
              <a:t>中</a:t>
            </a:r>
            <a:r>
              <a:rPr lang="zh-CN" altLang="zh-CN" sz="1600" dirty="0">
                <a:solidFill>
                  <a:srgbClr val="595959"/>
                </a:solidFill>
                <a:latin typeface="微软雅黑" panose="020B0503020204020204" pitchFamily="34" charset="-122"/>
                <a:ea typeface="微软雅黑" panose="020B0503020204020204" pitchFamily="34" charset="-122"/>
                <a:cs typeface="+mn-ea"/>
              </a:rPr>
              <a:t>依次选择</a:t>
            </a:r>
            <a:r>
              <a:rPr lang="zh-CN" altLang="zh-CN" sz="1600" dirty="0">
                <a:solidFill>
                  <a:srgbClr val="1369B2"/>
                </a:solidFill>
                <a:latin typeface="微软雅黑" panose="020B0503020204020204" pitchFamily="34" charset="-122"/>
                <a:ea typeface="微软雅黑" panose="020B0503020204020204" pitchFamily="34" charset="-122"/>
              </a:rPr>
              <a:t>“添加”</a:t>
            </a:r>
            <a:r>
              <a:rPr lang="en-US" altLang="zh-CN" sz="1600" dirty="0">
                <a:solidFill>
                  <a:srgbClr val="1369B2"/>
                </a:solidFill>
                <a:latin typeface="微软雅黑" panose="020B0503020204020204" pitchFamily="34" charset="-122"/>
                <a:ea typeface="微软雅黑" panose="020B0503020204020204" pitchFamily="34" charset="-122"/>
                <a:sym typeface="Wingdings 3"/>
              </a:rPr>
              <a:t></a:t>
            </a:r>
            <a:r>
              <a:rPr lang="zh-CN" altLang="zh-CN" sz="1600" dirty="0">
                <a:solidFill>
                  <a:srgbClr val="1369B2"/>
                </a:solidFill>
                <a:latin typeface="微软雅黑" panose="020B0503020204020204" pitchFamily="34" charset="-122"/>
                <a:ea typeface="微软雅黑" panose="020B0503020204020204" pitchFamily="34" charset="-122"/>
              </a:rPr>
              <a:t>“监听器”</a:t>
            </a:r>
            <a:r>
              <a:rPr lang="en-US" altLang="zh-CN" sz="1600" dirty="0">
                <a:solidFill>
                  <a:srgbClr val="1369B2"/>
                </a:solidFill>
                <a:latin typeface="微软雅黑" panose="020B0503020204020204" pitchFamily="34" charset="-122"/>
                <a:ea typeface="微软雅黑" panose="020B0503020204020204" pitchFamily="34" charset="-122"/>
                <a:sym typeface="Wingdings 3"/>
              </a:rPr>
              <a:t></a:t>
            </a:r>
            <a:r>
              <a:rPr lang="zh-CN" altLang="zh-CN" sz="1600" dirty="0">
                <a:solidFill>
                  <a:srgbClr val="1369B2"/>
                </a:solidFill>
                <a:latin typeface="微软雅黑" panose="020B0503020204020204" pitchFamily="34" charset="-122"/>
                <a:ea typeface="微软雅黑" panose="020B0503020204020204" pitchFamily="34" charset="-122"/>
              </a:rPr>
              <a:t>“察看结果树”</a:t>
            </a:r>
            <a:r>
              <a:rPr lang="zh-CN"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mn-ea"/>
              </a:rPr>
              <a:t>，</a:t>
            </a:r>
            <a:r>
              <a:rPr lang="zh-CN" altLang="zh-CN" sz="1600" dirty="0">
                <a:solidFill>
                  <a:srgbClr val="595959"/>
                </a:solidFill>
                <a:latin typeface="微软雅黑" panose="020B0503020204020204" pitchFamily="34" charset="-122"/>
                <a:ea typeface="微软雅黑" panose="020B0503020204020204" pitchFamily="34" charset="-122"/>
                <a:cs typeface="+mn-ea"/>
              </a:rPr>
              <a:t>会添加一个察看结果树界面。</a:t>
            </a:r>
            <a:endParaRPr lang="zh-CN" altLang="zh-CN" sz="1600" dirty="0">
              <a:solidFill>
                <a:srgbClr val="595959"/>
              </a:solidFill>
              <a:latin typeface="微软雅黑" panose="020B0503020204020204" pitchFamily="34" charset="-122"/>
              <a:ea typeface="微软雅黑" panose="020B0503020204020204" pitchFamily="34" charset="-122"/>
              <a:cs typeface="+mn-ea"/>
            </a:endParaRPr>
          </a:p>
        </p:txBody>
      </p:sp>
      <p:sp>
        <p:nvSpPr>
          <p:cNvPr id="13" name="矩形 12"/>
          <p:cNvSpPr/>
          <p:nvPr/>
        </p:nvSpPr>
        <p:spPr>
          <a:xfrm>
            <a:off x="1343153" y="1591199"/>
            <a:ext cx="1732557" cy="553998"/>
          </a:xfrm>
          <a:prstGeom prst="rect">
            <a:avLst/>
          </a:prstGeom>
        </p:spPr>
        <p:txBody>
          <a:bodyPr wrap="square">
            <a:spAutoFit/>
          </a:bodyPr>
          <a:lstStyle/>
          <a:p>
            <a:pPr>
              <a:lnSpc>
                <a:spcPct val="150000"/>
              </a:lnSpc>
            </a:pPr>
            <a:r>
              <a:rPr lang="en-US" altLang="zh-CN" sz="2000" b="1">
                <a:solidFill>
                  <a:srgbClr val="595959"/>
                </a:solidFill>
                <a:latin typeface="微软雅黑" panose="020B0503020204020204" pitchFamily="34" charset="-122"/>
                <a:ea typeface="微软雅黑" panose="020B0503020204020204" pitchFamily="34" charset="-122"/>
                <a:cs typeface="+mn-ea"/>
              </a:rPr>
              <a:t>1.</a:t>
            </a:r>
            <a:r>
              <a:rPr lang="zh-CN" altLang="en-US" sz="2000" b="1">
                <a:solidFill>
                  <a:srgbClr val="595959"/>
                </a:solidFill>
                <a:latin typeface="微软雅黑" panose="020B0503020204020204" pitchFamily="34" charset="-122"/>
                <a:ea typeface="微软雅黑" panose="020B0503020204020204" pitchFamily="34" charset="-122"/>
                <a:cs typeface="+mn-ea"/>
              </a:rPr>
              <a:t>察看结果树</a:t>
            </a:r>
            <a:endParaRPr lang="zh-CN" altLang="en-US" sz="2000" b="1" dirty="0">
              <a:solidFill>
                <a:srgbClr val="595959"/>
              </a:solidFill>
              <a:latin typeface="微软雅黑" panose="020B0503020204020204" pitchFamily="34" charset="-122"/>
              <a:ea typeface="微软雅黑" panose="020B0503020204020204" pitchFamily="34" charset="-122"/>
              <a:cs typeface="+mn-ea"/>
            </a:endParaRPr>
          </a:p>
        </p:txBody>
      </p:sp>
      <p:sp>
        <p:nvSpPr>
          <p:cNvPr id="14" name="矩形 13"/>
          <p:cNvSpPr/>
          <p:nvPr/>
        </p:nvSpPr>
        <p:spPr>
          <a:xfrm>
            <a:off x="1280165" y="2104618"/>
            <a:ext cx="9369297" cy="1015663"/>
          </a:xfrm>
          <a:prstGeom prst="rect">
            <a:avLst/>
          </a:prstGeom>
        </p:spPr>
        <p:txBody>
          <a:bodyPr wrap="square">
            <a:spAutoFit/>
          </a:bodyPr>
          <a:lstStyle/>
          <a:p>
            <a:pPr>
              <a:lnSpc>
                <a:spcPct val="150000"/>
              </a:lnSpc>
            </a:pPr>
            <a:r>
              <a:rPr lang="en-US" altLang="zh-CN" sz="2000">
                <a:solidFill>
                  <a:srgbClr val="595959"/>
                </a:solidFill>
                <a:latin typeface="微软雅黑" panose="020B0503020204020204" pitchFamily="34" charset="-122"/>
                <a:ea typeface="微软雅黑" panose="020B0503020204020204" pitchFamily="34" charset="-122"/>
                <a:cs typeface="+mn-ea"/>
              </a:rPr>
              <a:t>察看结果树通常在调试脚本的时候用于</a:t>
            </a:r>
            <a:r>
              <a:rPr lang="en-US" altLang="zh-CN" sz="2000">
                <a:solidFill>
                  <a:srgbClr val="1369B2"/>
                </a:solidFill>
                <a:latin typeface="微软雅黑" panose="020B0503020204020204" pitchFamily="34" charset="-122"/>
                <a:ea typeface="微软雅黑" panose="020B0503020204020204" pitchFamily="34" charset="-122"/>
              </a:rPr>
              <a:t>观察请求和响应结果是否正确</a:t>
            </a:r>
            <a:r>
              <a:rPr lang="en-US" altLang="zh-CN" sz="2000">
                <a:solidFill>
                  <a:srgbClr val="595959"/>
                </a:solidFill>
                <a:latin typeface="微软雅黑" panose="020B0503020204020204" pitchFamily="34" charset="-122"/>
                <a:ea typeface="微软雅黑" panose="020B0503020204020204" pitchFamily="34" charset="-122"/>
                <a:cs typeface="+mn-ea"/>
              </a:rPr>
              <a:t>，包括</a:t>
            </a:r>
            <a:r>
              <a:rPr lang="en-US" altLang="zh-CN" sz="2000">
                <a:solidFill>
                  <a:srgbClr val="1369B2"/>
                </a:solidFill>
                <a:latin typeface="微软雅黑" panose="020B0503020204020204" pitchFamily="34" charset="-122"/>
                <a:ea typeface="微软雅黑" panose="020B0503020204020204" pitchFamily="34" charset="-122"/>
              </a:rPr>
              <a:t>请求头</a:t>
            </a:r>
            <a:r>
              <a:rPr lang="en-US" altLang="zh-CN" sz="2000">
                <a:solidFill>
                  <a:srgbClr val="595959"/>
                </a:solidFill>
                <a:latin typeface="微软雅黑" panose="020B0503020204020204" pitchFamily="34" charset="-122"/>
                <a:ea typeface="微软雅黑" panose="020B0503020204020204" pitchFamily="34" charset="-122"/>
                <a:cs typeface="+mn-ea"/>
              </a:rPr>
              <a:t>、</a:t>
            </a:r>
            <a:r>
              <a:rPr lang="en-US" altLang="zh-CN" sz="2000">
                <a:solidFill>
                  <a:srgbClr val="1369B2"/>
                </a:solidFill>
                <a:latin typeface="微软雅黑" panose="020B0503020204020204" pitchFamily="34" charset="-122"/>
                <a:ea typeface="微软雅黑" panose="020B0503020204020204" pitchFamily="34" charset="-122"/>
              </a:rPr>
              <a:t>请求体</a:t>
            </a:r>
            <a:r>
              <a:rPr lang="en-US" altLang="zh-CN" sz="2000">
                <a:solidFill>
                  <a:srgbClr val="595959"/>
                </a:solidFill>
                <a:latin typeface="微软雅黑" panose="020B0503020204020204" pitchFamily="34" charset="-122"/>
                <a:ea typeface="微软雅黑" panose="020B0503020204020204" pitchFamily="34" charset="-122"/>
                <a:cs typeface="+mn-ea"/>
              </a:rPr>
              <a:t>、</a:t>
            </a:r>
            <a:r>
              <a:rPr lang="en-US" altLang="zh-CN" sz="2000">
                <a:solidFill>
                  <a:srgbClr val="1369B2"/>
                </a:solidFill>
                <a:latin typeface="微软雅黑" panose="020B0503020204020204" pitchFamily="34" charset="-122"/>
                <a:ea typeface="微软雅黑" panose="020B0503020204020204" pitchFamily="34" charset="-122"/>
              </a:rPr>
              <a:t>响应头</a:t>
            </a:r>
            <a:r>
              <a:rPr lang="en-US" altLang="zh-CN" sz="2000">
                <a:solidFill>
                  <a:srgbClr val="595959"/>
                </a:solidFill>
                <a:latin typeface="微软雅黑" panose="020B0503020204020204" pitchFamily="34" charset="-122"/>
                <a:ea typeface="微软雅黑" panose="020B0503020204020204" pitchFamily="34" charset="-122"/>
                <a:cs typeface="+mn-ea"/>
              </a:rPr>
              <a:t>、</a:t>
            </a:r>
            <a:r>
              <a:rPr lang="en-US" altLang="zh-CN" sz="2000">
                <a:solidFill>
                  <a:srgbClr val="1369B2"/>
                </a:solidFill>
                <a:latin typeface="微软雅黑" panose="020B0503020204020204" pitchFamily="34" charset="-122"/>
                <a:ea typeface="微软雅黑" panose="020B0503020204020204" pitchFamily="34" charset="-122"/>
              </a:rPr>
              <a:t>响应体</a:t>
            </a:r>
            <a:r>
              <a:rPr lang="en-US" altLang="zh-CN" sz="2000">
                <a:solidFill>
                  <a:srgbClr val="595959"/>
                </a:solidFill>
                <a:latin typeface="微软雅黑" panose="020B0503020204020204" pitchFamily="34" charset="-122"/>
                <a:ea typeface="微软雅黑" panose="020B0503020204020204" pitchFamily="34" charset="-122"/>
                <a:cs typeface="+mn-ea"/>
              </a:rPr>
              <a:t>。</a:t>
            </a:r>
            <a:endParaRPr lang="zh-CN" altLang="en-US" sz="2000"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5.4.2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监听器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169223" y="1094227"/>
            <a:ext cx="10041702" cy="553998"/>
          </a:xfrm>
          <a:prstGeom prst="rect">
            <a:avLst/>
          </a:prstGeom>
        </p:spPr>
        <p:txBody>
          <a:bodyPr wrap="square">
            <a:spAutoFit/>
          </a:bodyPr>
          <a:lstStyle/>
          <a:p>
            <a:pPr>
              <a:lnSpc>
                <a:spcPct val="150000"/>
              </a:lnSpc>
            </a:pPr>
            <a:r>
              <a:rPr lang="zh-CN" altLang="en-US" sz="2000">
                <a:solidFill>
                  <a:srgbClr val="595959"/>
                </a:solidFill>
                <a:latin typeface="微软雅黑" panose="020B0503020204020204" pitchFamily="34" charset="-122"/>
                <a:ea typeface="微软雅黑" panose="020B0503020204020204" pitchFamily="34" charset="-122"/>
                <a:cs typeface="+mn-ea"/>
              </a:rPr>
              <a:t>在</a:t>
            </a:r>
            <a:r>
              <a:rPr lang="zh-CN" altLang="en-US" sz="2000">
                <a:solidFill>
                  <a:srgbClr val="1369B2"/>
                </a:solidFill>
                <a:latin typeface="微软雅黑" panose="020B0503020204020204" pitchFamily="34" charset="-122"/>
                <a:ea typeface="微软雅黑" panose="020B0503020204020204" pitchFamily="34" charset="-122"/>
              </a:rPr>
              <a:t>测试计划</a:t>
            </a:r>
            <a:r>
              <a:rPr lang="zh-CN" altLang="en-US" sz="2000">
                <a:solidFill>
                  <a:srgbClr val="595959"/>
                </a:solidFill>
                <a:latin typeface="微软雅黑" panose="020B0503020204020204" pitchFamily="34" charset="-122"/>
                <a:ea typeface="微软雅黑" panose="020B0503020204020204" pitchFamily="34" charset="-122"/>
                <a:cs typeface="+mn-ea"/>
              </a:rPr>
              <a:t>中和在</a:t>
            </a:r>
            <a:r>
              <a:rPr lang="zh-CN" altLang="en-US" sz="2000">
                <a:solidFill>
                  <a:srgbClr val="1369B2"/>
                </a:solidFill>
                <a:latin typeface="微软雅黑" panose="020B0503020204020204" pitchFamily="34" charset="-122"/>
                <a:ea typeface="微软雅黑" panose="020B0503020204020204" pitchFamily="34" charset="-122"/>
              </a:rPr>
              <a:t>线程组</a:t>
            </a:r>
            <a:r>
              <a:rPr lang="zh-CN" altLang="en-US" sz="2000">
                <a:solidFill>
                  <a:srgbClr val="595959"/>
                </a:solidFill>
                <a:latin typeface="微软雅黑" panose="020B0503020204020204" pitchFamily="34" charset="-122"/>
                <a:ea typeface="微软雅黑" panose="020B0503020204020204" pitchFamily="34" charset="-122"/>
                <a:cs typeface="+mn-ea"/>
              </a:rPr>
              <a:t>中添加</a:t>
            </a:r>
            <a:r>
              <a:rPr lang="zh-CN" altLang="en-US" sz="2000">
                <a:solidFill>
                  <a:srgbClr val="1369B2"/>
                </a:solidFill>
                <a:latin typeface="微软雅黑" panose="020B0503020204020204" pitchFamily="34" charset="-122"/>
                <a:ea typeface="微软雅黑" panose="020B0503020204020204" pitchFamily="34" charset="-122"/>
              </a:rPr>
              <a:t>察看结果树</a:t>
            </a:r>
            <a:r>
              <a:rPr lang="zh-CN" altLang="en-US" sz="2000">
                <a:solidFill>
                  <a:srgbClr val="595959"/>
                </a:solidFill>
                <a:latin typeface="微软雅黑" panose="020B0503020204020204" pitchFamily="34" charset="-122"/>
                <a:ea typeface="微软雅黑" panose="020B0503020204020204" pitchFamily="34" charset="-122"/>
                <a:cs typeface="+mn-ea"/>
              </a:rPr>
              <a:t>的界面是相同的，如下图所示。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23320" y="1648225"/>
            <a:ext cx="7658764" cy="467146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5.4.2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监听器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169223" y="1094227"/>
            <a:ext cx="9957956" cy="1015663"/>
          </a:xfrm>
          <a:prstGeom prst="rect">
            <a:avLst/>
          </a:prstGeom>
        </p:spPr>
        <p:txBody>
          <a:bodyPr wrap="square">
            <a:spAutoFit/>
          </a:bodyPr>
          <a:lstStyle/>
          <a:p>
            <a:pPr>
              <a:lnSpc>
                <a:spcPct val="150000"/>
              </a:lnSpc>
            </a:pPr>
            <a:r>
              <a:rPr lang="en-US" altLang="zh-CN" sz="2000">
                <a:solidFill>
                  <a:srgbClr val="595959"/>
                </a:solidFill>
                <a:latin typeface="微软雅黑" panose="020B0503020204020204" pitchFamily="34" charset="-122"/>
                <a:ea typeface="微软雅黑" panose="020B0503020204020204" pitchFamily="34" charset="-122"/>
                <a:cs typeface="+mn-ea"/>
              </a:rPr>
              <a:t>察看结果树界面有</a:t>
            </a:r>
            <a:r>
              <a:rPr lang="en-US" altLang="zh-CN" sz="2000">
                <a:solidFill>
                  <a:srgbClr val="1369B2"/>
                </a:solidFill>
                <a:latin typeface="微软雅黑" panose="020B0503020204020204" pitchFamily="34" charset="-122"/>
                <a:ea typeface="微软雅黑" panose="020B0503020204020204" pitchFamily="34" charset="-122"/>
              </a:rPr>
              <a:t>“取样器结果”“请求”“响应数据”</a:t>
            </a:r>
            <a:r>
              <a:rPr lang="en-US" altLang="zh-CN" sz="2000">
                <a:solidFill>
                  <a:srgbClr val="595959"/>
                </a:solidFill>
                <a:latin typeface="微软雅黑" panose="020B0503020204020204" pitchFamily="34" charset="-122"/>
                <a:ea typeface="微软雅黑" panose="020B0503020204020204" pitchFamily="34" charset="-122"/>
                <a:cs typeface="+mn-ea"/>
              </a:rPr>
              <a:t>3 个选项卡，这 3 个选项卡的作用分别如下。</a:t>
            </a:r>
            <a:endParaRPr lang="zh-CN" altLang="zh-CN" sz="2000">
              <a:solidFill>
                <a:srgbClr val="595959"/>
              </a:solidFill>
              <a:latin typeface="微软雅黑" panose="020B0503020204020204" pitchFamily="34" charset="-122"/>
              <a:ea typeface="微软雅黑" panose="020B0503020204020204" pitchFamily="34" charset="-122"/>
              <a:cs typeface="+mn-ea"/>
            </a:endParaRPr>
          </a:p>
        </p:txBody>
      </p:sp>
      <p:sp>
        <p:nvSpPr>
          <p:cNvPr id="5" name="矩形 4"/>
          <p:cNvSpPr/>
          <p:nvPr/>
        </p:nvSpPr>
        <p:spPr>
          <a:xfrm>
            <a:off x="1169223" y="2288020"/>
            <a:ext cx="9622971" cy="3785652"/>
          </a:xfrm>
          <a:prstGeom prst="rect">
            <a:avLst/>
          </a:prstGeom>
        </p:spPr>
        <p:txBody>
          <a:bodyPr wrap="square">
            <a:spAutoFit/>
          </a:bodyPr>
          <a:lstStyle/>
          <a:p>
            <a:pPr lvl="0" indent="-342900">
              <a:lnSpc>
                <a:spcPct val="150000"/>
              </a:lnSpc>
              <a:buFont typeface="Wingdings" panose="05000000000000000000" pitchFamily="2" charset="2"/>
              <a:buChar char=""/>
            </a:pPr>
            <a:r>
              <a:rPr lang="zh-CN" altLang="zh-CN" sz="2000">
                <a:solidFill>
                  <a:srgbClr val="595959"/>
                </a:solidFill>
                <a:latin typeface="微软雅黑" panose="020B0503020204020204" pitchFamily="34" charset="-122"/>
                <a:ea typeface="微软雅黑" panose="020B0503020204020204" pitchFamily="34" charset="-122"/>
                <a:cs typeface="+mn-ea"/>
              </a:rPr>
              <a:t>取样器结果：可以查看请求的</a:t>
            </a:r>
            <a:r>
              <a:rPr lang="zh-CN" altLang="zh-CN" sz="2000">
                <a:solidFill>
                  <a:srgbClr val="1369B2"/>
                </a:solidFill>
                <a:latin typeface="微软雅黑" panose="020B0503020204020204" pitchFamily="34" charset="-122"/>
                <a:ea typeface="微软雅黑" panose="020B0503020204020204" pitchFamily="34" charset="-122"/>
              </a:rPr>
              <a:t>整体性能指标</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en-US" sz="2000">
                <a:solidFill>
                  <a:srgbClr val="595959"/>
                </a:solidFill>
                <a:latin typeface="微软雅黑" panose="020B0503020204020204" pitchFamily="34" charset="-122"/>
                <a:ea typeface="微软雅黑" panose="020B0503020204020204" pitchFamily="34" charset="-122"/>
                <a:cs typeface="+mn-ea"/>
              </a:rPr>
              <a:t>例</a:t>
            </a:r>
            <a:r>
              <a:rPr lang="zh-CN" altLang="zh-CN" sz="2000">
                <a:solidFill>
                  <a:srgbClr val="595959"/>
                </a:solidFill>
                <a:latin typeface="微软雅黑" panose="020B0503020204020204" pitchFamily="34" charset="-122"/>
                <a:ea typeface="微软雅黑" panose="020B0503020204020204" pitchFamily="34" charset="-122"/>
                <a:cs typeface="+mn-ea"/>
              </a:rPr>
              <a:t>如发送请求的</a:t>
            </a:r>
            <a:r>
              <a:rPr lang="zh-CN" altLang="zh-CN" sz="2000">
                <a:solidFill>
                  <a:srgbClr val="1369B2"/>
                </a:solidFill>
                <a:latin typeface="微软雅黑" panose="020B0503020204020204" pitchFamily="34" charset="-122"/>
                <a:ea typeface="微软雅黑" panose="020B0503020204020204" pitchFamily="34" charset="-122"/>
              </a:rPr>
              <a:t>线程名称</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1369B2"/>
                </a:solidFill>
                <a:latin typeface="微软雅黑" panose="020B0503020204020204" pitchFamily="34" charset="-122"/>
                <a:ea typeface="微软雅黑" panose="020B0503020204020204" pitchFamily="34" charset="-122"/>
              </a:rPr>
              <a:t>请求开始时间</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1369B2"/>
                </a:solidFill>
                <a:latin typeface="微软雅黑" panose="020B0503020204020204" pitchFamily="34" charset="-122"/>
                <a:ea typeface="微软雅黑" panose="020B0503020204020204" pitchFamily="34" charset="-122"/>
              </a:rPr>
              <a:t>加载时间</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1369B2"/>
                </a:solidFill>
                <a:latin typeface="微软雅黑" panose="020B0503020204020204" pitchFamily="34" charset="-122"/>
                <a:ea typeface="微软雅黑" panose="020B0503020204020204" pitchFamily="34" charset="-122"/>
              </a:rPr>
              <a:t>延迟时间</a:t>
            </a:r>
            <a:r>
              <a:rPr lang="zh-CN" altLang="zh-CN" sz="2000">
                <a:solidFill>
                  <a:srgbClr val="595959"/>
                </a:solidFill>
                <a:latin typeface="微软雅黑" panose="020B0503020204020204" pitchFamily="34" charset="-122"/>
                <a:ea typeface="微软雅黑" panose="020B0503020204020204" pitchFamily="34" charset="-122"/>
                <a:cs typeface="+mn-ea"/>
              </a:rPr>
              <a:t>等。</a:t>
            </a:r>
            <a:endParaRPr lang="zh-CN" altLang="zh-CN" sz="2000">
              <a:solidFill>
                <a:srgbClr val="595959"/>
              </a:solidFill>
              <a:latin typeface="微软雅黑" panose="020B0503020204020204" pitchFamily="34" charset="-122"/>
              <a:ea typeface="微软雅黑" panose="020B0503020204020204" pitchFamily="34" charset="-122"/>
              <a:cs typeface="+mn-ea"/>
            </a:endParaRPr>
          </a:p>
          <a:p>
            <a:pPr lvl="0" indent="-342900">
              <a:lnSpc>
                <a:spcPct val="150000"/>
              </a:lnSpc>
              <a:buFont typeface="Wingdings" panose="05000000000000000000" pitchFamily="2" charset="2"/>
              <a:buChar char=""/>
            </a:pPr>
            <a:r>
              <a:rPr lang="zh-CN" altLang="zh-CN" sz="2000">
                <a:solidFill>
                  <a:srgbClr val="595959"/>
                </a:solidFill>
                <a:latin typeface="微软雅黑" panose="020B0503020204020204" pitchFamily="34" charset="-122"/>
                <a:ea typeface="微软雅黑" panose="020B0503020204020204" pitchFamily="34" charset="-122"/>
                <a:cs typeface="+mn-ea"/>
              </a:rPr>
              <a:t>请求：</a:t>
            </a:r>
            <a:r>
              <a:rPr lang="zh-CN" altLang="en-US" sz="2000">
                <a:solidFill>
                  <a:srgbClr val="595959"/>
                </a:solidFill>
                <a:latin typeface="微软雅黑" panose="020B0503020204020204" pitchFamily="34" charset="-122"/>
                <a:ea typeface="微软雅黑" panose="020B0503020204020204" pitchFamily="34" charset="-122"/>
                <a:cs typeface="+mn-ea"/>
              </a:rPr>
              <a:t>其</a:t>
            </a:r>
            <a:r>
              <a:rPr lang="zh-CN" altLang="zh-CN" sz="2000">
                <a:solidFill>
                  <a:srgbClr val="595959"/>
                </a:solidFill>
                <a:latin typeface="微软雅黑" panose="020B0503020204020204" pitchFamily="34" charset="-122"/>
                <a:ea typeface="微软雅黑" panose="020B0503020204020204" pitchFamily="34" charset="-122"/>
                <a:cs typeface="+mn-ea"/>
              </a:rPr>
              <a:t>下有两个子选项卡，分别是</a:t>
            </a:r>
            <a:r>
              <a:rPr lang="zh-CN" altLang="en-US" sz="2000">
                <a:solidFill>
                  <a:srgbClr val="1369B2"/>
                </a:solidFill>
                <a:latin typeface="微软雅黑" panose="020B0503020204020204" pitchFamily="34" charset="-122"/>
                <a:ea typeface="微软雅黑" panose="020B0503020204020204" pitchFamily="34" charset="-122"/>
              </a:rPr>
              <a:t>“</a:t>
            </a:r>
            <a:r>
              <a:rPr lang="en-US" altLang="zh-CN" sz="2000">
                <a:solidFill>
                  <a:srgbClr val="1369B2"/>
                </a:solidFill>
                <a:latin typeface="微软雅黑" panose="020B0503020204020204" pitchFamily="34" charset="-122"/>
                <a:ea typeface="微软雅黑" panose="020B0503020204020204" pitchFamily="34" charset="-122"/>
              </a:rPr>
              <a:t>Request Body</a:t>
            </a:r>
            <a:r>
              <a:rPr lang="zh-CN" altLang="en-US" sz="2000">
                <a:solidFill>
                  <a:srgbClr val="1369B2"/>
                </a:solidFill>
                <a:latin typeface="微软雅黑" panose="020B0503020204020204" pitchFamily="34" charset="-122"/>
                <a:ea typeface="微软雅黑" panose="020B0503020204020204" pitchFamily="34" charset="-122"/>
              </a:rPr>
              <a:t>”</a:t>
            </a:r>
            <a:r>
              <a:rPr lang="zh-CN" altLang="zh-CN" sz="2000">
                <a:solidFill>
                  <a:srgbClr val="595959"/>
                </a:solidFill>
                <a:latin typeface="微软雅黑" panose="020B0503020204020204" pitchFamily="34" charset="-122"/>
                <a:ea typeface="微软雅黑" panose="020B0503020204020204" pitchFamily="34" charset="-122"/>
                <a:cs typeface="+mn-ea"/>
              </a:rPr>
              <a:t>和</a:t>
            </a:r>
            <a:r>
              <a:rPr lang="zh-CN" altLang="en-US" sz="2000">
                <a:solidFill>
                  <a:srgbClr val="1369B2"/>
                </a:solidFill>
                <a:latin typeface="微软雅黑" panose="020B0503020204020204" pitchFamily="34" charset="-122"/>
                <a:ea typeface="微软雅黑" panose="020B0503020204020204" pitchFamily="34" charset="-122"/>
              </a:rPr>
              <a:t>“</a:t>
            </a:r>
            <a:r>
              <a:rPr lang="en-US" altLang="zh-CN" sz="2000">
                <a:solidFill>
                  <a:srgbClr val="1369B2"/>
                </a:solidFill>
                <a:latin typeface="微软雅黑" panose="020B0503020204020204" pitchFamily="34" charset="-122"/>
                <a:ea typeface="微软雅黑" panose="020B0503020204020204" pitchFamily="34" charset="-122"/>
              </a:rPr>
              <a:t>Request Headers</a:t>
            </a:r>
            <a:r>
              <a:rPr lang="zh-CN" altLang="en-US" sz="2000">
                <a:solidFill>
                  <a:srgbClr val="1369B2"/>
                </a:solidFill>
                <a:latin typeface="微软雅黑" panose="020B0503020204020204" pitchFamily="34" charset="-122"/>
                <a:ea typeface="微软雅黑" panose="020B0503020204020204" pitchFamily="34" charset="-122"/>
              </a:rPr>
              <a:t>”</a:t>
            </a:r>
            <a:r>
              <a:rPr lang="zh-CN" altLang="en-US" sz="2000">
                <a:solidFill>
                  <a:srgbClr val="595959"/>
                </a:solidFill>
                <a:latin typeface="微软雅黑" panose="020B0503020204020204" pitchFamily="34" charset="-122"/>
                <a:ea typeface="微软雅黑" panose="020B0503020204020204" pitchFamily="34" charset="-122"/>
                <a:cs typeface="+mn-ea"/>
              </a:rPr>
              <a:t>。“</a:t>
            </a:r>
            <a:r>
              <a:rPr lang="en-US" altLang="zh-CN" sz="2000">
                <a:solidFill>
                  <a:srgbClr val="595959"/>
                </a:solidFill>
                <a:latin typeface="微软雅黑" panose="020B0503020204020204" pitchFamily="34" charset="-122"/>
                <a:ea typeface="微软雅黑" panose="020B0503020204020204" pitchFamily="34" charset="-122"/>
                <a:cs typeface="+mn-ea"/>
              </a:rPr>
              <a:t>Request Body</a:t>
            </a:r>
            <a:r>
              <a:rPr lang="zh-CN" altLang="en-US" sz="200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595959"/>
                </a:solidFill>
                <a:latin typeface="微软雅黑" panose="020B0503020204020204" pitchFamily="34" charset="-122"/>
                <a:ea typeface="微软雅黑" panose="020B0503020204020204" pitchFamily="34" charset="-122"/>
                <a:cs typeface="+mn-ea"/>
              </a:rPr>
              <a:t>为</a:t>
            </a:r>
            <a:r>
              <a:rPr lang="zh-CN" altLang="zh-CN" sz="2000">
                <a:solidFill>
                  <a:srgbClr val="1369B2"/>
                </a:solidFill>
                <a:latin typeface="微软雅黑" panose="020B0503020204020204" pitchFamily="34" charset="-122"/>
                <a:ea typeface="微软雅黑" panose="020B0503020204020204" pitchFamily="34" charset="-122"/>
              </a:rPr>
              <a:t>请求体</a:t>
            </a:r>
            <a:r>
              <a:rPr lang="zh-CN" altLang="zh-CN" sz="2000">
                <a:solidFill>
                  <a:srgbClr val="595959"/>
                </a:solidFill>
                <a:latin typeface="微软雅黑" panose="020B0503020204020204" pitchFamily="34" charset="-122"/>
                <a:ea typeface="微软雅黑" panose="020B0503020204020204" pitchFamily="34" charset="-122"/>
                <a:cs typeface="+mn-ea"/>
              </a:rPr>
              <a:t>，可以查看</a:t>
            </a:r>
            <a:r>
              <a:rPr lang="zh-CN" altLang="zh-CN" sz="2000">
                <a:solidFill>
                  <a:srgbClr val="1369B2"/>
                </a:solidFill>
                <a:latin typeface="微软雅黑" panose="020B0503020204020204" pitchFamily="34" charset="-122"/>
                <a:ea typeface="微软雅黑" panose="020B0503020204020204" pitchFamily="34" charset="-122"/>
              </a:rPr>
              <a:t>请求体信息</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en-US" sz="2000">
                <a:solidFill>
                  <a:srgbClr val="595959"/>
                </a:solidFill>
                <a:latin typeface="微软雅黑" panose="020B0503020204020204" pitchFamily="34" charset="-122"/>
                <a:ea typeface="微软雅黑" panose="020B0503020204020204" pitchFamily="34" charset="-122"/>
                <a:cs typeface="+mn-ea"/>
              </a:rPr>
              <a:t>“</a:t>
            </a:r>
            <a:r>
              <a:rPr lang="en-US" altLang="zh-CN" sz="2000">
                <a:solidFill>
                  <a:srgbClr val="595959"/>
                </a:solidFill>
                <a:latin typeface="微软雅黑" panose="020B0503020204020204" pitchFamily="34" charset="-122"/>
                <a:ea typeface="微软雅黑" panose="020B0503020204020204" pitchFamily="34" charset="-122"/>
                <a:cs typeface="+mn-ea"/>
              </a:rPr>
              <a:t>Request Headers</a:t>
            </a:r>
            <a:r>
              <a:rPr lang="zh-CN" altLang="en-US" sz="200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595959"/>
                </a:solidFill>
                <a:latin typeface="微软雅黑" panose="020B0503020204020204" pitchFamily="34" charset="-122"/>
                <a:ea typeface="微软雅黑" panose="020B0503020204020204" pitchFamily="34" charset="-122"/>
                <a:cs typeface="+mn-ea"/>
              </a:rPr>
              <a:t>为</a:t>
            </a:r>
            <a:r>
              <a:rPr lang="zh-CN" altLang="zh-CN" sz="2000">
                <a:solidFill>
                  <a:srgbClr val="1369B2"/>
                </a:solidFill>
                <a:latin typeface="微软雅黑" panose="020B0503020204020204" pitchFamily="34" charset="-122"/>
                <a:ea typeface="微软雅黑" panose="020B0503020204020204" pitchFamily="34" charset="-122"/>
              </a:rPr>
              <a:t>请求头</a:t>
            </a:r>
            <a:r>
              <a:rPr lang="zh-CN" altLang="zh-CN" sz="2000">
                <a:solidFill>
                  <a:srgbClr val="595959"/>
                </a:solidFill>
                <a:latin typeface="微软雅黑" panose="020B0503020204020204" pitchFamily="34" charset="-122"/>
                <a:ea typeface="微软雅黑" panose="020B0503020204020204" pitchFamily="34" charset="-122"/>
                <a:cs typeface="+mn-ea"/>
              </a:rPr>
              <a:t>，可以查看</a:t>
            </a:r>
            <a:r>
              <a:rPr lang="zh-CN" altLang="zh-CN" sz="2000">
                <a:solidFill>
                  <a:srgbClr val="1369B2"/>
                </a:solidFill>
                <a:latin typeface="微软雅黑" panose="020B0503020204020204" pitchFamily="34" charset="-122"/>
                <a:ea typeface="微软雅黑" panose="020B0503020204020204" pitchFamily="34" charset="-122"/>
              </a:rPr>
              <a:t>请求头信息</a:t>
            </a:r>
            <a:r>
              <a:rPr lang="zh-CN" altLang="zh-CN" sz="2000">
                <a:solidFill>
                  <a:srgbClr val="595959"/>
                </a:solidFill>
                <a:latin typeface="微软雅黑" panose="020B0503020204020204" pitchFamily="34" charset="-122"/>
                <a:ea typeface="微软雅黑" panose="020B0503020204020204" pitchFamily="34" charset="-122"/>
                <a:cs typeface="+mn-ea"/>
              </a:rPr>
              <a:t>。</a:t>
            </a:r>
            <a:endParaRPr lang="zh-CN" altLang="zh-CN" sz="2000">
              <a:solidFill>
                <a:srgbClr val="595959"/>
              </a:solidFill>
              <a:latin typeface="微软雅黑" panose="020B0503020204020204" pitchFamily="34" charset="-122"/>
              <a:ea typeface="微软雅黑" panose="020B0503020204020204" pitchFamily="34" charset="-122"/>
              <a:cs typeface="+mn-ea"/>
            </a:endParaRPr>
          </a:p>
          <a:p>
            <a:pPr lvl="0" indent="-342900">
              <a:lnSpc>
                <a:spcPct val="150000"/>
              </a:lnSpc>
              <a:buFont typeface="Wingdings" panose="05000000000000000000" pitchFamily="2" charset="2"/>
              <a:buChar char=""/>
            </a:pPr>
            <a:r>
              <a:rPr lang="zh-CN" altLang="zh-CN" sz="2000">
                <a:solidFill>
                  <a:srgbClr val="595959"/>
                </a:solidFill>
                <a:latin typeface="微软雅黑" panose="020B0503020204020204" pitchFamily="34" charset="-122"/>
                <a:ea typeface="微软雅黑" panose="020B0503020204020204" pitchFamily="34" charset="-122"/>
                <a:cs typeface="+mn-ea"/>
              </a:rPr>
              <a:t>响应数据：</a:t>
            </a:r>
            <a:r>
              <a:rPr lang="zh-CN" altLang="en-US" sz="2000">
                <a:solidFill>
                  <a:srgbClr val="595959"/>
                </a:solidFill>
                <a:latin typeface="微软雅黑" panose="020B0503020204020204" pitchFamily="34" charset="-122"/>
                <a:ea typeface="微软雅黑" panose="020B0503020204020204" pitchFamily="34" charset="-122"/>
                <a:cs typeface="+mn-ea"/>
              </a:rPr>
              <a:t>其</a:t>
            </a:r>
            <a:r>
              <a:rPr lang="zh-CN" altLang="zh-CN" sz="2000">
                <a:solidFill>
                  <a:srgbClr val="595959"/>
                </a:solidFill>
                <a:latin typeface="微软雅黑" panose="020B0503020204020204" pitchFamily="34" charset="-122"/>
                <a:ea typeface="微软雅黑" panose="020B0503020204020204" pitchFamily="34" charset="-122"/>
                <a:cs typeface="+mn-ea"/>
              </a:rPr>
              <a:t>下也有两个子选项卡，分别是</a:t>
            </a:r>
            <a:r>
              <a:rPr lang="zh-CN" altLang="en-US" sz="2000">
                <a:solidFill>
                  <a:srgbClr val="1369B2"/>
                </a:solidFill>
                <a:latin typeface="微软雅黑" panose="020B0503020204020204" pitchFamily="34" charset="-122"/>
                <a:ea typeface="微软雅黑" panose="020B0503020204020204" pitchFamily="34" charset="-122"/>
              </a:rPr>
              <a:t>“</a:t>
            </a:r>
            <a:r>
              <a:rPr lang="en-US" altLang="zh-CN" sz="2000">
                <a:solidFill>
                  <a:srgbClr val="1369B2"/>
                </a:solidFill>
                <a:latin typeface="微软雅黑" panose="020B0503020204020204" pitchFamily="34" charset="-122"/>
                <a:ea typeface="微软雅黑" panose="020B0503020204020204" pitchFamily="34" charset="-122"/>
              </a:rPr>
              <a:t>Request Body</a:t>
            </a:r>
            <a:r>
              <a:rPr lang="zh-CN" altLang="en-US" sz="2000">
                <a:solidFill>
                  <a:srgbClr val="1369B2"/>
                </a:solidFill>
                <a:latin typeface="微软雅黑" panose="020B0503020204020204" pitchFamily="34" charset="-122"/>
                <a:ea typeface="微软雅黑" panose="020B0503020204020204" pitchFamily="34" charset="-122"/>
              </a:rPr>
              <a:t>”</a:t>
            </a:r>
            <a:r>
              <a:rPr lang="zh-CN" altLang="zh-CN" sz="2000">
                <a:solidFill>
                  <a:srgbClr val="595959"/>
                </a:solidFill>
                <a:latin typeface="微软雅黑" panose="020B0503020204020204" pitchFamily="34" charset="-122"/>
                <a:ea typeface="微软雅黑" panose="020B0503020204020204" pitchFamily="34" charset="-122"/>
                <a:cs typeface="+mn-ea"/>
              </a:rPr>
              <a:t>和</a:t>
            </a:r>
            <a:r>
              <a:rPr lang="zh-CN" altLang="en-US" sz="2000">
                <a:solidFill>
                  <a:srgbClr val="1369B2"/>
                </a:solidFill>
                <a:latin typeface="微软雅黑" panose="020B0503020204020204" pitchFamily="34" charset="-122"/>
                <a:ea typeface="微软雅黑" panose="020B0503020204020204" pitchFamily="34" charset="-122"/>
              </a:rPr>
              <a:t>“</a:t>
            </a:r>
            <a:r>
              <a:rPr lang="en-US" altLang="zh-CN" sz="2000">
                <a:solidFill>
                  <a:srgbClr val="1369B2"/>
                </a:solidFill>
                <a:latin typeface="微软雅黑" panose="020B0503020204020204" pitchFamily="34" charset="-122"/>
                <a:ea typeface="微软雅黑" panose="020B0503020204020204" pitchFamily="34" charset="-122"/>
              </a:rPr>
              <a:t>Request Headers</a:t>
            </a:r>
            <a:r>
              <a:rPr lang="zh-CN" altLang="en-US" sz="2000">
                <a:solidFill>
                  <a:srgbClr val="1369B2"/>
                </a:solidFill>
                <a:latin typeface="微软雅黑" panose="020B0503020204020204" pitchFamily="34" charset="-122"/>
                <a:ea typeface="微软雅黑" panose="020B0503020204020204" pitchFamily="34" charset="-122"/>
              </a:rPr>
              <a:t>” </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en-US" sz="2000">
                <a:solidFill>
                  <a:srgbClr val="595959"/>
                </a:solidFill>
                <a:latin typeface="微软雅黑" panose="020B0503020204020204" pitchFamily="34" charset="-122"/>
                <a:ea typeface="微软雅黑" panose="020B0503020204020204" pitchFamily="34" charset="-122"/>
                <a:cs typeface="+mn-ea"/>
              </a:rPr>
              <a:t>“</a:t>
            </a:r>
            <a:r>
              <a:rPr lang="en-US" altLang="zh-CN" sz="2000">
                <a:solidFill>
                  <a:srgbClr val="595959"/>
                </a:solidFill>
                <a:latin typeface="微软雅黑" panose="020B0503020204020204" pitchFamily="34" charset="-122"/>
                <a:ea typeface="微软雅黑" panose="020B0503020204020204" pitchFamily="34" charset="-122"/>
                <a:cs typeface="+mn-ea"/>
              </a:rPr>
              <a:t>Response Body</a:t>
            </a:r>
            <a:r>
              <a:rPr lang="zh-CN" altLang="en-US" sz="200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595959"/>
                </a:solidFill>
                <a:latin typeface="微软雅黑" panose="020B0503020204020204" pitchFamily="34" charset="-122"/>
                <a:ea typeface="微软雅黑" panose="020B0503020204020204" pitchFamily="34" charset="-122"/>
                <a:cs typeface="+mn-ea"/>
              </a:rPr>
              <a:t>为</a:t>
            </a:r>
            <a:r>
              <a:rPr lang="zh-CN" altLang="zh-CN" sz="2000">
                <a:solidFill>
                  <a:srgbClr val="1369B2"/>
                </a:solidFill>
                <a:latin typeface="微软雅黑" panose="020B0503020204020204" pitchFamily="34" charset="-122"/>
                <a:ea typeface="微软雅黑" panose="020B0503020204020204" pitchFamily="34" charset="-122"/>
              </a:rPr>
              <a:t>响应体</a:t>
            </a:r>
            <a:r>
              <a:rPr lang="zh-CN" altLang="zh-CN" sz="2000">
                <a:solidFill>
                  <a:srgbClr val="595959"/>
                </a:solidFill>
                <a:latin typeface="微软雅黑" panose="020B0503020204020204" pitchFamily="34" charset="-122"/>
                <a:ea typeface="微软雅黑" panose="020B0503020204020204" pitchFamily="34" charset="-122"/>
                <a:cs typeface="+mn-ea"/>
              </a:rPr>
              <a:t>，可以查看</a:t>
            </a:r>
            <a:r>
              <a:rPr lang="zh-CN" altLang="zh-CN" sz="2000">
                <a:solidFill>
                  <a:srgbClr val="1369B2"/>
                </a:solidFill>
                <a:latin typeface="微软雅黑" panose="020B0503020204020204" pitchFamily="34" charset="-122"/>
                <a:ea typeface="微软雅黑" panose="020B0503020204020204" pitchFamily="34" charset="-122"/>
              </a:rPr>
              <a:t>响应体数据</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en-US" sz="2000">
                <a:solidFill>
                  <a:srgbClr val="595959"/>
                </a:solidFill>
                <a:latin typeface="微软雅黑" panose="020B0503020204020204" pitchFamily="34" charset="-122"/>
                <a:ea typeface="微软雅黑" panose="020B0503020204020204" pitchFamily="34" charset="-122"/>
                <a:cs typeface="+mn-ea"/>
              </a:rPr>
              <a:t>“</a:t>
            </a:r>
            <a:r>
              <a:rPr lang="en-US" altLang="zh-CN" sz="2000">
                <a:solidFill>
                  <a:srgbClr val="595959"/>
                </a:solidFill>
                <a:latin typeface="微软雅黑" panose="020B0503020204020204" pitchFamily="34" charset="-122"/>
                <a:ea typeface="微软雅黑" panose="020B0503020204020204" pitchFamily="34" charset="-122"/>
                <a:cs typeface="+mn-ea"/>
              </a:rPr>
              <a:t>Response Headers</a:t>
            </a:r>
            <a:r>
              <a:rPr lang="zh-CN" altLang="en-US" sz="200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595959"/>
                </a:solidFill>
                <a:latin typeface="微软雅黑" panose="020B0503020204020204" pitchFamily="34" charset="-122"/>
                <a:ea typeface="微软雅黑" panose="020B0503020204020204" pitchFamily="34" charset="-122"/>
                <a:cs typeface="+mn-ea"/>
              </a:rPr>
              <a:t>为</a:t>
            </a:r>
            <a:r>
              <a:rPr lang="zh-CN" altLang="zh-CN" sz="2000">
                <a:solidFill>
                  <a:srgbClr val="1369B2"/>
                </a:solidFill>
                <a:latin typeface="微软雅黑" panose="020B0503020204020204" pitchFamily="34" charset="-122"/>
                <a:ea typeface="微软雅黑" panose="020B0503020204020204" pitchFamily="34" charset="-122"/>
              </a:rPr>
              <a:t>响应头</a:t>
            </a:r>
            <a:r>
              <a:rPr lang="zh-CN" altLang="zh-CN" sz="2000">
                <a:solidFill>
                  <a:srgbClr val="595959"/>
                </a:solidFill>
                <a:latin typeface="微软雅黑" panose="020B0503020204020204" pitchFamily="34" charset="-122"/>
                <a:ea typeface="微软雅黑" panose="020B0503020204020204" pitchFamily="34" charset="-122"/>
                <a:cs typeface="+mn-ea"/>
              </a:rPr>
              <a:t>，可以查看</a:t>
            </a:r>
            <a:r>
              <a:rPr lang="zh-CN" altLang="zh-CN" sz="2000">
                <a:solidFill>
                  <a:srgbClr val="1369B2"/>
                </a:solidFill>
                <a:latin typeface="微软雅黑" panose="020B0503020204020204" pitchFamily="34" charset="-122"/>
                <a:ea typeface="微软雅黑" panose="020B0503020204020204" pitchFamily="34" charset="-122"/>
              </a:rPr>
              <a:t>响应头数据</a:t>
            </a:r>
            <a:r>
              <a:rPr lang="zh-CN" altLang="zh-CN" sz="2000">
                <a:solidFill>
                  <a:srgbClr val="595959"/>
                </a:solidFill>
                <a:latin typeface="微软雅黑" panose="020B0503020204020204" pitchFamily="34" charset="-122"/>
                <a:ea typeface="微软雅黑" panose="020B0503020204020204" pitchFamily="34" charset="-122"/>
                <a:cs typeface="+mn-ea"/>
              </a:rPr>
              <a:t>。</a:t>
            </a:r>
            <a:endParaRPr lang="zh-CN" altLang="zh-CN" sz="200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5.4.2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监听器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169223" y="1094227"/>
            <a:ext cx="10041702" cy="1477328"/>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在</a:t>
            </a:r>
            <a:r>
              <a:rPr lang="zh-CN" altLang="en-US" sz="2000" dirty="0">
                <a:solidFill>
                  <a:srgbClr val="595959"/>
                </a:solidFill>
                <a:latin typeface="微软雅黑" panose="020B0503020204020204" pitchFamily="34" charset="-122"/>
                <a:ea typeface="微软雅黑" panose="020B0503020204020204" pitchFamily="34" charset="-122"/>
                <a:cs typeface="+mn-ea"/>
              </a:rPr>
              <a:t>取样器列举的两个</a:t>
            </a:r>
            <a:r>
              <a:rPr lang="zh-CN" altLang="zh-CN" sz="2000" dirty="0">
                <a:solidFill>
                  <a:srgbClr val="595959"/>
                </a:solidFill>
                <a:latin typeface="微软雅黑" panose="020B0503020204020204" pitchFamily="34" charset="-122"/>
                <a:ea typeface="微软雅黑" panose="020B0503020204020204" pitchFamily="34" charset="-122"/>
                <a:cs typeface="+mn-ea"/>
              </a:rPr>
              <a:t>案例的</a:t>
            </a:r>
            <a:r>
              <a:rPr lang="zh-CN" altLang="zh-CN" sz="2000">
                <a:solidFill>
                  <a:srgbClr val="595959"/>
                </a:solidFill>
                <a:latin typeface="微软雅黑" panose="020B0503020204020204" pitchFamily="34" charset="-122"/>
                <a:ea typeface="微软雅黑" panose="020B0503020204020204" pitchFamily="34" charset="-122"/>
                <a:cs typeface="+mn-ea"/>
              </a:rPr>
              <a:t>基础上添加</a:t>
            </a:r>
            <a:r>
              <a:rPr lang="zh-CN" altLang="en-US" sz="2000">
                <a:solidFill>
                  <a:srgbClr val="595959"/>
                </a:solidFill>
                <a:latin typeface="微软雅黑" panose="020B0503020204020204" pitchFamily="34" charset="-122"/>
                <a:ea typeface="微软雅黑" panose="020B0503020204020204" pitchFamily="34" charset="-122"/>
                <a:cs typeface="+mn-ea"/>
              </a:rPr>
              <a:t>两个</a:t>
            </a:r>
            <a:r>
              <a:rPr lang="zh-CN" altLang="zh-CN" sz="2000">
                <a:solidFill>
                  <a:srgbClr val="595959"/>
                </a:solidFill>
                <a:latin typeface="微软雅黑" panose="020B0503020204020204" pitchFamily="34" charset="-122"/>
                <a:ea typeface="微软雅黑" panose="020B0503020204020204" pitchFamily="34" charset="-122"/>
                <a:cs typeface="+mn-ea"/>
              </a:rPr>
              <a:t>察看</a:t>
            </a:r>
            <a:r>
              <a:rPr lang="zh-CN" altLang="zh-CN" sz="2000" dirty="0">
                <a:solidFill>
                  <a:srgbClr val="595959"/>
                </a:solidFill>
                <a:latin typeface="微软雅黑" panose="020B0503020204020204" pitchFamily="34" charset="-122"/>
                <a:ea typeface="微软雅黑" panose="020B0503020204020204" pitchFamily="34" charset="-122"/>
                <a:cs typeface="+mn-ea"/>
              </a:rPr>
              <a:t>结果树，第一个察看结果树</a:t>
            </a:r>
            <a:r>
              <a:rPr lang="zh-CN" altLang="zh-CN" sz="2000" dirty="0">
                <a:solidFill>
                  <a:srgbClr val="1369B2"/>
                </a:solidFill>
                <a:latin typeface="微软雅黑" panose="020B0503020204020204" pitchFamily="34" charset="-122"/>
                <a:ea typeface="微软雅黑" panose="020B0503020204020204" pitchFamily="34" charset="-122"/>
              </a:rPr>
              <a:t>从测试计划添加</a:t>
            </a:r>
            <a:r>
              <a:rPr lang="zh-CN" altLang="zh-CN" sz="2000" dirty="0">
                <a:solidFill>
                  <a:srgbClr val="595959"/>
                </a:solidFill>
                <a:latin typeface="微软雅黑" panose="020B0503020204020204" pitchFamily="34" charset="-122"/>
                <a:ea typeface="微软雅黑" panose="020B0503020204020204" pitchFamily="34" charset="-122"/>
                <a:cs typeface="+mn-ea"/>
              </a:rPr>
              <a:t>，第二个察看结果树</a:t>
            </a:r>
            <a:r>
              <a:rPr lang="zh-CN" altLang="zh-CN" sz="2000" dirty="0">
                <a:solidFill>
                  <a:srgbClr val="1369B2"/>
                </a:solidFill>
                <a:latin typeface="微软雅黑" panose="020B0503020204020204" pitchFamily="34" charset="-122"/>
                <a:ea typeface="微软雅黑" panose="020B0503020204020204" pitchFamily="34" charset="-122"/>
              </a:rPr>
              <a:t>从名称为“使用路径传递</a:t>
            </a:r>
            <a:r>
              <a:rPr lang="en-US" altLang="zh-CN" sz="2000" dirty="0">
                <a:solidFill>
                  <a:srgbClr val="1369B2"/>
                </a:solidFill>
                <a:latin typeface="微软雅黑" panose="020B0503020204020204" pitchFamily="34" charset="-122"/>
                <a:ea typeface="微软雅黑" panose="020B0503020204020204" pitchFamily="34" charset="-122"/>
              </a:rPr>
              <a:t>GET</a:t>
            </a:r>
            <a:r>
              <a:rPr lang="zh-CN" altLang="zh-CN" sz="2000" dirty="0">
                <a:solidFill>
                  <a:srgbClr val="1369B2"/>
                </a:solidFill>
                <a:latin typeface="微软雅黑" panose="020B0503020204020204" pitchFamily="34" charset="-122"/>
                <a:ea typeface="微软雅黑" panose="020B0503020204020204" pitchFamily="34" charset="-122"/>
              </a:rPr>
              <a:t>请求参数”的线程组添加</a:t>
            </a:r>
            <a:r>
              <a:rPr lang="zh-CN" altLang="zh-CN" sz="2000" dirty="0">
                <a:solidFill>
                  <a:srgbClr val="595959"/>
                </a:solidFill>
                <a:latin typeface="微软雅黑" panose="020B0503020204020204" pitchFamily="34" charset="-122"/>
                <a:ea typeface="微软雅黑" panose="020B0503020204020204" pitchFamily="34" charset="-122"/>
                <a:cs typeface="+mn-ea"/>
              </a:rPr>
              <a:t>。添加成功之后，发送请求并查看</a:t>
            </a:r>
            <a:r>
              <a:rPr lang="zh-CN" altLang="zh-CN" sz="2000">
                <a:solidFill>
                  <a:srgbClr val="595959"/>
                </a:solidFill>
                <a:latin typeface="微软雅黑" panose="020B0503020204020204" pitchFamily="34" charset="-122"/>
                <a:ea typeface="微软雅黑" panose="020B0503020204020204" pitchFamily="34" charset="-122"/>
                <a:cs typeface="+mn-ea"/>
              </a:rPr>
              <a:t>测试结果</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874432" y="2713152"/>
            <a:ext cx="4545173" cy="364991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5.4.2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监听器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143690" y="1095429"/>
            <a:ext cx="9820894" cy="553998"/>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添加成功之后执行测试，</a:t>
            </a:r>
            <a:r>
              <a:rPr lang="zh-CN" altLang="zh-CN" sz="2000" dirty="0">
                <a:solidFill>
                  <a:srgbClr val="1369B2"/>
                </a:solidFill>
                <a:latin typeface="微软雅黑" panose="020B0503020204020204" pitchFamily="34" charset="-122"/>
                <a:ea typeface="微软雅黑" panose="020B0503020204020204" pitchFamily="34" charset="-122"/>
              </a:rPr>
              <a:t>察看结果树</a:t>
            </a:r>
            <a:r>
              <a:rPr lang="en-US" altLang="zh-CN" sz="2000" dirty="0">
                <a:solidFill>
                  <a:srgbClr val="1369B2"/>
                </a:solidFill>
                <a:latin typeface="微软雅黑" panose="020B0503020204020204" pitchFamily="34" charset="-122"/>
                <a:ea typeface="微软雅黑" panose="020B0503020204020204" pitchFamily="34" charset="-122"/>
              </a:rPr>
              <a:t>-1</a:t>
            </a:r>
            <a:r>
              <a:rPr lang="zh-CN" altLang="zh-CN" sz="2000" dirty="0">
                <a:solidFill>
                  <a:srgbClr val="1369B2"/>
                </a:solidFill>
                <a:latin typeface="微软雅黑" panose="020B0503020204020204" pitchFamily="34" charset="-122"/>
                <a:ea typeface="微软雅黑" panose="020B0503020204020204" pitchFamily="34" charset="-122"/>
              </a:rPr>
              <a:t>的界面</a:t>
            </a:r>
            <a:r>
              <a:rPr lang="zh-CN" altLang="en-US" sz="2000" dirty="0">
                <a:solidFill>
                  <a:srgbClr val="595959"/>
                </a:solidFill>
                <a:latin typeface="微软雅黑" panose="020B0503020204020204" pitchFamily="34" charset="-122"/>
                <a:ea typeface="微软雅黑" panose="020B0503020204020204" pitchFamily="34" charset="-122"/>
                <a:cs typeface="+mn-ea"/>
              </a:rPr>
              <a:t>和</a:t>
            </a:r>
            <a:r>
              <a:rPr lang="zh-CN" altLang="zh-CN" sz="2000" dirty="0">
                <a:solidFill>
                  <a:srgbClr val="1369B2"/>
                </a:solidFill>
                <a:latin typeface="微软雅黑" panose="020B0503020204020204" pitchFamily="34" charset="-122"/>
                <a:ea typeface="微软雅黑" panose="020B0503020204020204" pitchFamily="34" charset="-122"/>
              </a:rPr>
              <a:t>察看结果树</a:t>
            </a:r>
            <a:r>
              <a:rPr lang="en-US" altLang="zh-CN" sz="2000" dirty="0">
                <a:solidFill>
                  <a:srgbClr val="1369B2"/>
                </a:solidFill>
                <a:latin typeface="微软雅黑" panose="020B0503020204020204" pitchFamily="34" charset="-122"/>
                <a:ea typeface="微软雅黑" panose="020B0503020204020204" pitchFamily="34" charset="-122"/>
              </a:rPr>
              <a:t>-2</a:t>
            </a:r>
            <a:r>
              <a:rPr lang="zh-CN" altLang="zh-CN" sz="2000" dirty="0">
                <a:solidFill>
                  <a:srgbClr val="1369B2"/>
                </a:solidFill>
                <a:latin typeface="微软雅黑" panose="020B0503020204020204" pitchFamily="34" charset="-122"/>
                <a:ea typeface="微软雅黑" panose="020B0503020204020204" pitchFamily="34" charset="-122"/>
              </a:rPr>
              <a:t>的界面</a:t>
            </a:r>
            <a:r>
              <a:rPr lang="zh-CN" altLang="en-US" sz="2000" dirty="0">
                <a:solidFill>
                  <a:srgbClr val="595959"/>
                </a:solidFill>
                <a:latin typeface="微软雅黑" panose="020B0503020204020204" pitchFamily="34" charset="-122"/>
                <a:ea typeface="微软雅黑" panose="020B0503020204020204" pitchFamily="34" charset="-122"/>
                <a:cs typeface="+mn-ea"/>
              </a:rPr>
              <a:t>分别</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43690" y="2096979"/>
            <a:ext cx="4764233" cy="3149834"/>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5480" y="2096979"/>
            <a:ext cx="5195244" cy="314983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5.4.2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监听器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a:off x="2150621" y="1724607"/>
            <a:ext cx="4421629" cy="6705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思源黑体 CN Regular" panose="020B0500000000000000" pitchFamily="34" charset="-122"/>
              <a:sym typeface="Arial" panose="020B0604020202020204" pitchFamily="34" charset="0"/>
            </a:endParaRPr>
          </a:p>
        </p:txBody>
      </p:sp>
      <p:sp>
        <p:nvSpPr>
          <p:cNvPr id="7" name="文本框 25"/>
          <p:cNvSpPr txBox="1"/>
          <p:nvPr/>
        </p:nvSpPr>
        <p:spPr>
          <a:xfrm>
            <a:off x="2182152" y="1843691"/>
            <a:ext cx="4279098" cy="461665"/>
          </a:xfrm>
          <a:prstGeom prst="rect">
            <a:avLst/>
          </a:prstGeom>
          <a:noFill/>
        </p:spPr>
        <p:txBody>
          <a:bodyPr wrap="square" rtlCol="0">
            <a:spAutoFit/>
          </a:bodyPr>
          <a:lstStyle/>
          <a:p>
            <a:pPr algn="dist"/>
            <a:r>
              <a:rPr lang="zh-CN" altLang="en-US" b="1" dirty="0">
                <a:solidFill>
                  <a:schemeClr val="bg1"/>
                </a:solidFill>
                <a:latin typeface="微软雅黑" panose="020B0503020204020204" pitchFamily="34" charset="-122"/>
                <a:ea typeface="微软雅黑" panose="020B0503020204020204" pitchFamily="34" charset="-122"/>
              </a:rPr>
              <a:t>解决察看结果树中的乱码问题</a:t>
            </a:r>
            <a:endParaRPr lang="zh-CN" altLang="zh-CN"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6706565" y="1739996"/>
            <a:ext cx="83127" cy="6705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思源黑体 CN Regular" panose="020B0500000000000000" pitchFamily="34" charset="-122"/>
              <a:sym typeface="Arial" panose="020B0604020202020204" pitchFamily="34" charset="0"/>
            </a:endParaRPr>
          </a:p>
        </p:txBody>
      </p:sp>
      <p:sp>
        <p:nvSpPr>
          <p:cNvPr id="9" name="矩形 8"/>
          <p:cNvSpPr/>
          <p:nvPr/>
        </p:nvSpPr>
        <p:spPr>
          <a:xfrm>
            <a:off x="6894294" y="1739996"/>
            <a:ext cx="83127" cy="6705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思源黑体 CN Regular" panose="020B0500000000000000" pitchFamily="34" charset="-122"/>
              <a:sym typeface="Arial" panose="020B0604020202020204" pitchFamily="34" charset="0"/>
            </a:endParaRPr>
          </a:p>
        </p:txBody>
      </p:sp>
      <p:sp>
        <p:nvSpPr>
          <p:cNvPr id="3" name="矩形 2"/>
          <p:cNvSpPr/>
          <p:nvPr/>
        </p:nvSpPr>
        <p:spPr>
          <a:xfrm>
            <a:off x="828379" y="2854953"/>
            <a:ext cx="10124385" cy="1938992"/>
          </a:xfrm>
          <a:prstGeom prst="rect">
            <a:avLst/>
          </a:prstGeom>
        </p:spPr>
        <p:txBody>
          <a:bodyPr wrap="square">
            <a:spAutoFit/>
          </a:bodyPr>
          <a:lstStyle/>
          <a:p>
            <a:pPr>
              <a:lnSpc>
                <a:spcPct val="150000"/>
              </a:lnSpc>
            </a:pP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在</a:t>
            </a:r>
            <a:r>
              <a:rPr lang="zh-CN" altLang="zh-CN" sz="2000" dirty="0">
                <a:solidFill>
                  <a:srgbClr val="1369B2"/>
                </a:solidFill>
                <a:latin typeface="微软雅黑" panose="020B0503020204020204" pitchFamily="34" charset="-122"/>
                <a:ea typeface="微软雅黑" panose="020B0503020204020204" pitchFamily="34" charset="-122"/>
              </a:rPr>
              <a:t>察看结果树</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中有时会出现</a:t>
            </a:r>
            <a:r>
              <a:rPr lang="zh-CN" altLang="zh-CN" sz="2000" dirty="0">
                <a:solidFill>
                  <a:srgbClr val="1369B2"/>
                </a:solidFill>
                <a:latin typeface="微软雅黑" panose="020B0503020204020204" pitchFamily="34" charset="-122"/>
                <a:ea typeface="微软雅黑" panose="020B0503020204020204" pitchFamily="34" charset="-122"/>
              </a:rPr>
              <a:t>乱码</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的问题</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这是因为</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JMeter</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在解析响应数据时，</a:t>
            </a:r>
            <a:r>
              <a:rPr lang="zh-CN" altLang="zh-CN" sz="2000" dirty="0">
                <a:solidFill>
                  <a:srgbClr val="1369B2"/>
                </a:solidFill>
                <a:latin typeface="微软雅黑" panose="020B0503020204020204" pitchFamily="34" charset="-122"/>
                <a:ea typeface="微软雅黑" panose="020B0503020204020204" pitchFamily="34" charset="-122"/>
              </a:rPr>
              <a:t>使用的编码</a:t>
            </a:r>
            <a:r>
              <a:rPr lang="zh-CN" altLang="zh-CN" sz="2000">
                <a:solidFill>
                  <a:srgbClr val="1369B2"/>
                </a:solidFill>
                <a:latin typeface="微软雅黑" panose="020B0503020204020204" pitchFamily="34" charset="-122"/>
                <a:ea typeface="微软雅黑" panose="020B0503020204020204" pitchFamily="34" charset="-122"/>
              </a:rPr>
              <a:t>不能很好</a:t>
            </a:r>
            <a:r>
              <a:rPr lang="zh-CN" altLang="en-US" sz="2000">
                <a:solidFill>
                  <a:srgbClr val="1369B2"/>
                </a:solidFill>
                <a:latin typeface="微软雅黑" panose="020B0503020204020204" pitchFamily="34" charset="-122"/>
                <a:ea typeface="微软雅黑" panose="020B0503020204020204" pitchFamily="34" charset="-122"/>
              </a:rPr>
              <a:t>地</a:t>
            </a:r>
            <a:r>
              <a:rPr lang="zh-CN" altLang="zh-CN" sz="2000">
                <a:solidFill>
                  <a:srgbClr val="1369B2"/>
                </a:solidFill>
                <a:latin typeface="微软雅黑" panose="020B0503020204020204" pitchFamily="34" charset="-122"/>
                <a:ea typeface="微软雅黑" panose="020B0503020204020204" pitchFamily="34" charset="-122"/>
              </a:rPr>
              <a:t>支持</a:t>
            </a:r>
            <a:r>
              <a:rPr lang="zh-CN" altLang="zh-CN" sz="2000" dirty="0">
                <a:solidFill>
                  <a:srgbClr val="1369B2"/>
                </a:solidFill>
                <a:latin typeface="微软雅黑" panose="020B0503020204020204" pitchFamily="34" charset="-122"/>
                <a:ea typeface="微软雅黑" panose="020B0503020204020204" pitchFamily="34" charset="-122"/>
              </a:rPr>
              <a:t>中文</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。解决</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mn-ea"/>
              </a:rPr>
              <a:t>察看结果树中</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的</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乱码问题需要修改</a:t>
            </a:r>
            <a:r>
              <a:rPr lang="en-US" altLang="zh-CN" sz="2000" dirty="0" err="1">
                <a:solidFill>
                  <a:schemeClr val="tx1">
                    <a:lumMod val="65000"/>
                    <a:lumOff val="35000"/>
                  </a:schemeClr>
                </a:solidFill>
                <a:latin typeface="微软雅黑" panose="020B0503020204020204" pitchFamily="34" charset="-122"/>
                <a:ea typeface="微软雅黑" panose="020B0503020204020204" pitchFamily="34" charset="-122"/>
                <a:cs typeface="+mn-ea"/>
              </a:rPr>
              <a:t>JMeter</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配置文件。</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编辑</a:t>
            </a:r>
            <a:r>
              <a:rPr lang="en-US" altLang="zh-CN" sz="2000">
                <a:solidFill>
                  <a:srgbClr val="1369B2"/>
                </a:solidFill>
                <a:latin typeface="微软雅黑" panose="020B0503020204020204" pitchFamily="34" charset="-122"/>
                <a:ea typeface="微软雅黑" panose="020B0503020204020204" pitchFamily="34" charset="-122"/>
              </a:rPr>
              <a:t>jmeter.properties</a:t>
            </a: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cs typeface="+mn-ea"/>
              </a:rPr>
              <a:t>，</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将</a:t>
            </a:r>
            <a:r>
              <a:rPr lang="en-US" altLang="zh-CN" sz="2000">
                <a:solidFill>
                  <a:srgbClr val="1369B2"/>
                </a:solidFill>
                <a:latin typeface="微软雅黑" panose="020B0503020204020204" pitchFamily="34" charset="-122"/>
                <a:ea typeface="微软雅黑" panose="020B0503020204020204" pitchFamily="34" charset="-122"/>
              </a:rPr>
              <a:t>sampleresult.default.encoding</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的</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值修改为</a:t>
            </a:r>
            <a:r>
              <a:rPr lang="en-US" altLang="zh-CN" sz="2000" dirty="0">
                <a:solidFill>
                  <a:srgbClr val="1369B2"/>
                </a:solidFill>
                <a:latin typeface="微软雅黑" panose="020B0503020204020204" pitchFamily="34" charset="-122"/>
                <a:ea typeface="微软雅黑" panose="020B0503020204020204" pitchFamily="34" charset="-122"/>
              </a:rPr>
              <a:t>UTF-8</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，并</a:t>
            </a:r>
            <a:r>
              <a:rPr lang="zh-CN" altLang="zh-CN" sz="2000" dirty="0">
                <a:solidFill>
                  <a:srgbClr val="1369B2"/>
                </a:solidFill>
                <a:latin typeface="微软雅黑" panose="020B0503020204020204" pitchFamily="34" charset="-122"/>
                <a:ea typeface="微软雅黑" panose="020B0503020204020204" pitchFamily="34" charset="-122"/>
              </a:rPr>
              <a:t>取消注释</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，修改之后的</a:t>
            </a:r>
            <a:r>
              <a:rPr lang="zh-CN" altLang="zh-CN" sz="2000">
                <a:solidFill>
                  <a:schemeClr val="tx1">
                    <a:lumMod val="65000"/>
                    <a:lumOff val="35000"/>
                  </a:schemeClr>
                </a:solidFill>
                <a:latin typeface="微软雅黑" panose="020B0503020204020204" pitchFamily="34" charset="-122"/>
                <a:ea typeface="微软雅黑" panose="020B0503020204020204" pitchFamily="34" charset="-122"/>
                <a:cs typeface="+mn-ea"/>
              </a:rPr>
              <a:t>设置如下。</a:t>
            </a:r>
            <a:endPar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
        <p:nvSpPr>
          <p:cNvPr id="11" name="文本框 5"/>
          <p:cNvSpPr txBox="1"/>
          <p:nvPr/>
        </p:nvSpPr>
        <p:spPr>
          <a:xfrm>
            <a:off x="828380" y="5041077"/>
            <a:ext cx="9692476" cy="553998"/>
          </a:xfrm>
          <a:prstGeom prst="rect">
            <a:avLst/>
          </a:prstGeom>
          <a:solidFill>
            <a:srgbClr val="F2F2F2"/>
          </a:solidFill>
        </p:spPr>
        <p:txBody>
          <a:bodyPr wrap="square" rtlCol="0">
            <a:spAutoFit/>
          </a:bodyPr>
          <a:lstStyle/>
          <a:p>
            <a:pPr lvl="1">
              <a:lnSpc>
                <a:spcPct val="150000"/>
              </a:lnSpc>
            </a:pPr>
            <a:r>
              <a:rPr lang="en-US" altLang="zh-CN" sz="2000" dirty="0" err="1">
                <a:solidFill>
                  <a:srgbClr val="595959"/>
                </a:solidFill>
                <a:latin typeface="微软雅黑" panose="020B0503020204020204" pitchFamily="34" charset="-122"/>
                <a:ea typeface="微软雅黑" panose="020B0503020204020204" pitchFamily="34" charset="-122"/>
                <a:cs typeface="+mn-ea"/>
              </a:rPr>
              <a:t>sampleresult.default.encoding</a:t>
            </a:r>
            <a:r>
              <a:rPr lang="en-US" altLang="zh-CN" sz="2000" dirty="0">
                <a:solidFill>
                  <a:srgbClr val="595959"/>
                </a:solidFill>
                <a:latin typeface="微软雅黑" panose="020B0503020204020204" pitchFamily="34" charset="-122"/>
                <a:ea typeface="微软雅黑" panose="020B0503020204020204" pitchFamily="34" charset="-122"/>
                <a:cs typeface="+mn-ea"/>
              </a:rPr>
              <a:t>=UTF-8	</a:t>
            </a:r>
            <a:endParaRPr lang="zh-CN" altLang="en-US" sz="2000" dirty="0">
              <a:solidFill>
                <a:srgbClr val="595959"/>
              </a:solidFill>
              <a:latin typeface="微软雅黑" panose="020B0503020204020204" pitchFamily="34" charset="-122"/>
              <a:ea typeface="微软雅黑" panose="020B0503020204020204" pitchFamily="34" charset="-122"/>
              <a:cs typeface="+mn-ea"/>
            </a:endParaRPr>
          </a:p>
        </p:txBody>
      </p:sp>
      <p:sp>
        <p:nvSpPr>
          <p:cNvPr id="12" name="矩形 11"/>
          <p:cNvSpPr/>
          <p:nvPr/>
        </p:nvSpPr>
        <p:spPr>
          <a:xfrm>
            <a:off x="982980" y="838200"/>
            <a:ext cx="1779905" cy="5060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dirty="0">
                <a:solidFill>
                  <a:srgbClr val="595959"/>
                </a:solidFill>
                <a:latin typeface="微软雅黑" panose="020B0503020204020204" pitchFamily="34" charset="-122"/>
                <a:ea typeface="微软雅黑" panose="020B0503020204020204" pitchFamily="34" charset="-122"/>
              </a:rPr>
              <a:t>多学一招</a:t>
            </a:r>
            <a:endParaRPr lang="zh-CN" dirty="0">
              <a:solidFill>
                <a:srgbClr val="595959"/>
              </a:solidFill>
              <a:latin typeface="微软雅黑" panose="020B0503020204020204" pitchFamily="34" charset="-122"/>
              <a:ea typeface="微软雅黑" panose="020B0503020204020204" pitchFamily="34" charset="-122"/>
            </a:endParaRPr>
          </a:p>
        </p:txBody>
      </p:sp>
      <p:pic>
        <p:nvPicPr>
          <p:cNvPr id="13" name="图形 22" descr="讲故事"/>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12767" y="1398145"/>
            <a:ext cx="1015842" cy="101584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5.4.2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监听器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143690" y="1595735"/>
            <a:ext cx="10340772" cy="1938992"/>
          </a:xfrm>
          <a:prstGeom prst="rect">
            <a:avLst/>
          </a:prstGeom>
        </p:spPr>
        <p:txBody>
          <a:bodyPr wrap="square">
            <a:spAutoFit/>
          </a:bodyPr>
          <a:lstStyle/>
          <a:p>
            <a:pPr>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聚合报告</a:t>
            </a:r>
            <a:r>
              <a:rPr lang="zh-CN" altLang="zh-CN" sz="2000" dirty="0">
                <a:solidFill>
                  <a:srgbClr val="595959"/>
                </a:solidFill>
                <a:latin typeface="微软雅黑" panose="020B0503020204020204" pitchFamily="34" charset="-122"/>
                <a:ea typeface="微软雅黑" panose="020B0503020204020204" pitchFamily="34" charset="-122"/>
                <a:cs typeface="+mn-ea"/>
              </a:rPr>
              <a:t>用于测试结束后，</a:t>
            </a:r>
            <a:r>
              <a:rPr lang="zh-CN" altLang="zh-CN" sz="2000" dirty="0">
                <a:solidFill>
                  <a:srgbClr val="1369B2"/>
                </a:solidFill>
                <a:latin typeface="微软雅黑" panose="020B0503020204020204" pitchFamily="34" charset="-122"/>
                <a:ea typeface="微软雅黑" panose="020B0503020204020204" pitchFamily="34" charset="-122"/>
              </a:rPr>
              <a:t>收集系统各项</a:t>
            </a:r>
            <a:r>
              <a:rPr lang="zh-CN" altLang="zh-CN" sz="2000">
                <a:solidFill>
                  <a:srgbClr val="1369B2"/>
                </a:solidFill>
                <a:latin typeface="微软雅黑" panose="020B0503020204020204" pitchFamily="34" charset="-122"/>
                <a:ea typeface="微软雅黑" panose="020B0503020204020204" pitchFamily="34" charset="-122"/>
              </a:rPr>
              <a:t>性能指标</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en-US" sz="2000">
                <a:solidFill>
                  <a:srgbClr val="595959"/>
                </a:solidFill>
                <a:latin typeface="微软雅黑" panose="020B0503020204020204" pitchFamily="34" charset="-122"/>
                <a:ea typeface="微软雅黑" panose="020B0503020204020204" pitchFamily="34" charset="-122"/>
                <a:cs typeface="+mn-ea"/>
              </a:rPr>
              <a:t>例</a:t>
            </a:r>
            <a:r>
              <a:rPr lang="zh-CN" altLang="zh-CN" sz="2000">
                <a:solidFill>
                  <a:srgbClr val="595959"/>
                </a:solidFill>
                <a:latin typeface="微软雅黑" panose="020B0503020204020204" pitchFamily="34" charset="-122"/>
                <a:ea typeface="微软雅黑" panose="020B0503020204020204" pitchFamily="34" charset="-122"/>
                <a:cs typeface="+mn-ea"/>
              </a:rPr>
              <a:t>如</a:t>
            </a:r>
            <a:r>
              <a:rPr lang="zh-CN" altLang="zh-CN" sz="2000" dirty="0">
                <a:solidFill>
                  <a:srgbClr val="1369B2"/>
                </a:solidFill>
                <a:latin typeface="微软雅黑" panose="020B0503020204020204" pitchFamily="34" charset="-122"/>
                <a:ea typeface="微软雅黑" panose="020B0503020204020204" pitchFamily="34" charset="-122"/>
              </a:rPr>
              <a:t>响应时间</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并发数</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吞吐量</a:t>
            </a:r>
            <a:r>
              <a:rPr lang="zh-CN" altLang="zh-CN" sz="2000" dirty="0">
                <a:solidFill>
                  <a:srgbClr val="595959"/>
                </a:solidFill>
                <a:latin typeface="微软雅黑" panose="020B0503020204020204" pitchFamily="34" charset="-122"/>
                <a:ea typeface="微软雅黑" panose="020B0503020204020204" pitchFamily="34" charset="-122"/>
                <a:cs typeface="+mn-ea"/>
              </a:rPr>
              <a:t>等。添加聚合报告的方式与添加察看结果树的方式相似，首先选中</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主界面的测试计划或线程</a:t>
            </a:r>
            <a:r>
              <a:rPr lang="zh-CN" altLang="zh-CN" sz="2000">
                <a:solidFill>
                  <a:srgbClr val="595959"/>
                </a:solidFill>
                <a:latin typeface="微软雅黑" panose="020B0503020204020204" pitchFamily="34" charset="-122"/>
                <a:ea typeface="微软雅黑" panose="020B0503020204020204" pitchFamily="34" charset="-122"/>
                <a:cs typeface="+mn-ea"/>
              </a:rPr>
              <a:t>组并</a:t>
            </a:r>
            <a:r>
              <a:rPr lang="zh-CN" altLang="en-US" sz="2000">
                <a:solidFill>
                  <a:srgbClr val="595959"/>
                </a:solidFill>
                <a:latin typeface="微软雅黑" panose="020B0503020204020204" pitchFamily="34" charset="-122"/>
                <a:ea typeface="微软雅黑" panose="020B0503020204020204" pitchFamily="34" charset="-122"/>
                <a:cs typeface="+mn-ea"/>
              </a:rPr>
              <a:t>右键单击</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在弹</a:t>
            </a:r>
            <a:r>
              <a:rPr lang="zh-CN" altLang="zh-CN" sz="2000">
                <a:solidFill>
                  <a:srgbClr val="595959"/>
                </a:solidFill>
                <a:latin typeface="微软雅黑" panose="020B0503020204020204" pitchFamily="34" charset="-122"/>
                <a:ea typeface="微软雅黑" panose="020B0503020204020204" pitchFamily="34" charset="-122"/>
                <a:cs typeface="+mn-ea"/>
              </a:rPr>
              <a:t>出的</a:t>
            </a:r>
            <a:r>
              <a:rPr lang="zh-CN" altLang="en-US" sz="2000">
                <a:solidFill>
                  <a:srgbClr val="595959"/>
                </a:solidFill>
                <a:latin typeface="微软雅黑" panose="020B0503020204020204" pitchFamily="34" charset="-122"/>
                <a:ea typeface="微软雅黑" panose="020B0503020204020204" pitchFamily="34" charset="-122"/>
                <a:cs typeface="+mn-ea"/>
              </a:rPr>
              <a:t>快捷菜单</a:t>
            </a:r>
            <a:r>
              <a:rPr lang="zh-CN" altLang="zh-CN" sz="2000">
                <a:solidFill>
                  <a:srgbClr val="595959"/>
                </a:solidFill>
                <a:latin typeface="微软雅黑" panose="020B0503020204020204" pitchFamily="34" charset="-122"/>
                <a:ea typeface="微软雅黑" panose="020B0503020204020204" pitchFamily="34" charset="-122"/>
                <a:cs typeface="+mn-ea"/>
              </a:rPr>
              <a:t>中</a:t>
            </a:r>
            <a:r>
              <a:rPr lang="zh-CN" altLang="zh-CN" sz="2000" dirty="0">
                <a:solidFill>
                  <a:srgbClr val="595959"/>
                </a:solidFill>
                <a:latin typeface="微软雅黑" panose="020B0503020204020204" pitchFamily="34" charset="-122"/>
                <a:ea typeface="微软雅黑" panose="020B0503020204020204" pitchFamily="34" charset="-122"/>
                <a:cs typeface="+mn-ea"/>
              </a:rPr>
              <a:t>依次选择</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“监听器”</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a:solidFill>
                  <a:srgbClr val="1369B2"/>
                </a:solidFill>
                <a:latin typeface="微软雅黑" panose="020B0503020204020204" pitchFamily="34" charset="-122"/>
                <a:ea typeface="微软雅黑" panose="020B0503020204020204" pitchFamily="34" charset="-122"/>
              </a:rPr>
              <a:t>“聚合报告”</a:t>
            </a:r>
            <a:r>
              <a:rPr lang="zh-CN" altLang="zh-CN" sz="2000">
                <a:solidFill>
                  <a:srgbClr val="595959"/>
                </a:solidFill>
                <a:latin typeface="微软雅黑" panose="020B0503020204020204" pitchFamily="34" charset="-122"/>
                <a:ea typeface="微软雅黑" panose="020B0503020204020204" pitchFamily="34" charset="-122"/>
                <a:cs typeface="+mn-ea"/>
              </a:rPr>
              <a:t>，聚合报告界面</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en-US"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788229" y="3534727"/>
            <a:ext cx="6022902" cy="3196086"/>
          </a:xfrm>
          <a:prstGeom prst="rect">
            <a:avLst/>
          </a:prstGeom>
        </p:spPr>
      </p:pic>
      <p:sp>
        <p:nvSpPr>
          <p:cNvPr id="6" name="矩形 5"/>
          <p:cNvSpPr/>
          <p:nvPr/>
        </p:nvSpPr>
        <p:spPr>
          <a:xfrm>
            <a:off x="1143690" y="1045454"/>
            <a:ext cx="1732557" cy="553998"/>
          </a:xfrm>
          <a:prstGeom prst="rect">
            <a:avLst/>
          </a:prstGeom>
        </p:spPr>
        <p:txBody>
          <a:bodyPr wrap="square">
            <a:spAutoFit/>
          </a:bodyPr>
          <a:lstStyle/>
          <a:p>
            <a:pPr>
              <a:lnSpc>
                <a:spcPct val="150000"/>
              </a:lnSpc>
            </a:pPr>
            <a:r>
              <a:rPr lang="en-US" altLang="zh-CN" sz="2000" b="1">
                <a:solidFill>
                  <a:srgbClr val="595959"/>
                </a:solidFill>
                <a:latin typeface="微软雅黑" panose="020B0503020204020204" pitchFamily="34" charset="-122"/>
                <a:ea typeface="微软雅黑" panose="020B0503020204020204" pitchFamily="34" charset="-122"/>
                <a:cs typeface="+mn-ea"/>
              </a:rPr>
              <a:t>2.</a:t>
            </a:r>
            <a:r>
              <a:rPr lang="zh-CN" altLang="en-US" sz="2000" b="1">
                <a:solidFill>
                  <a:srgbClr val="595959"/>
                </a:solidFill>
                <a:latin typeface="微软雅黑" panose="020B0503020204020204" pitchFamily="34" charset="-122"/>
                <a:ea typeface="微软雅黑" panose="020B0503020204020204" pitchFamily="34" charset="-122"/>
                <a:cs typeface="+mn-ea"/>
              </a:rPr>
              <a:t>聚合报告</a:t>
            </a:r>
            <a:endParaRPr lang="zh-CN" altLang="en-US" sz="2000" b="1"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5.4.2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监听器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143690" y="1168223"/>
            <a:ext cx="10340772" cy="553998"/>
          </a:xfrm>
          <a:prstGeom prst="rect">
            <a:avLst/>
          </a:prstGeom>
        </p:spPr>
        <p:txBody>
          <a:bodyPr wrap="square">
            <a:spAutoFit/>
          </a:bodyPr>
          <a:lstStyle/>
          <a:p>
            <a:pPr>
              <a:lnSpc>
                <a:spcPct val="150000"/>
              </a:lnSpc>
            </a:pPr>
            <a:r>
              <a:rPr lang="zh-CN" altLang="en-US" sz="2000">
                <a:solidFill>
                  <a:srgbClr val="595959"/>
                </a:solidFill>
                <a:latin typeface="微软雅黑" panose="020B0503020204020204" pitchFamily="34" charset="-122"/>
                <a:ea typeface="微软雅黑" panose="020B0503020204020204" pitchFamily="34" charset="-122"/>
                <a:cs typeface="+mn-ea"/>
              </a:rPr>
              <a:t>下面介绍</a:t>
            </a:r>
            <a:r>
              <a:rPr lang="zh-CN" altLang="zh-CN" sz="2000">
                <a:solidFill>
                  <a:srgbClr val="1369B2"/>
                </a:solidFill>
                <a:latin typeface="微软雅黑" panose="020B0503020204020204" pitchFamily="34" charset="-122"/>
                <a:ea typeface="微软雅黑" panose="020B0503020204020204" pitchFamily="34" charset="-122"/>
              </a:rPr>
              <a:t>聚合报告</a:t>
            </a:r>
            <a:r>
              <a:rPr lang="zh-CN" altLang="en-US" sz="2000">
                <a:solidFill>
                  <a:srgbClr val="595959"/>
                </a:solidFill>
                <a:latin typeface="微软雅黑" panose="020B0503020204020204" pitchFamily="34" charset="-122"/>
                <a:ea typeface="微软雅黑" panose="020B0503020204020204" pitchFamily="34" charset="-122"/>
                <a:cs typeface="+mn-ea"/>
              </a:rPr>
              <a:t>中的各项</a:t>
            </a:r>
            <a:r>
              <a:rPr lang="zh-CN" altLang="en-US" sz="2000">
                <a:solidFill>
                  <a:srgbClr val="1369B2"/>
                </a:solidFill>
                <a:latin typeface="微软雅黑" panose="020B0503020204020204" pitchFamily="34" charset="-122"/>
                <a:ea typeface="微软雅黑" panose="020B0503020204020204" pitchFamily="34" charset="-122"/>
              </a:rPr>
              <a:t>指标</a:t>
            </a:r>
            <a:r>
              <a:rPr lang="zh-CN" altLang="en-US" sz="2000">
                <a:solidFill>
                  <a:srgbClr val="595959"/>
                </a:solidFill>
                <a:latin typeface="微软雅黑" panose="020B0503020204020204" pitchFamily="34" charset="-122"/>
                <a:ea typeface="微软雅黑" panose="020B0503020204020204" pitchFamily="34" charset="-122"/>
                <a:cs typeface="+mn-ea"/>
              </a:rPr>
              <a:t>。</a:t>
            </a:r>
            <a:endParaRPr lang="zh-CN" altLang="en-US" sz="2000" dirty="0">
              <a:solidFill>
                <a:srgbClr val="595959"/>
              </a:solidFill>
              <a:latin typeface="微软雅黑" panose="020B0503020204020204" pitchFamily="34" charset="-122"/>
              <a:ea typeface="微软雅黑" panose="020B0503020204020204" pitchFamily="34" charset="-122"/>
              <a:cs typeface="+mn-ea"/>
            </a:endParaRPr>
          </a:p>
        </p:txBody>
      </p:sp>
      <p:sp>
        <p:nvSpPr>
          <p:cNvPr id="4" name="矩形 3"/>
          <p:cNvSpPr/>
          <p:nvPr/>
        </p:nvSpPr>
        <p:spPr>
          <a:xfrm>
            <a:off x="1143690" y="1805348"/>
            <a:ext cx="9499634" cy="4247317"/>
          </a:xfrm>
          <a:prstGeom prst="rect">
            <a:avLst/>
          </a:prstGeom>
        </p:spPr>
        <p:txBody>
          <a:bodyPr wrap="square">
            <a:spAutoFit/>
          </a:bodyPr>
          <a:lstStyle/>
          <a:p>
            <a:pPr marL="342900" lvl="0" indent="-342900">
              <a:lnSpc>
                <a:spcPct val="150000"/>
              </a:lnSpc>
              <a:buFont typeface="Wingdings" panose="05000000000000000000" pitchFamily="2" charset="2"/>
              <a:buChar char=""/>
            </a:pPr>
            <a:r>
              <a:rPr lang="en-US" altLang="zh-CN" sz="2000">
                <a:solidFill>
                  <a:srgbClr val="595959"/>
                </a:solidFill>
                <a:latin typeface="微软雅黑" panose="020B0503020204020204" pitchFamily="34" charset="-122"/>
                <a:ea typeface="微软雅黑" panose="020B0503020204020204" pitchFamily="34" charset="-122"/>
                <a:cs typeface="+mn-ea"/>
              </a:rPr>
              <a:t>Label</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1369B2"/>
                </a:solidFill>
                <a:latin typeface="微软雅黑" panose="020B0503020204020204" pitchFamily="34" charset="-122"/>
                <a:ea typeface="微软雅黑" panose="020B0503020204020204" pitchFamily="34" charset="-122"/>
              </a:rPr>
              <a:t>请求的类型</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en-US" sz="2000">
                <a:solidFill>
                  <a:srgbClr val="595959"/>
                </a:solidFill>
                <a:latin typeface="微软雅黑" panose="020B0503020204020204" pitchFamily="34" charset="-122"/>
                <a:ea typeface="微软雅黑" panose="020B0503020204020204" pitchFamily="34" charset="-122"/>
                <a:cs typeface="+mn-ea"/>
              </a:rPr>
              <a:t>例</a:t>
            </a:r>
            <a:r>
              <a:rPr lang="zh-CN" altLang="zh-CN" sz="2000">
                <a:solidFill>
                  <a:srgbClr val="595959"/>
                </a:solidFill>
                <a:latin typeface="微软雅黑" panose="020B0503020204020204" pitchFamily="34" charset="-122"/>
                <a:ea typeface="微软雅黑" panose="020B0503020204020204" pitchFamily="34" charset="-122"/>
                <a:cs typeface="+mn-ea"/>
              </a:rPr>
              <a:t>如</a:t>
            </a:r>
            <a:r>
              <a:rPr lang="en-US" altLang="zh-CN" sz="2000">
                <a:solidFill>
                  <a:srgbClr val="595959"/>
                </a:solidFill>
                <a:latin typeface="微软雅黑" panose="020B0503020204020204" pitchFamily="34" charset="-122"/>
                <a:ea typeface="微软雅黑" panose="020B0503020204020204" pitchFamily="34" charset="-122"/>
                <a:cs typeface="+mn-ea"/>
              </a:rPr>
              <a:t>HTTP</a:t>
            </a:r>
            <a:r>
              <a:rPr lang="zh-CN" altLang="zh-CN" sz="2000">
                <a:solidFill>
                  <a:srgbClr val="595959"/>
                </a:solidFill>
                <a:latin typeface="微软雅黑" panose="020B0503020204020204" pitchFamily="34" charset="-122"/>
                <a:ea typeface="微软雅黑" panose="020B0503020204020204" pitchFamily="34" charset="-122"/>
                <a:cs typeface="+mn-ea"/>
              </a:rPr>
              <a:t>请求、</a:t>
            </a:r>
            <a:r>
              <a:rPr lang="en-US" altLang="zh-CN" sz="2000">
                <a:solidFill>
                  <a:srgbClr val="595959"/>
                </a:solidFill>
                <a:latin typeface="微软雅黑" panose="020B0503020204020204" pitchFamily="34" charset="-122"/>
                <a:ea typeface="微软雅黑" panose="020B0503020204020204" pitchFamily="34" charset="-122"/>
                <a:cs typeface="+mn-ea"/>
              </a:rPr>
              <a:t>FTP</a:t>
            </a:r>
            <a:r>
              <a:rPr lang="zh-CN" altLang="zh-CN" sz="2000">
                <a:solidFill>
                  <a:srgbClr val="595959"/>
                </a:solidFill>
                <a:latin typeface="微软雅黑" panose="020B0503020204020204" pitchFamily="34" charset="-122"/>
                <a:ea typeface="微软雅黑" panose="020B0503020204020204" pitchFamily="34" charset="-122"/>
                <a:cs typeface="+mn-ea"/>
              </a:rPr>
              <a:t>请求、</a:t>
            </a:r>
            <a:r>
              <a:rPr lang="en-US" altLang="zh-CN" sz="2000">
                <a:solidFill>
                  <a:srgbClr val="595959"/>
                </a:solidFill>
                <a:latin typeface="微软雅黑" panose="020B0503020204020204" pitchFamily="34" charset="-122"/>
                <a:ea typeface="微软雅黑" panose="020B0503020204020204" pitchFamily="34" charset="-122"/>
                <a:cs typeface="+mn-ea"/>
              </a:rPr>
              <a:t>Java</a:t>
            </a:r>
            <a:r>
              <a:rPr lang="zh-CN" altLang="zh-CN" sz="2000">
                <a:solidFill>
                  <a:srgbClr val="595959"/>
                </a:solidFill>
                <a:latin typeface="微软雅黑" panose="020B0503020204020204" pitchFamily="34" charset="-122"/>
                <a:ea typeface="微软雅黑" panose="020B0503020204020204" pitchFamily="34" charset="-122"/>
                <a:cs typeface="+mn-ea"/>
              </a:rPr>
              <a:t>请求等。</a:t>
            </a:r>
            <a:endParaRPr lang="zh-CN" altLang="zh-CN" sz="2000">
              <a:solidFill>
                <a:srgbClr val="595959"/>
              </a:solidFill>
              <a:latin typeface="微软雅黑" panose="020B0503020204020204" pitchFamily="34" charset="-122"/>
              <a:ea typeface="微软雅黑" panose="020B0503020204020204" pitchFamily="34" charset="-122"/>
              <a:cs typeface="+mn-ea"/>
            </a:endParaRPr>
          </a:p>
          <a:p>
            <a:pPr marL="342900" lvl="0" indent="-342900">
              <a:lnSpc>
                <a:spcPct val="150000"/>
              </a:lnSpc>
              <a:buFont typeface="Wingdings" panose="05000000000000000000" pitchFamily="2" charset="2"/>
              <a:buChar char=""/>
            </a:pPr>
            <a:r>
              <a:rPr lang="zh-CN" altLang="zh-CN" sz="2000">
                <a:solidFill>
                  <a:srgbClr val="595959"/>
                </a:solidFill>
                <a:latin typeface="微软雅黑" panose="020B0503020204020204" pitchFamily="34" charset="-122"/>
                <a:ea typeface="微软雅黑" panose="020B0503020204020204" pitchFamily="34" charset="-122"/>
                <a:cs typeface="+mn-ea"/>
              </a:rPr>
              <a:t>样本：发送到服务器的</a:t>
            </a:r>
            <a:r>
              <a:rPr lang="zh-CN" altLang="zh-CN" sz="2000">
                <a:solidFill>
                  <a:srgbClr val="1369B2"/>
                </a:solidFill>
                <a:latin typeface="微软雅黑" panose="020B0503020204020204" pitchFamily="34" charset="-122"/>
                <a:ea typeface="微软雅黑" panose="020B0503020204020204" pitchFamily="34" charset="-122"/>
              </a:rPr>
              <a:t>请求数量</a:t>
            </a:r>
            <a:r>
              <a:rPr lang="zh-CN" altLang="zh-CN" sz="2000">
                <a:solidFill>
                  <a:srgbClr val="595959"/>
                </a:solidFill>
                <a:latin typeface="微软雅黑" panose="020B0503020204020204" pitchFamily="34" charset="-122"/>
                <a:ea typeface="微软雅黑" panose="020B0503020204020204" pitchFamily="34" charset="-122"/>
                <a:cs typeface="+mn-ea"/>
              </a:rPr>
              <a:t>。</a:t>
            </a:r>
            <a:endParaRPr lang="zh-CN" altLang="zh-CN" sz="2000">
              <a:solidFill>
                <a:srgbClr val="595959"/>
              </a:solidFill>
              <a:latin typeface="微软雅黑" panose="020B0503020204020204" pitchFamily="34" charset="-122"/>
              <a:ea typeface="微软雅黑" panose="020B0503020204020204" pitchFamily="34" charset="-122"/>
              <a:cs typeface="+mn-ea"/>
            </a:endParaRPr>
          </a:p>
          <a:p>
            <a:pPr marL="342900" lvl="0" indent="-342900">
              <a:lnSpc>
                <a:spcPct val="150000"/>
              </a:lnSpc>
              <a:buFont typeface="Wingdings" panose="05000000000000000000" pitchFamily="2" charset="2"/>
              <a:buChar char=""/>
            </a:pPr>
            <a:r>
              <a:rPr lang="zh-CN" altLang="zh-CN" sz="2000">
                <a:solidFill>
                  <a:srgbClr val="595959"/>
                </a:solidFill>
                <a:latin typeface="微软雅黑" panose="020B0503020204020204" pitchFamily="34" charset="-122"/>
                <a:ea typeface="微软雅黑" panose="020B0503020204020204" pitchFamily="34" charset="-122"/>
                <a:cs typeface="+mn-ea"/>
              </a:rPr>
              <a:t>平均值：请求的</a:t>
            </a:r>
            <a:r>
              <a:rPr lang="zh-CN" altLang="zh-CN" sz="2000">
                <a:solidFill>
                  <a:srgbClr val="1369B2"/>
                </a:solidFill>
                <a:latin typeface="微软雅黑" panose="020B0503020204020204" pitchFamily="34" charset="-122"/>
                <a:ea typeface="微软雅黑" panose="020B0503020204020204" pitchFamily="34" charset="-122"/>
              </a:rPr>
              <a:t>平均响应时间</a:t>
            </a:r>
            <a:r>
              <a:rPr lang="zh-CN" altLang="zh-CN" sz="2000">
                <a:solidFill>
                  <a:srgbClr val="595959"/>
                </a:solidFill>
                <a:latin typeface="微软雅黑" panose="020B0503020204020204" pitchFamily="34" charset="-122"/>
                <a:ea typeface="微软雅黑" panose="020B0503020204020204" pitchFamily="34" charset="-122"/>
                <a:cs typeface="+mn-ea"/>
              </a:rPr>
              <a:t>，单位是毫秒。</a:t>
            </a:r>
            <a:endParaRPr lang="zh-CN" altLang="zh-CN" sz="2000">
              <a:solidFill>
                <a:srgbClr val="595959"/>
              </a:solidFill>
              <a:latin typeface="微软雅黑" panose="020B0503020204020204" pitchFamily="34" charset="-122"/>
              <a:ea typeface="微软雅黑" panose="020B0503020204020204" pitchFamily="34" charset="-122"/>
              <a:cs typeface="+mn-ea"/>
            </a:endParaRPr>
          </a:p>
          <a:p>
            <a:pPr marL="342900" lvl="0" indent="-342900">
              <a:lnSpc>
                <a:spcPct val="150000"/>
              </a:lnSpc>
              <a:buFont typeface="Wingdings" panose="05000000000000000000" pitchFamily="2" charset="2"/>
              <a:buChar char=""/>
            </a:pPr>
            <a:r>
              <a:rPr lang="zh-CN" altLang="zh-CN" sz="2000">
                <a:solidFill>
                  <a:srgbClr val="595959"/>
                </a:solidFill>
                <a:latin typeface="微软雅黑" panose="020B0503020204020204" pitchFamily="34" charset="-122"/>
                <a:ea typeface="微软雅黑" panose="020B0503020204020204" pitchFamily="34" charset="-122"/>
                <a:cs typeface="+mn-ea"/>
              </a:rPr>
              <a:t>中位数：是一个</a:t>
            </a:r>
            <a:r>
              <a:rPr lang="zh-CN" altLang="zh-CN" sz="2000">
                <a:solidFill>
                  <a:srgbClr val="1369B2"/>
                </a:solidFill>
                <a:latin typeface="微软雅黑" panose="020B0503020204020204" pitchFamily="34" charset="-122"/>
                <a:ea typeface="微软雅黑" panose="020B0503020204020204" pitchFamily="34" charset="-122"/>
              </a:rPr>
              <a:t>时间值</a:t>
            </a:r>
            <a:r>
              <a:rPr lang="zh-CN" altLang="zh-CN" sz="2000">
                <a:solidFill>
                  <a:srgbClr val="595959"/>
                </a:solidFill>
                <a:latin typeface="微软雅黑" panose="020B0503020204020204" pitchFamily="34" charset="-122"/>
                <a:ea typeface="微软雅黑" panose="020B0503020204020204" pitchFamily="34" charset="-122"/>
                <a:cs typeface="+mn-ea"/>
              </a:rPr>
              <a:t>，单位是毫秒。有</a:t>
            </a:r>
            <a:r>
              <a:rPr lang="en-US" altLang="zh-CN" sz="2000">
                <a:solidFill>
                  <a:srgbClr val="595959"/>
                </a:solidFill>
                <a:latin typeface="微软雅黑" panose="020B0503020204020204" pitchFamily="34" charset="-122"/>
                <a:ea typeface="微软雅黑" panose="020B0503020204020204" pitchFamily="34" charset="-122"/>
                <a:cs typeface="+mn-ea"/>
              </a:rPr>
              <a:t>50%</a:t>
            </a:r>
            <a:r>
              <a:rPr lang="zh-CN" altLang="zh-CN" sz="2000">
                <a:solidFill>
                  <a:srgbClr val="595959"/>
                </a:solidFill>
                <a:latin typeface="微软雅黑" panose="020B0503020204020204" pitchFamily="34" charset="-122"/>
                <a:ea typeface="微软雅黑" panose="020B0503020204020204" pitchFamily="34" charset="-122"/>
                <a:cs typeface="+mn-ea"/>
              </a:rPr>
              <a:t>的请求响应时间</a:t>
            </a:r>
            <a:r>
              <a:rPr lang="zh-CN" altLang="zh-CN" sz="2000">
                <a:solidFill>
                  <a:srgbClr val="1369B2"/>
                </a:solidFill>
                <a:latin typeface="微软雅黑" panose="020B0503020204020204" pitchFamily="34" charset="-122"/>
                <a:ea typeface="微软雅黑" panose="020B0503020204020204" pitchFamily="34" charset="-122"/>
              </a:rPr>
              <a:t>低于该值</a:t>
            </a:r>
            <a:r>
              <a:rPr lang="zh-CN" altLang="zh-CN" sz="2000">
                <a:solidFill>
                  <a:srgbClr val="595959"/>
                </a:solidFill>
                <a:latin typeface="微软雅黑" panose="020B0503020204020204" pitchFamily="34" charset="-122"/>
                <a:ea typeface="微软雅黑" panose="020B0503020204020204" pitchFamily="34" charset="-122"/>
                <a:cs typeface="+mn-ea"/>
              </a:rPr>
              <a:t>，有</a:t>
            </a:r>
            <a:r>
              <a:rPr lang="en-US" altLang="zh-CN" sz="2000">
                <a:solidFill>
                  <a:srgbClr val="595959"/>
                </a:solidFill>
                <a:latin typeface="微软雅黑" panose="020B0503020204020204" pitchFamily="34" charset="-122"/>
                <a:ea typeface="微软雅黑" panose="020B0503020204020204" pitchFamily="34" charset="-122"/>
                <a:cs typeface="+mn-ea"/>
              </a:rPr>
              <a:t>50%</a:t>
            </a:r>
            <a:r>
              <a:rPr lang="zh-CN" altLang="zh-CN" sz="2000">
                <a:solidFill>
                  <a:srgbClr val="595959"/>
                </a:solidFill>
                <a:latin typeface="微软雅黑" panose="020B0503020204020204" pitchFamily="34" charset="-122"/>
                <a:ea typeface="微软雅黑" panose="020B0503020204020204" pitchFamily="34" charset="-122"/>
                <a:cs typeface="+mn-ea"/>
              </a:rPr>
              <a:t>的请求</a:t>
            </a:r>
            <a:r>
              <a:rPr lang="zh-CN" altLang="en-US" sz="2000">
                <a:solidFill>
                  <a:srgbClr val="595959"/>
                </a:solidFill>
                <a:latin typeface="微软雅黑" panose="020B0503020204020204" pitchFamily="34" charset="-122"/>
                <a:ea typeface="微软雅黑" panose="020B0503020204020204" pitchFamily="34" charset="-122"/>
                <a:cs typeface="+mn-ea"/>
              </a:rPr>
              <a:t>响应</a:t>
            </a:r>
            <a:r>
              <a:rPr lang="zh-CN" altLang="zh-CN" sz="2000">
                <a:solidFill>
                  <a:srgbClr val="595959"/>
                </a:solidFill>
                <a:latin typeface="微软雅黑" panose="020B0503020204020204" pitchFamily="34" charset="-122"/>
                <a:ea typeface="微软雅黑" panose="020B0503020204020204" pitchFamily="34" charset="-122"/>
                <a:cs typeface="+mn-ea"/>
              </a:rPr>
              <a:t>时间</a:t>
            </a:r>
            <a:r>
              <a:rPr lang="zh-CN" altLang="zh-CN" sz="2000">
                <a:solidFill>
                  <a:srgbClr val="1369B2"/>
                </a:solidFill>
                <a:latin typeface="微软雅黑" panose="020B0503020204020204" pitchFamily="34" charset="-122"/>
                <a:ea typeface="微软雅黑" panose="020B0503020204020204" pitchFamily="34" charset="-122"/>
              </a:rPr>
              <a:t>高于该值</a:t>
            </a:r>
            <a:r>
              <a:rPr lang="zh-CN" altLang="zh-CN" sz="2000">
                <a:solidFill>
                  <a:srgbClr val="595959"/>
                </a:solidFill>
                <a:latin typeface="微软雅黑" panose="020B0503020204020204" pitchFamily="34" charset="-122"/>
                <a:ea typeface="微软雅黑" panose="020B0503020204020204" pitchFamily="34" charset="-122"/>
                <a:cs typeface="+mn-ea"/>
              </a:rPr>
              <a:t>。例如，中位数为</a:t>
            </a:r>
            <a:r>
              <a:rPr lang="en-US" altLang="zh-CN" sz="2000">
                <a:solidFill>
                  <a:srgbClr val="595959"/>
                </a:solidFill>
                <a:latin typeface="微软雅黑" panose="020B0503020204020204" pitchFamily="34" charset="-122"/>
                <a:ea typeface="微软雅黑" panose="020B0503020204020204" pitchFamily="34" charset="-122"/>
                <a:cs typeface="+mn-ea"/>
              </a:rPr>
              <a:t>10</a:t>
            </a:r>
            <a:r>
              <a:rPr lang="zh-CN" altLang="zh-CN" sz="2000">
                <a:solidFill>
                  <a:srgbClr val="595959"/>
                </a:solidFill>
                <a:latin typeface="微软雅黑" panose="020B0503020204020204" pitchFamily="34" charset="-122"/>
                <a:ea typeface="微软雅黑" panose="020B0503020204020204" pitchFamily="34" charset="-122"/>
                <a:cs typeface="+mn-ea"/>
              </a:rPr>
              <a:t>，表示有</a:t>
            </a:r>
            <a:r>
              <a:rPr lang="en-US" altLang="zh-CN" sz="2000">
                <a:solidFill>
                  <a:srgbClr val="595959"/>
                </a:solidFill>
                <a:latin typeface="微软雅黑" panose="020B0503020204020204" pitchFamily="34" charset="-122"/>
                <a:ea typeface="微软雅黑" panose="020B0503020204020204" pitchFamily="34" charset="-122"/>
                <a:cs typeface="+mn-ea"/>
              </a:rPr>
              <a:t>50%</a:t>
            </a:r>
            <a:r>
              <a:rPr lang="zh-CN" altLang="zh-CN" sz="2000">
                <a:solidFill>
                  <a:srgbClr val="595959"/>
                </a:solidFill>
                <a:latin typeface="微软雅黑" panose="020B0503020204020204" pitchFamily="34" charset="-122"/>
                <a:ea typeface="微软雅黑" panose="020B0503020204020204" pitchFamily="34" charset="-122"/>
                <a:cs typeface="+mn-ea"/>
              </a:rPr>
              <a:t>的请求在</a:t>
            </a:r>
            <a:r>
              <a:rPr lang="en-US" altLang="zh-CN" sz="2000">
                <a:solidFill>
                  <a:srgbClr val="595959"/>
                </a:solidFill>
                <a:latin typeface="微软雅黑" panose="020B0503020204020204" pitchFamily="34" charset="-122"/>
                <a:ea typeface="微软雅黑" panose="020B0503020204020204" pitchFamily="34" charset="-122"/>
                <a:cs typeface="+mn-ea"/>
              </a:rPr>
              <a:t>10</a:t>
            </a:r>
            <a:r>
              <a:rPr lang="zh-CN" altLang="zh-CN" sz="2000">
                <a:solidFill>
                  <a:srgbClr val="595959"/>
                </a:solidFill>
                <a:latin typeface="微软雅黑" panose="020B0503020204020204" pitchFamily="34" charset="-122"/>
                <a:ea typeface="微软雅黑" panose="020B0503020204020204" pitchFamily="34" charset="-122"/>
                <a:cs typeface="+mn-ea"/>
              </a:rPr>
              <a:t>毫秒内响应，有</a:t>
            </a:r>
            <a:r>
              <a:rPr lang="en-US" altLang="zh-CN" sz="2000">
                <a:solidFill>
                  <a:srgbClr val="595959"/>
                </a:solidFill>
                <a:latin typeface="微软雅黑" panose="020B0503020204020204" pitchFamily="34" charset="-122"/>
                <a:ea typeface="微软雅黑" panose="020B0503020204020204" pitchFamily="34" charset="-122"/>
                <a:cs typeface="+mn-ea"/>
              </a:rPr>
              <a:t>50%</a:t>
            </a:r>
            <a:r>
              <a:rPr lang="zh-CN" altLang="zh-CN" sz="2000">
                <a:solidFill>
                  <a:srgbClr val="595959"/>
                </a:solidFill>
                <a:latin typeface="微软雅黑" panose="020B0503020204020204" pitchFamily="34" charset="-122"/>
                <a:ea typeface="微软雅黑" panose="020B0503020204020204" pitchFamily="34" charset="-122"/>
                <a:cs typeface="+mn-ea"/>
              </a:rPr>
              <a:t>的请求响应时间超过</a:t>
            </a:r>
            <a:r>
              <a:rPr lang="en-US" altLang="zh-CN" sz="2000">
                <a:solidFill>
                  <a:srgbClr val="595959"/>
                </a:solidFill>
                <a:latin typeface="微软雅黑" panose="020B0503020204020204" pitchFamily="34" charset="-122"/>
                <a:ea typeface="微软雅黑" panose="020B0503020204020204" pitchFamily="34" charset="-122"/>
                <a:cs typeface="+mn-ea"/>
              </a:rPr>
              <a:t>10</a:t>
            </a:r>
            <a:r>
              <a:rPr lang="zh-CN" altLang="zh-CN" sz="2000">
                <a:solidFill>
                  <a:srgbClr val="595959"/>
                </a:solidFill>
                <a:latin typeface="微软雅黑" panose="020B0503020204020204" pitchFamily="34" charset="-122"/>
                <a:ea typeface="微软雅黑" panose="020B0503020204020204" pitchFamily="34" charset="-122"/>
                <a:cs typeface="+mn-ea"/>
              </a:rPr>
              <a:t>毫秒。</a:t>
            </a:r>
            <a:endParaRPr lang="zh-CN" altLang="zh-CN" sz="2000">
              <a:solidFill>
                <a:srgbClr val="595959"/>
              </a:solidFill>
              <a:latin typeface="微软雅黑" panose="020B0503020204020204" pitchFamily="34" charset="-122"/>
              <a:ea typeface="微软雅黑" panose="020B0503020204020204" pitchFamily="34" charset="-122"/>
              <a:cs typeface="+mn-ea"/>
            </a:endParaRPr>
          </a:p>
          <a:p>
            <a:pPr marL="342900" lvl="0" indent="-342900">
              <a:lnSpc>
                <a:spcPct val="150000"/>
              </a:lnSpc>
              <a:buFont typeface="Wingdings" panose="05000000000000000000" pitchFamily="2" charset="2"/>
              <a:buChar char=""/>
            </a:pPr>
            <a:r>
              <a:rPr lang="en-US" altLang="zh-CN" sz="2000">
                <a:solidFill>
                  <a:srgbClr val="595959"/>
                </a:solidFill>
                <a:latin typeface="微软雅黑" panose="020B0503020204020204" pitchFamily="34" charset="-122"/>
                <a:ea typeface="微软雅黑" panose="020B0503020204020204" pitchFamily="34" charset="-122"/>
                <a:cs typeface="+mn-ea"/>
              </a:rPr>
              <a:t>90%</a:t>
            </a:r>
            <a:r>
              <a:rPr lang="zh-CN" altLang="zh-CN" sz="2000">
                <a:solidFill>
                  <a:srgbClr val="595959"/>
                </a:solidFill>
                <a:latin typeface="微软雅黑" panose="020B0503020204020204" pitchFamily="34" charset="-122"/>
                <a:ea typeface="微软雅黑" panose="020B0503020204020204" pitchFamily="34" charset="-122"/>
                <a:cs typeface="+mn-ea"/>
              </a:rPr>
              <a:t>百分位：</a:t>
            </a:r>
            <a:r>
              <a:rPr lang="en-US" altLang="zh-CN" sz="2000">
                <a:solidFill>
                  <a:srgbClr val="1369B2"/>
                </a:solidFill>
                <a:latin typeface="微软雅黑" panose="020B0503020204020204" pitchFamily="34" charset="-122"/>
                <a:ea typeface="微软雅黑" panose="020B0503020204020204" pitchFamily="34" charset="-122"/>
              </a:rPr>
              <a:t>90%</a:t>
            </a:r>
            <a:r>
              <a:rPr lang="zh-CN" altLang="zh-CN" sz="2000">
                <a:solidFill>
                  <a:srgbClr val="1369B2"/>
                </a:solidFill>
                <a:latin typeface="微软雅黑" panose="020B0503020204020204" pitchFamily="34" charset="-122"/>
                <a:ea typeface="微软雅黑" panose="020B0503020204020204" pitchFamily="34" charset="-122"/>
              </a:rPr>
              <a:t>的请求的响应时间</a:t>
            </a:r>
            <a:r>
              <a:rPr lang="zh-CN" altLang="en-US" sz="2000">
                <a:solidFill>
                  <a:srgbClr val="1369B2"/>
                </a:solidFill>
                <a:latin typeface="微软雅黑" panose="020B0503020204020204" pitchFamily="34" charset="-122"/>
                <a:ea typeface="微软雅黑" panose="020B0503020204020204" pitchFamily="34" charset="-122"/>
              </a:rPr>
              <a:t>少</a:t>
            </a:r>
            <a:r>
              <a:rPr lang="zh-CN" altLang="zh-CN" sz="2000">
                <a:solidFill>
                  <a:srgbClr val="1369B2"/>
                </a:solidFill>
                <a:latin typeface="微软雅黑" panose="020B0503020204020204" pitchFamily="34" charset="-122"/>
                <a:ea typeface="微软雅黑" panose="020B0503020204020204" pitchFamily="34" charset="-122"/>
              </a:rPr>
              <a:t>于该时间</a:t>
            </a:r>
            <a:r>
              <a:rPr lang="zh-CN" altLang="zh-CN" sz="2000">
                <a:solidFill>
                  <a:srgbClr val="595959"/>
                </a:solidFill>
                <a:latin typeface="微软雅黑" panose="020B0503020204020204" pitchFamily="34" charset="-122"/>
                <a:ea typeface="微软雅黑" panose="020B0503020204020204" pitchFamily="34" charset="-122"/>
                <a:cs typeface="+mn-ea"/>
              </a:rPr>
              <a:t>，单位是毫秒。</a:t>
            </a:r>
            <a:endParaRPr lang="zh-CN" altLang="zh-CN" sz="2000">
              <a:solidFill>
                <a:srgbClr val="595959"/>
              </a:solidFill>
              <a:latin typeface="微软雅黑" panose="020B0503020204020204" pitchFamily="34" charset="-122"/>
              <a:ea typeface="微软雅黑" panose="020B0503020204020204" pitchFamily="34" charset="-122"/>
              <a:cs typeface="+mn-ea"/>
            </a:endParaRPr>
          </a:p>
          <a:p>
            <a:pPr marL="342900" lvl="0" indent="-342900">
              <a:lnSpc>
                <a:spcPct val="150000"/>
              </a:lnSpc>
              <a:buFont typeface="Wingdings" panose="05000000000000000000" pitchFamily="2" charset="2"/>
              <a:buChar char=""/>
            </a:pPr>
            <a:r>
              <a:rPr lang="en-US" altLang="zh-CN" sz="2000">
                <a:solidFill>
                  <a:srgbClr val="595959"/>
                </a:solidFill>
                <a:latin typeface="微软雅黑" panose="020B0503020204020204" pitchFamily="34" charset="-122"/>
                <a:ea typeface="微软雅黑" panose="020B0503020204020204" pitchFamily="34" charset="-122"/>
                <a:cs typeface="+mn-ea"/>
              </a:rPr>
              <a:t>95%</a:t>
            </a:r>
            <a:r>
              <a:rPr lang="zh-CN" altLang="zh-CN" sz="2000">
                <a:solidFill>
                  <a:srgbClr val="595959"/>
                </a:solidFill>
                <a:latin typeface="微软雅黑" panose="020B0503020204020204" pitchFamily="34" charset="-122"/>
                <a:ea typeface="微软雅黑" panose="020B0503020204020204" pitchFamily="34" charset="-122"/>
                <a:cs typeface="+mn-ea"/>
              </a:rPr>
              <a:t>百分位：</a:t>
            </a:r>
            <a:r>
              <a:rPr lang="en-US" altLang="zh-CN" sz="2000">
                <a:solidFill>
                  <a:srgbClr val="1369B2"/>
                </a:solidFill>
                <a:latin typeface="微软雅黑" panose="020B0503020204020204" pitchFamily="34" charset="-122"/>
                <a:ea typeface="微软雅黑" panose="020B0503020204020204" pitchFamily="34" charset="-122"/>
              </a:rPr>
              <a:t>95%</a:t>
            </a:r>
            <a:r>
              <a:rPr lang="zh-CN" altLang="zh-CN" sz="2000">
                <a:solidFill>
                  <a:srgbClr val="1369B2"/>
                </a:solidFill>
                <a:latin typeface="微软雅黑" panose="020B0503020204020204" pitchFamily="34" charset="-122"/>
                <a:ea typeface="微软雅黑" panose="020B0503020204020204" pitchFamily="34" charset="-122"/>
              </a:rPr>
              <a:t>的请求的响应时间</a:t>
            </a:r>
            <a:r>
              <a:rPr lang="zh-CN" altLang="en-US" sz="2000">
                <a:solidFill>
                  <a:srgbClr val="1369B2"/>
                </a:solidFill>
                <a:latin typeface="微软雅黑" panose="020B0503020204020204" pitchFamily="34" charset="-122"/>
                <a:ea typeface="微软雅黑" panose="020B0503020204020204" pitchFamily="34" charset="-122"/>
              </a:rPr>
              <a:t>少</a:t>
            </a:r>
            <a:r>
              <a:rPr lang="zh-CN" altLang="zh-CN" sz="2000">
                <a:solidFill>
                  <a:srgbClr val="1369B2"/>
                </a:solidFill>
                <a:latin typeface="微软雅黑" panose="020B0503020204020204" pitchFamily="34" charset="-122"/>
                <a:ea typeface="微软雅黑" panose="020B0503020204020204" pitchFamily="34" charset="-122"/>
              </a:rPr>
              <a:t>于该时间</a:t>
            </a:r>
            <a:r>
              <a:rPr lang="zh-CN" altLang="zh-CN" sz="2000">
                <a:solidFill>
                  <a:srgbClr val="595959"/>
                </a:solidFill>
                <a:latin typeface="微软雅黑" panose="020B0503020204020204" pitchFamily="34" charset="-122"/>
                <a:ea typeface="微软雅黑" panose="020B0503020204020204" pitchFamily="34" charset="-122"/>
                <a:cs typeface="+mn-ea"/>
              </a:rPr>
              <a:t>，单位是毫秒。</a:t>
            </a:r>
            <a:endParaRPr lang="zh-CN" altLang="zh-CN" sz="2000">
              <a:solidFill>
                <a:srgbClr val="595959"/>
              </a:solidFill>
              <a:latin typeface="微软雅黑" panose="020B0503020204020204" pitchFamily="34" charset="-122"/>
              <a:ea typeface="微软雅黑" panose="020B0503020204020204" pitchFamily="34" charset="-122"/>
              <a:cs typeface="+mn-ea"/>
            </a:endParaRPr>
          </a:p>
          <a:p>
            <a:pPr marL="342900" lvl="0" indent="-342900">
              <a:lnSpc>
                <a:spcPct val="150000"/>
              </a:lnSpc>
              <a:buFont typeface="Wingdings" panose="05000000000000000000" pitchFamily="2" charset="2"/>
              <a:buChar char=""/>
            </a:pPr>
            <a:r>
              <a:rPr lang="en-US" altLang="zh-CN" sz="2000">
                <a:solidFill>
                  <a:srgbClr val="595959"/>
                </a:solidFill>
                <a:latin typeface="微软雅黑" panose="020B0503020204020204" pitchFamily="34" charset="-122"/>
                <a:ea typeface="微软雅黑" panose="020B0503020204020204" pitchFamily="34" charset="-122"/>
                <a:cs typeface="+mn-ea"/>
              </a:rPr>
              <a:t>99%</a:t>
            </a:r>
            <a:r>
              <a:rPr lang="zh-CN" altLang="zh-CN" sz="2000">
                <a:solidFill>
                  <a:srgbClr val="595959"/>
                </a:solidFill>
                <a:latin typeface="微软雅黑" panose="020B0503020204020204" pitchFamily="34" charset="-122"/>
                <a:ea typeface="微软雅黑" panose="020B0503020204020204" pitchFamily="34" charset="-122"/>
                <a:cs typeface="+mn-ea"/>
              </a:rPr>
              <a:t>百分位：</a:t>
            </a:r>
            <a:r>
              <a:rPr lang="en-US" altLang="zh-CN" sz="2000">
                <a:solidFill>
                  <a:srgbClr val="1369B2"/>
                </a:solidFill>
                <a:latin typeface="微软雅黑" panose="020B0503020204020204" pitchFamily="34" charset="-122"/>
                <a:ea typeface="微软雅黑" panose="020B0503020204020204" pitchFamily="34" charset="-122"/>
              </a:rPr>
              <a:t>99%</a:t>
            </a:r>
            <a:r>
              <a:rPr lang="zh-CN" altLang="zh-CN" sz="2000">
                <a:solidFill>
                  <a:srgbClr val="1369B2"/>
                </a:solidFill>
                <a:latin typeface="微软雅黑" panose="020B0503020204020204" pitchFamily="34" charset="-122"/>
                <a:ea typeface="微软雅黑" panose="020B0503020204020204" pitchFamily="34" charset="-122"/>
              </a:rPr>
              <a:t>的请求的响应时间</a:t>
            </a:r>
            <a:r>
              <a:rPr lang="zh-CN" altLang="en-US" sz="2000">
                <a:solidFill>
                  <a:srgbClr val="1369B2"/>
                </a:solidFill>
                <a:latin typeface="微软雅黑" panose="020B0503020204020204" pitchFamily="34" charset="-122"/>
                <a:ea typeface="微软雅黑" panose="020B0503020204020204" pitchFamily="34" charset="-122"/>
              </a:rPr>
              <a:t>少</a:t>
            </a:r>
            <a:r>
              <a:rPr lang="zh-CN" altLang="zh-CN" sz="2000">
                <a:solidFill>
                  <a:srgbClr val="1369B2"/>
                </a:solidFill>
                <a:latin typeface="微软雅黑" panose="020B0503020204020204" pitchFamily="34" charset="-122"/>
                <a:ea typeface="微软雅黑" panose="020B0503020204020204" pitchFamily="34" charset="-122"/>
              </a:rPr>
              <a:t>于该时间</a:t>
            </a:r>
            <a:r>
              <a:rPr lang="zh-CN" altLang="zh-CN" sz="2000">
                <a:solidFill>
                  <a:srgbClr val="595959"/>
                </a:solidFill>
                <a:latin typeface="微软雅黑" panose="020B0503020204020204" pitchFamily="34" charset="-122"/>
                <a:ea typeface="微软雅黑" panose="020B0503020204020204" pitchFamily="34" charset="-122"/>
                <a:cs typeface="+mn-ea"/>
              </a:rPr>
              <a:t>，单位是毫秒。</a:t>
            </a:r>
            <a:endParaRPr lang="zh-CN" altLang="zh-CN" sz="200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5.4.2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监听器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a:off x="1460677" y="1698470"/>
            <a:ext cx="7845931" cy="3323987"/>
          </a:xfrm>
          <a:prstGeom prst="rect">
            <a:avLst/>
          </a:prstGeom>
        </p:spPr>
        <p:txBody>
          <a:bodyPr wrap="square">
            <a:spAutoFit/>
          </a:bodyPr>
          <a:lstStyle/>
          <a:p>
            <a:pPr marL="342900" indent="-342900">
              <a:lnSpc>
                <a:spcPct val="150000"/>
              </a:lnSpc>
              <a:buFont typeface="Wingdings" panose="05000000000000000000" pitchFamily="2" charset="2"/>
              <a:buChar char=""/>
            </a:pPr>
            <a:r>
              <a:rPr lang="zh-CN" altLang="zh-CN" sz="2000">
                <a:solidFill>
                  <a:srgbClr val="595959"/>
                </a:solidFill>
                <a:latin typeface="微软雅黑" panose="020B0503020204020204" pitchFamily="34" charset="-122"/>
                <a:ea typeface="微软雅黑" panose="020B0503020204020204" pitchFamily="34" charset="-122"/>
                <a:cs typeface="+mn-ea"/>
              </a:rPr>
              <a:t>最小值：</a:t>
            </a:r>
            <a:r>
              <a:rPr lang="zh-CN" altLang="zh-CN" sz="2000">
                <a:solidFill>
                  <a:srgbClr val="1369B2"/>
                </a:solidFill>
                <a:latin typeface="微软雅黑" panose="020B0503020204020204" pitchFamily="34" charset="-122"/>
                <a:ea typeface="微软雅黑" panose="020B0503020204020204" pitchFamily="34" charset="-122"/>
              </a:rPr>
              <a:t>请求响应的最小时间</a:t>
            </a:r>
            <a:r>
              <a:rPr lang="zh-CN" altLang="zh-CN" sz="2000">
                <a:solidFill>
                  <a:srgbClr val="595959"/>
                </a:solidFill>
                <a:latin typeface="微软雅黑" panose="020B0503020204020204" pitchFamily="34" charset="-122"/>
                <a:ea typeface="微软雅黑" panose="020B0503020204020204" pitchFamily="34" charset="-122"/>
                <a:cs typeface="+mn-ea"/>
              </a:rPr>
              <a:t>，单位是毫秒。</a:t>
            </a:r>
            <a:endParaRPr lang="zh-CN" altLang="zh-CN" sz="2000">
              <a:solidFill>
                <a:srgbClr val="595959"/>
              </a:solidFill>
              <a:latin typeface="微软雅黑" panose="020B0503020204020204" pitchFamily="34" charset="-122"/>
              <a:ea typeface="微软雅黑" panose="020B0503020204020204" pitchFamily="34" charset="-122"/>
              <a:cs typeface="+mn-ea"/>
            </a:endParaRPr>
          </a:p>
          <a:p>
            <a:pPr marL="342900" indent="-342900">
              <a:lnSpc>
                <a:spcPct val="150000"/>
              </a:lnSpc>
              <a:buFont typeface="Wingdings" panose="05000000000000000000" pitchFamily="2" charset="2"/>
              <a:buChar char=""/>
            </a:pPr>
            <a:r>
              <a:rPr lang="zh-CN" altLang="zh-CN" sz="2000">
                <a:solidFill>
                  <a:srgbClr val="595959"/>
                </a:solidFill>
                <a:latin typeface="微软雅黑" panose="020B0503020204020204" pitchFamily="34" charset="-122"/>
                <a:ea typeface="微软雅黑" panose="020B0503020204020204" pitchFamily="34" charset="-122"/>
                <a:cs typeface="+mn-ea"/>
              </a:rPr>
              <a:t>最大值：</a:t>
            </a:r>
            <a:r>
              <a:rPr lang="zh-CN" altLang="zh-CN" sz="2000">
                <a:solidFill>
                  <a:srgbClr val="1369B2"/>
                </a:solidFill>
                <a:latin typeface="微软雅黑" panose="020B0503020204020204" pitchFamily="34" charset="-122"/>
                <a:ea typeface="微软雅黑" panose="020B0503020204020204" pitchFamily="34" charset="-122"/>
              </a:rPr>
              <a:t>请求响应的最大时间</a:t>
            </a:r>
            <a:r>
              <a:rPr lang="zh-CN" altLang="zh-CN" sz="2000">
                <a:solidFill>
                  <a:srgbClr val="595959"/>
                </a:solidFill>
                <a:latin typeface="微软雅黑" panose="020B0503020204020204" pitchFamily="34" charset="-122"/>
                <a:ea typeface="微软雅黑" panose="020B0503020204020204" pitchFamily="34" charset="-122"/>
                <a:cs typeface="+mn-ea"/>
              </a:rPr>
              <a:t>，单位是毫秒。</a:t>
            </a:r>
            <a:endParaRPr lang="zh-CN" altLang="zh-CN" sz="2000">
              <a:solidFill>
                <a:srgbClr val="595959"/>
              </a:solidFill>
              <a:latin typeface="微软雅黑" panose="020B0503020204020204" pitchFamily="34" charset="-122"/>
              <a:ea typeface="微软雅黑" panose="020B0503020204020204" pitchFamily="34" charset="-122"/>
              <a:cs typeface="+mn-ea"/>
            </a:endParaRPr>
          </a:p>
          <a:p>
            <a:pPr marL="342900" indent="-342900">
              <a:lnSpc>
                <a:spcPct val="150000"/>
              </a:lnSpc>
              <a:buFont typeface="Wingdings" panose="05000000000000000000" pitchFamily="2" charset="2"/>
              <a:buChar char=""/>
            </a:pPr>
            <a:r>
              <a:rPr lang="zh-CN" altLang="zh-CN" sz="2000">
                <a:solidFill>
                  <a:srgbClr val="595959"/>
                </a:solidFill>
                <a:latin typeface="微软雅黑" panose="020B0503020204020204" pitchFamily="34" charset="-122"/>
                <a:ea typeface="微软雅黑" panose="020B0503020204020204" pitchFamily="34" charset="-122"/>
                <a:cs typeface="+mn-ea"/>
              </a:rPr>
              <a:t>异常：</a:t>
            </a:r>
            <a:r>
              <a:rPr lang="zh-CN" altLang="zh-CN" sz="2000">
                <a:solidFill>
                  <a:srgbClr val="1369B2"/>
                </a:solidFill>
                <a:latin typeface="微软雅黑" panose="020B0503020204020204" pitchFamily="34" charset="-122"/>
                <a:ea typeface="微软雅黑" panose="020B0503020204020204" pitchFamily="34" charset="-122"/>
              </a:rPr>
              <a:t>请求的错误率</a:t>
            </a:r>
            <a:r>
              <a:rPr lang="zh-CN" altLang="zh-CN" sz="2000">
                <a:solidFill>
                  <a:srgbClr val="595959"/>
                </a:solidFill>
                <a:latin typeface="微软雅黑" panose="020B0503020204020204" pitchFamily="34" charset="-122"/>
                <a:ea typeface="微软雅黑" panose="020B0503020204020204" pitchFamily="34" charset="-122"/>
                <a:cs typeface="+mn-ea"/>
              </a:rPr>
              <a:t>。</a:t>
            </a:r>
            <a:endParaRPr lang="zh-CN" altLang="zh-CN" sz="2000">
              <a:solidFill>
                <a:srgbClr val="595959"/>
              </a:solidFill>
              <a:latin typeface="微软雅黑" panose="020B0503020204020204" pitchFamily="34" charset="-122"/>
              <a:ea typeface="微软雅黑" panose="020B0503020204020204" pitchFamily="34" charset="-122"/>
              <a:cs typeface="+mn-ea"/>
            </a:endParaRPr>
          </a:p>
          <a:p>
            <a:pPr marL="342900" indent="-342900">
              <a:lnSpc>
                <a:spcPct val="150000"/>
              </a:lnSpc>
              <a:buFont typeface="Wingdings" panose="05000000000000000000" pitchFamily="2" charset="2"/>
              <a:buChar char=""/>
            </a:pPr>
            <a:r>
              <a:rPr lang="zh-CN" altLang="zh-CN" sz="2000">
                <a:solidFill>
                  <a:srgbClr val="595959"/>
                </a:solidFill>
                <a:latin typeface="微软雅黑" panose="020B0503020204020204" pitchFamily="34" charset="-122"/>
                <a:ea typeface="微软雅黑" panose="020B0503020204020204" pitchFamily="34" charset="-122"/>
                <a:cs typeface="+mn-ea"/>
              </a:rPr>
              <a:t>吞吐量：</a:t>
            </a:r>
            <a:r>
              <a:rPr lang="zh-CN" altLang="zh-CN" sz="2000">
                <a:solidFill>
                  <a:srgbClr val="1369B2"/>
                </a:solidFill>
                <a:latin typeface="微软雅黑" panose="020B0503020204020204" pitchFamily="34" charset="-122"/>
                <a:ea typeface="微软雅黑" panose="020B0503020204020204" pitchFamily="34" charset="-122"/>
              </a:rPr>
              <a:t>服务器单位时间内处理的请求数量</a:t>
            </a:r>
            <a:r>
              <a:rPr lang="zh-CN" altLang="zh-CN" sz="2000">
                <a:solidFill>
                  <a:srgbClr val="595959"/>
                </a:solidFill>
                <a:latin typeface="微软雅黑" panose="020B0503020204020204" pitchFamily="34" charset="-122"/>
                <a:ea typeface="微软雅黑" panose="020B0503020204020204" pitchFamily="34" charset="-122"/>
                <a:cs typeface="+mn-ea"/>
              </a:rPr>
              <a:t>。默认情况下是每秒（</a:t>
            </a:r>
            <a:r>
              <a:rPr lang="en-US" altLang="zh-CN" sz="2000">
                <a:solidFill>
                  <a:srgbClr val="595959"/>
                </a:solidFill>
                <a:latin typeface="微软雅黑" panose="020B0503020204020204" pitchFamily="34" charset="-122"/>
                <a:ea typeface="微软雅黑" panose="020B0503020204020204" pitchFamily="34" charset="-122"/>
                <a:cs typeface="+mn-ea"/>
              </a:rPr>
              <a:t>sec</a:t>
            </a:r>
            <a:r>
              <a:rPr lang="zh-CN" altLang="zh-CN" sz="2000">
                <a:solidFill>
                  <a:srgbClr val="595959"/>
                </a:solidFill>
                <a:latin typeface="微软雅黑" panose="020B0503020204020204" pitchFamily="34" charset="-122"/>
                <a:ea typeface="微软雅黑" panose="020B0503020204020204" pitchFamily="34" charset="-122"/>
                <a:cs typeface="+mn-ea"/>
              </a:rPr>
              <a:t>）处理的请求数量，通常认为吞吐量就是</a:t>
            </a:r>
            <a:r>
              <a:rPr lang="en-US" altLang="zh-CN" sz="2000">
                <a:solidFill>
                  <a:srgbClr val="595959"/>
                </a:solidFill>
                <a:latin typeface="微软雅黑" panose="020B0503020204020204" pitchFamily="34" charset="-122"/>
                <a:ea typeface="微软雅黑" panose="020B0503020204020204" pitchFamily="34" charset="-122"/>
                <a:cs typeface="+mn-ea"/>
              </a:rPr>
              <a:t>TPS</a:t>
            </a:r>
            <a:r>
              <a:rPr lang="zh-CN" altLang="zh-CN" sz="2000">
                <a:solidFill>
                  <a:srgbClr val="595959"/>
                </a:solidFill>
                <a:latin typeface="微软雅黑" panose="020B0503020204020204" pitchFamily="34" charset="-122"/>
                <a:ea typeface="微软雅黑" panose="020B0503020204020204" pitchFamily="34" charset="-122"/>
                <a:cs typeface="+mn-ea"/>
              </a:rPr>
              <a:t>。</a:t>
            </a:r>
            <a:endParaRPr lang="zh-CN" altLang="zh-CN" sz="2000">
              <a:solidFill>
                <a:srgbClr val="595959"/>
              </a:solidFill>
              <a:latin typeface="微软雅黑" panose="020B0503020204020204" pitchFamily="34" charset="-122"/>
              <a:ea typeface="微软雅黑" panose="020B0503020204020204" pitchFamily="34" charset="-122"/>
              <a:cs typeface="+mn-ea"/>
            </a:endParaRPr>
          </a:p>
          <a:p>
            <a:pPr marL="342900" indent="-342900">
              <a:lnSpc>
                <a:spcPct val="150000"/>
              </a:lnSpc>
              <a:buFont typeface="Wingdings" panose="05000000000000000000" pitchFamily="2" charset="2"/>
              <a:buChar char=""/>
            </a:pPr>
            <a:r>
              <a:rPr lang="zh-CN" altLang="zh-CN" sz="2000">
                <a:solidFill>
                  <a:srgbClr val="595959"/>
                </a:solidFill>
                <a:latin typeface="微软雅黑" panose="020B0503020204020204" pitchFamily="34" charset="-122"/>
                <a:ea typeface="微软雅黑" panose="020B0503020204020204" pitchFamily="34" charset="-122"/>
                <a:cs typeface="+mn-ea"/>
              </a:rPr>
              <a:t>接收</a:t>
            </a:r>
            <a:r>
              <a:rPr lang="en-US" altLang="zh-CN" sz="2000">
                <a:solidFill>
                  <a:srgbClr val="595959"/>
                </a:solidFill>
                <a:latin typeface="微软雅黑" panose="020B0503020204020204" pitchFamily="34" charset="-122"/>
                <a:ea typeface="微软雅黑" panose="020B0503020204020204" pitchFamily="34" charset="-122"/>
                <a:cs typeface="+mn-ea"/>
              </a:rPr>
              <a:t>KB/sec</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1369B2"/>
                </a:solidFill>
                <a:latin typeface="微软雅黑" panose="020B0503020204020204" pitchFamily="34" charset="-122"/>
                <a:ea typeface="微软雅黑" panose="020B0503020204020204" pitchFamily="34" charset="-122"/>
              </a:rPr>
              <a:t>每秒从服务器接收到的数据量</a:t>
            </a:r>
            <a:r>
              <a:rPr lang="zh-CN" altLang="zh-CN" sz="2000">
                <a:solidFill>
                  <a:srgbClr val="595959"/>
                </a:solidFill>
                <a:latin typeface="微软雅黑" panose="020B0503020204020204" pitchFamily="34" charset="-122"/>
                <a:ea typeface="微软雅黑" panose="020B0503020204020204" pitchFamily="34" charset="-122"/>
                <a:cs typeface="+mn-ea"/>
              </a:rPr>
              <a:t>。</a:t>
            </a:r>
            <a:endParaRPr lang="zh-CN" altLang="zh-CN" sz="2000">
              <a:solidFill>
                <a:srgbClr val="595959"/>
              </a:solidFill>
              <a:latin typeface="微软雅黑" panose="020B0503020204020204" pitchFamily="34" charset="-122"/>
              <a:ea typeface="微软雅黑" panose="020B0503020204020204" pitchFamily="34" charset="-122"/>
              <a:cs typeface="+mn-ea"/>
            </a:endParaRPr>
          </a:p>
          <a:p>
            <a:pPr marL="342900" indent="-342900">
              <a:lnSpc>
                <a:spcPct val="150000"/>
              </a:lnSpc>
              <a:buFont typeface="Wingdings" panose="05000000000000000000" pitchFamily="2" charset="2"/>
              <a:buChar char=""/>
            </a:pPr>
            <a:r>
              <a:rPr lang="zh-CN" altLang="zh-CN" sz="2000">
                <a:solidFill>
                  <a:srgbClr val="595959"/>
                </a:solidFill>
                <a:latin typeface="微软雅黑" panose="020B0503020204020204" pitchFamily="34" charset="-122"/>
                <a:ea typeface="微软雅黑" panose="020B0503020204020204" pitchFamily="34" charset="-122"/>
                <a:cs typeface="+mn-ea"/>
              </a:rPr>
              <a:t>发送</a:t>
            </a:r>
            <a:r>
              <a:rPr lang="en-US" altLang="zh-CN" sz="2000">
                <a:solidFill>
                  <a:srgbClr val="595959"/>
                </a:solidFill>
                <a:latin typeface="微软雅黑" panose="020B0503020204020204" pitchFamily="34" charset="-122"/>
                <a:ea typeface="微软雅黑" panose="020B0503020204020204" pitchFamily="34" charset="-122"/>
                <a:cs typeface="+mn-ea"/>
              </a:rPr>
              <a:t>KB/sec</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1369B2"/>
                </a:solidFill>
                <a:latin typeface="微软雅黑" panose="020B0503020204020204" pitchFamily="34" charset="-122"/>
                <a:ea typeface="微软雅黑" panose="020B0503020204020204" pitchFamily="34" charset="-122"/>
              </a:rPr>
              <a:t>每秒发送的数据量</a:t>
            </a:r>
            <a:r>
              <a:rPr lang="zh-CN" altLang="zh-CN" sz="2000">
                <a:solidFill>
                  <a:srgbClr val="595959"/>
                </a:solidFill>
                <a:latin typeface="微软雅黑" panose="020B0503020204020204" pitchFamily="34" charset="-122"/>
                <a:ea typeface="微软雅黑" panose="020B0503020204020204" pitchFamily="34" charset="-122"/>
                <a:cs typeface="+mn-ea"/>
              </a:rPr>
              <a:t>。</a:t>
            </a:r>
            <a:endParaRPr lang="zh-CN" altLang="zh-CN" sz="200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5.4.2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监听器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143689" y="1014583"/>
            <a:ext cx="10197246" cy="1477328"/>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下面通过一个案例演示聚合报告的使用</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本案例要求使用</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发送一个</a:t>
            </a:r>
            <a:r>
              <a:rPr lang="en-US" altLang="zh-CN" sz="2000" dirty="0">
                <a:solidFill>
                  <a:srgbClr val="1369B2"/>
                </a:solidFill>
                <a:latin typeface="微软雅黑" panose="020B0503020204020204" pitchFamily="34" charset="-122"/>
                <a:ea typeface="微软雅黑" panose="020B0503020204020204" pitchFamily="34" charset="-122"/>
              </a:rPr>
              <a:t>GET</a:t>
            </a:r>
            <a:r>
              <a:rPr lang="zh-CN" altLang="zh-CN" sz="2000" dirty="0">
                <a:solidFill>
                  <a:srgbClr val="1369B2"/>
                </a:solidFill>
                <a:latin typeface="微软雅黑" panose="020B0503020204020204" pitchFamily="34" charset="-122"/>
                <a:ea typeface="微软雅黑" panose="020B0503020204020204" pitchFamily="34" charset="-122"/>
              </a:rPr>
              <a:t>请求</a:t>
            </a:r>
            <a:r>
              <a:rPr lang="zh-CN" altLang="zh-CN" sz="2000" dirty="0">
                <a:solidFill>
                  <a:srgbClr val="595959"/>
                </a:solidFill>
                <a:latin typeface="微软雅黑" panose="020B0503020204020204" pitchFamily="34" charset="-122"/>
                <a:ea typeface="微软雅黑" panose="020B0503020204020204" pitchFamily="34" charset="-122"/>
                <a:cs typeface="+mn-ea"/>
              </a:rPr>
              <a:t>，请求地址为</a:t>
            </a:r>
            <a:r>
              <a:rPr lang="en-US" altLang="zh-CN" sz="2000" dirty="0">
                <a:solidFill>
                  <a:srgbClr val="1369B2"/>
                </a:solidFill>
                <a:latin typeface="微软雅黑" panose="020B0503020204020204" pitchFamily="34" charset="-122"/>
                <a:ea typeface="微软雅黑" panose="020B0503020204020204" pitchFamily="34" charset="-122"/>
              </a:rPr>
              <a:t>https://www.itcast.cn</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模拟</a:t>
            </a:r>
            <a:r>
              <a:rPr lang="en-US" altLang="zh-CN" sz="2000" dirty="0">
                <a:solidFill>
                  <a:srgbClr val="1369B2"/>
                </a:solidFill>
                <a:latin typeface="微软雅黑" panose="020B0503020204020204" pitchFamily="34" charset="-122"/>
                <a:ea typeface="微软雅黑" panose="020B0503020204020204" pitchFamily="34" charset="-122"/>
              </a:rPr>
              <a:t>50</a:t>
            </a:r>
            <a:r>
              <a:rPr lang="zh-CN" altLang="zh-CN" sz="2000" dirty="0">
                <a:solidFill>
                  <a:srgbClr val="1369B2"/>
                </a:solidFill>
                <a:latin typeface="微软雅黑" panose="020B0503020204020204" pitchFamily="34" charset="-122"/>
                <a:ea typeface="微软雅黑" panose="020B0503020204020204" pitchFamily="34" charset="-122"/>
              </a:rPr>
              <a:t>个用户</a:t>
            </a:r>
            <a:r>
              <a:rPr lang="zh-CN" altLang="zh-CN" sz="2000" dirty="0">
                <a:solidFill>
                  <a:srgbClr val="595959"/>
                </a:solidFill>
                <a:latin typeface="微软雅黑" panose="020B0503020204020204" pitchFamily="34" charset="-122"/>
                <a:ea typeface="微软雅黑" panose="020B0503020204020204" pitchFamily="34" charset="-122"/>
                <a:cs typeface="+mn-ea"/>
              </a:rPr>
              <a:t>发送请求，在</a:t>
            </a:r>
            <a:r>
              <a:rPr lang="en-US" altLang="zh-CN" sz="2000" dirty="0">
                <a:solidFill>
                  <a:srgbClr val="1369B2"/>
                </a:solidFill>
                <a:latin typeface="微软雅黑" panose="020B0503020204020204" pitchFamily="34" charset="-122"/>
                <a:ea typeface="微软雅黑" panose="020B0503020204020204" pitchFamily="34" charset="-122"/>
              </a:rPr>
              <a:t>5</a:t>
            </a:r>
            <a:r>
              <a:rPr lang="zh-CN" altLang="zh-CN" sz="2000" dirty="0">
                <a:solidFill>
                  <a:srgbClr val="1369B2"/>
                </a:solidFill>
                <a:latin typeface="微软雅黑" panose="020B0503020204020204" pitchFamily="34" charset="-122"/>
                <a:ea typeface="微软雅黑" panose="020B0503020204020204" pitchFamily="34" charset="-122"/>
              </a:rPr>
              <a:t>秒内</a:t>
            </a:r>
            <a:r>
              <a:rPr lang="zh-CN" altLang="zh-CN" sz="2000" dirty="0">
                <a:solidFill>
                  <a:srgbClr val="595959"/>
                </a:solidFill>
                <a:latin typeface="微软雅黑" panose="020B0503020204020204" pitchFamily="34" charset="-122"/>
                <a:ea typeface="微软雅黑" panose="020B0503020204020204" pitchFamily="34" charset="-122"/>
                <a:cs typeface="+mn-ea"/>
              </a:rPr>
              <a:t>全部启动，运行时间为</a:t>
            </a:r>
            <a:r>
              <a:rPr lang="en-US" altLang="zh-CN" sz="2000" dirty="0">
                <a:solidFill>
                  <a:srgbClr val="1369B2"/>
                </a:solidFill>
                <a:latin typeface="微软雅黑" panose="020B0503020204020204" pitchFamily="34" charset="-122"/>
                <a:ea typeface="微软雅黑" panose="020B0503020204020204" pitchFamily="34" charset="-122"/>
              </a:rPr>
              <a:t>1</a:t>
            </a:r>
            <a:r>
              <a:rPr lang="zh-CN" altLang="zh-CN" sz="2000" dirty="0">
                <a:solidFill>
                  <a:srgbClr val="1369B2"/>
                </a:solidFill>
                <a:latin typeface="微软雅黑" panose="020B0503020204020204" pitchFamily="34" charset="-122"/>
                <a:ea typeface="微软雅黑" panose="020B0503020204020204" pitchFamily="34" charset="-122"/>
              </a:rPr>
              <a:t>分钟</a:t>
            </a:r>
            <a:r>
              <a:rPr lang="zh-CN" altLang="zh-CN" sz="2000" dirty="0">
                <a:solidFill>
                  <a:srgbClr val="595959"/>
                </a:solidFill>
                <a:latin typeface="微软雅黑" panose="020B0503020204020204" pitchFamily="34" charset="-122"/>
                <a:ea typeface="微软雅黑" panose="020B0503020204020204" pitchFamily="34" charset="-122"/>
                <a:cs typeface="+mn-ea"/>
              </a:rPr>
              <a:t>，查看并分析请求</a:t>
            </a:r>
            <a:r>
              <a:rPr lang="zh-CN" altLang="zh-CN" sz="2000" dirty="0">
                <a:solidFill>
                  <a:srgbClr val="1369B2"/>
                </a:solidFill>
                <a:latin typeface="微软雅黑" panose="020B0503020204020204" pitchFamily="34" charset="-122"/>
                <a:ea typeface="微软雅黑" panose="020B0503020204020204" pitchFamily="34" charset="-122"/>
              </a:rPr>
              <a:t>响应时间</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吞吐量</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错误率</a:t>
            </a:r>
            <a:r>
              <a:rPr lang="zh-CN" altLang="zh-CN" sz="2000">
                <a:solidFill>
                  <a:srgbClr val="595959"/>
                </a:solidFill>
                <a:latin typeface="微软雅黑" panose="020B0503020204020204" pitchFamily="34" charset="-122"/>
                <a:ea typeface="微软雅黑" panose="020B0503020204020204" pitchFamily="34" charset="-122"/>
                <a:cs typeface="+mn-ea"/>
              </a:rPr>
              <a:t>等性能指标</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35356" y="2733413"/>
            <a:ext cx="5147521" cy="3624112"/>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1696" y="2733413"/>
            <a:ext cx="4889448" cy="362411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5.1.1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性能测试简介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8" name="图片 7"/>
          <p:cNvPicPr>
            <a:picLocks noChangeAspect="1"/>
          </p:cNvPicPr>
          <p:nvPr/>
        </p:nvPicPr>
        <p:blipFill>
          <a:blip r:embed="rId1"/>
          <a:stretch>
            <a:fillRect/>
          </a:stretch>
        </p:blipFill>
        <p:spPr>
          <a:xfrm>
            <a:off x="944880" y="2215515"/>
            <a:ext cx="2797810" cy="3898265"/>
          </a:xfrm>
          <a:prstGeom prst="rect">
            <a:avLst/>
          </a:prstGeom>
        </p:spPr>
      </p:pic>
      <p:sp>
        <p:nvSpPr>
          <p:cNvPr id="9"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en-US" altLang="zh-CN"/>
          </a:p>
        </p:txBody>
      </p:sp>
      <p:sp>
        <p:nvSpPr>
          <p:cNvPr id="10" name="TextBox 35"/>
          <p:cNvSpPr txBox="1">
            <a:spLocks noChangeArrowheads="1"/>
          </p:cNvSpPr>
          <p:nvPr/>
        </p:nvSpPr>
        <p:spPr bwMode="auto">
          <a:xfrm>
            <a:off x="3201035" y="1706408"/>
            <a:ext cx="1606550" cy="123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595959"/>
                </a:solidFill>
                <a:latin typeface="微软雅黑" panose="020B0503020204020204" pitchFamily="34" charset="-122"/>
                <a:ea typeface="微软雅黑" panose="020B0503020204020204" pitchFamily="34" charset="-122"/>
              </a:rPr>
              <a:t>先定一个小目标！</a:t>
            </a:r>
            <a:endParaRPr lang="zh-CN" altLang="en-US" dirty="0">
              <a:solidFill>
                <a:srgbClr val="595959"/>
              </a:solidFill>
              <a:latin typeface="微软雅黑" panose="020B0503020204020204" pitchFamily="34" charset="-122"/>
              <a:ea typeface="微软雅黑" panose="020B0503020204020204" pitchFamily="34" charset="-122"/>
            </a:endParaRPr>
          </a:p>
        </p:txBody>
      </p:sp>
      <p:sp>
        <p:nvSpPr>
          <p:cNvPr id="13" name="TextBox 35"/>
          <p:cNvSpPr txBox="1">
            <a:spLocks noChangeArrowheads="1"/>
          </p:cNvSpPr>
          <p:nvPr/>
        </p:nvSpPr>
        <p:spPr bwMode="auto">
          <a:xfrm>
            <a:off x="5815965" y="3576722"/>
            <a:ext cx="5734904" cy="584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gn="just">
              <a:lnSpc>
                <a:spcPct val="150000"/>
              </a:lnSpc>
            </a:pP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了解</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性能测试</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的简介，能够</a:t>
            </a:r>
            <a:r>
              <a:rPr lang="zh-CN" altLang="zh-CN" sz="2000" dirty="0">
                <a:solidFill>
                  <a:srgbClr val="1369B2"/>
                </a:solidFill>
                <a:latin typeface="微软雅黑" panose="020B0503020204020204" pitchFamily="34" charset="-122"/>
                <a:ea typeface="微软雅黑" panose="020B0503020204020204" pitchFamily="34" charset="-122"/>
                <a:cs typeface="+mn-ea"/>
              </a:rPr>
              <a:t>说出</a:t>
            </a:r>
            <a:r>
              <a:rPr lang="zh-CN" altLang="en-US" sz="2000" dirty="0">
                <a:solidFill>
                  <a:srgbClr val="1369B2"/>
                </a:solidFill>
                <a:latin typeface="微软雅黑" panose="020B0503020204020204" pitchFamily="34" charset="-122"/>
                <a:ea typeface="微软雅黑" panose="020B0503020204020204" pitchFamily="34" charset="-122"/>
                <a:cs typeface="+mn-ea"/>
              </a:rPr>
              <a:t>性能测试</a:t>
            </a:r>
            <a:r>
              <a:rPr lang="zh-CN" altLang="zh-CN" sz="2000" dirty="0">
                <a:solidFill>
                  <a:srgbClr val="1369B2"/>
                </a:solidFill>
                <a:latin typeface="微软雅黑" panose="020B0503020204020204" pitchFamily="34" charset="-122"/>
                <a:ea typeface="微软雅黑" panose="020B0503020204020204" pitchFamily="34" charset="-122"/>
                <a:cs typeface="+mn-ea"/>
              </a:rPr>
              <a:t>的</a:t>
            </a:r>
            <a:r>
              <a:rPr lang="zh-CN" altLang="en-US" sz="2000" dirty="0">
                <a:solidFill>
                  <a:srgbClr val="1369B2"/>
                </a:solidFill>
                <a:latin typeface="微软雅黑" panose="020B0503020204020204" pitchFamily="34" charset="-122"/>
                <a:ea typeface="微软雅黑" panose="020B0503020204020204" pitchFamily="34" charset="-122"/>
                <a:cs typeface="+mn-ea"/>
              </a:rPr>
              <a:t>目的</a:t>
            </a:r>
            <a:endParaRPr lang="zh-CN" altLang="zh-CN" sz="2000" dirty="0">
              <a:solidFill>
                <a:srgbClr val="1369B2"/>
              </a:solidFill>
              <a:latin typeface="微软雅黑" panose="020B0503020204020204" pitchFamily="34" charset="-122"/>
              <a:ea typeface="微软雅黑" panose="020B0503020204020204" pitchFamily="34" charset="-122"/>
              <a:cs typeface="+mn-ea"/>
            </a:endParaRPr>
          </a:p>
        </p:txBody>
      </p:sp>
      <p:grpSp>
        <p:nvGrpSpPr>
          <p:cNvPr id="11" name="组合 10"/>
          <p:cNvGrpSpPr/>
          <p:nvPr/>
        </p:nvGrpSpPr>
        <p:grpSpPr>
          <a:xfrm>
            <a:off x="5369560" y="3787143"/>
            <a:ext cx="405130" cy="405130"/>
            <a:chOff x="8881" y="4685"/>
            <a:chExt cx="638" cy="638"/>
          </a:xfrm>
        </p:grpSpPr>
        <p:sp>
          <p:nvSpPr>
            <p:cNvPr id="12" name="椭圆 11"/>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5.4.2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监听器</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143690" y="967081"/>
            <a:ext cx="10031159" cy="1477328"/>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配置好</a:t>
            </a:r>
            <a:r>
              <a:rPr lang="en-US" altLang="zh-CN" sz="2000" dirty="0">
                <a:solidFill>
                  <a:srgbClr val="595959"/>
                </a:solidFill>
                <a:latin typeface="微软雅黑" panose="020B0503020204020204" pitchFamily="34" charset="-122"/>
                <a:ea typeface="微软雅黑" panose="020B0503020204020204" pitchFamily="34" charset="-122"/>
                <a:cs typeface="+mn-ea"/>
              </a:rPr>
              <a:t>HTTP</a:t>
            </a:r>
            <a:r>
              <a:rPr lang="zh-CN" altLang="zh-CN" sz="2000" dirty="0">
                <a:solidFill>
                  <a:srgbClr val="595959"/>
                </a:solidFill>
                <a:latin typeface="微软雅黑" panose="020B0503020204020204" pitchFamily="34" charset="-122"/>
                <a:ea typeface="微软雅黑" panose="020B0503020204020204" pitchFamily="34" charset="-122"/>
                <a:cs typeface="+mn-ea"/>
              </a:rPr>
              <a:t>请求和线程组之后，选中</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主界面的</a:t>
            </a:r>
            <a:r>
              <a:rPr lang="zh-CN" altLang="zh-CN" sz="2000">
                <a:solidFill>
                  <a:srgbClr val="1369B2"/>
                </a:solidFill>
                <a:latin typeface="微软雅黑" panose="020B0503020204020204" pitchFamily="34" charset="-122"/>
                <a:ea typeface="微软雅黑" panose="020B0503020204020204" pitchFamily="34" charset="-122"/>
              </a:rPr>
              <a:t>“线程组”</a:t>
            </a:r>
            <a:r>
              <a:rPr lang="zh-CN" altLang="zh-CN" sz="2000">
                <a:solidFill>
                  <a:srgbClr val="595959"/>
                </a:solidFill>
                <a:latin typeface="微软雅黑" panose="020B0503020204020204" pitchFamily="34" charset="-122"/>
                <a:ea typeface="微软雅黑" panose="020B0503020204020204" pitchFamily="34" charset="-122"/>
                <a:cs typeface="+mn-ea"/>
              </a:rPr>
              <a:t>并</a:t>
            </a:r>
            <a:r>
              <a:rPr lang="zh-CN" altLang="en-US" sz="2000">
                <a:solidFill>
                  <a:srgbClr val="595959"/>
                </a:solidFill>
                <a:latin typeface="微软雅黑" panose="020B0503020204020204" pitchFamily="34" charset="-122"/>
                <a:ea typeface="微软雅黑" panose="020B0503020204020204" pitchFamily="34" charset="-122"/>
                <a:cs typeface="+mn-ea"/>
              </a:rPr>
              <a:t>右键单击</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在弹</a:t>
            </a:r>
            <a:r>
              <a:rPr lang="zh-CN" altLang="zh-CN" sz="2000">
                <a:solidFill>
                  <a:srgbClr val="595959"/>
                </a:solidFill>
                <a:latin typeface="微软雅黑" panose="020B0503020204020204" pitchFamily="34" charset="-122"/>
                <a:ea typeface="微软雅黑" panose="020B0503020204020204" pitchFamily="34" charset="-122"/>
                <a:cs typeface="+mn-ea"/>
              </a:rPr>
              <a:t>出的</a:t>
            </a:r>
            <a:r>
              <a:rPr lang="zh-CN" altLang="en-US" sz="2000">
                <a:solidFill>
                  <a:srgbClr val="595959"/>
                </a:solidFill>
                <a:latin typeface="微软雅黑" panose="020B0503020204020204" pitchFamily="34" charset="-122"/>
                <a:ea typeface="微软雅黑" panose="020B0503020204020204" pitchFamily="34" charset="-122"/>
                <a:cs typeface="+mn-ea"/>
              </a:rPr>
              <a:t>快捷菜单</a:t>
            </a:r>
            <a:r>
              <a:rPr lang="zh-CN" altLang="zh-CN" sz="2000">
                <a:solidFill>
                  <a:srgbClr val="595959"/>
                </a:solidFill>
                <a:latin typeface="微软雅黑" panose="020B0503020204020204" pitchFamily="34" charset="-122"/>
                <a:ea typeface="微软雅黑" panose="020B0503020204020204" pitchFamily="34" charset="-122"/>
                <a:cs typeface="+mn-ea"/>
              </a:rPr>
              <a:t>中</a:t>
            </a:r>
            <a:r>
              <a:rPr lang="zh-CN" altLang="zh-CN" sz="2000" dirty="0">
                <a:solidFill>
                  <a:srgbClr val="595959"/>
                </a:solidFill>
                <a:latin typeface="微软雅黑" panose="020B0503020204020204" pitchFamily="34" charset="-122"/>
                <a:ea typeface="微软雅黑" panose="020B0503020204020204" pitchFamily="34" charset="-122"/>
                <a:cs typeface="+mn-ea"/>
              </a:rPr>
              <a:t>依次选择</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→“监听器</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→“聚合报告</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595959"/>
                </a:solidFill>
                <a:latin typeface="微软雅黑" panose="020B0503020204020204" pitchFamily="34" charset="-122"/>
                <a:ea typeface="微软雅黑" panose="020B0503020204020204" pitchFamily="34" charset="-122"/>
                <a:cs typeface="+mn-ea"/>
              </a:rPr>
              <a:t>，会添加一个</a:t>
            </a:r>
            <a:r>
              <a:rPr lang="zh-CN" altLang="zh-CN" sz="2000" dirty="0">
                <a:solidFill>
                  <a:srgbClr val="1369B2"/>
                </a:solidFill>
                <a:latin typeface="微软雅黑" panose="020B0503020204020204" pitchFamily="34" charset="-122"/>
                <a:ea typeface="微软雅黑" panose="020B0503020204020204" pitchFamily="34" charset="-122"/>
              </a:rPr>
              <a:t>聚合报告</a:t>
            </a:r>
            <a:r>
              <a:rPr lang="zh-CN" altLang="zh-CN" sz="2000" dirty="0">
                <a:solidFill>
                  <a:srgbClr val="595959"/>
                </a:solidFill>
                <a:latin typeface="微软雅黑" panose="020B0503020204020204" pitchFamily="34" charset="-122"/>
                <a:ea typeface="微软雅黑" panose="020B0503020204020204" pitchFamily="34" charset="-122"/>
                <a:cs typeface="+mn-ea"/>
              </a:rPr>
              <a:t>，添加成功后执行</a:t>
            </a:r>
            <a:r>
              <a:rPr lang="zh-CN" altLang="zh-CN" sz="2000">
                <a:solidFill>
                  <a:srgbClr val="595959"/>
                </a:solidFill>
                <a:latin typeface="微软雅黑" panose="020B0503020204020204" pitchFamily="34" charset="-122"/>
                <a:ea typeface="微软雅黑" panose="020B0503020204020204" pitchFamily="34" charset="-122"/>
                <a:cs typeface="+mn-ea"/>
              </a:rPr>
              <a:t>测试。</a:t>
            </a:r>
            <a:r>
              <a:rPr lang="zh-CN" altLang="en-US" sz="2000">
                <a:solidFill>
                  <a:srgbClr val="595959"/>
                </a:solidFill>
                <a:latin typeface="微软雅黑" panose="020B0503020204020204" pitchFamily="34" charset="-122"/>
                <a:ea typeface="微软雅黑" panose="020B0503020204020204" pitchFamily="34" charset="-122"/>
                <a:cs typeface="+mn-ea"/>
              </a:rPr>
              <a:t>当测试结束后，</a:t>
            </a:r>
            <a:r>
              <a:rPr lang="zh-CN" altLang="en-US" sz="2000">
                <a:solidFill>
                  <a:srgbClr val="1369B2"/>
                </a:solidFill>
                <a:latin typeface="微软雅黑" panose="020B0503020204020204" pitchFamily="34" charset="-122"/>
                <a:ea typeface="微软雅黑" panose="020B0503020204020204" pitchFamily="34" charset="-122"/>
              </a:rPr>
              <a:t>聚合报告结果</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17270" y="2444409"/>
            <a:ext cx="8510459" cy="418874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配置元件</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8" name="图片 7"/>
          <p:cNvPicPr>
            <a:picLocks noChangeAspect="1"/>
          </p:cNvPicPr>
          <p:nvPr/>
        </p:nvPicPr>
        <p:blipFill>
          <a:blip r:embed="rId1"/>
          <a:stretch>
            <a:fillRect/>
          </a:stretch>
        </p:blipFill>
        <p:spPr>
          <a:xfrm>
            <a:off x="944880" y="2215515"/>
            <a:ext cx="2797810" cy="3898265"/>
          </a:xfrm>
          <a:prstGeom prst="rect">
            <a:avLst/>
          </a:prstGeom>
        </p:spPr>
      </p:pic>
      <p:sp>
        <p:nvSpPr>
          <p:cNvPr id="9" name="椭圆形标注 12"/>
          <p:cNvSpPr/>
          <p:nvPr/>
        </p:nvSpPr>
        <p:spPr>
          <a:xfrm>
            <a:off x="2968625" y="1560195"/>
            <a:ext cx="2071370" cy="1493520"/>
          </a:xfrm>
          <a:prstGeom prst="wedgeEllipseCallout">
            <a:avLst/>
          </a:prstGeom>
          <a:solidFill>
            <a:schemeClr val="bg1">
              <a:lumMod val="8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en-US" altLang="zh-CN"/>
          </a:p>
        </p:txBody>
      </p:sp>
      <p:sp>
        <p:nvSpPr>
          <p:cNvPr id="10" name="TextBox 35"/>
          <p:cNvSpPr txBox="1">
            <a:spLocks noChangeArrowheads="1"/>
          </p:cNvSpPr>
          <p:nvPr/>
        </p:nvSpPr>
        <p:spPr bwMode="auto">
          <a:xfrm>
            <a:off x="3201035" y="1706408"/>
            <a:ext cx="1606550" cy="123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595959"/>
                </a:solidFill>
                <a:latin typeface="微软雅黑" panose="020B0503020204020204" pitchFamily="34" charset="-122"/>
                <a:ea typeface="微软雅黑" panose="020B0503020204020204" pitchFamily="34" charset="-122"/>
              </a:rPr>
              <a:t>先定一个小目标！</a:t>
            </a:r>
            <a:endParaRPr lang="zh-CN" altLang="en-US" dirty="0">
              <a:solidFill>
                <a:srgbClr val="595959"/>
              </a:solidFill>
              <a:latin typeface="微软雅黑" panose="020B0503020204020204" pitchFamily="34" charset="-122"/>
              <a:ea typeface="微软雅黑" panose="020B0503020204020204" pitchFamily="34" charset="-122"/>
            </a:endParaRPr>
          </a:p>
        </p:txBody>
      </p:sp>
      <p:sp>
        <p:nvSpPr>
          <p:cNvPr id="13" name="TextBox 35"/>
          <p:cNvSpPr txBox="1">
            <a:spLocks noChangeArrowheads="1"/>
          </p:cNvSpPr>
          <p:nvPr/>
        </p:nvSpPr>
        <p:spPr bwMode="auto">
          <a:xfrm>
            <a:off x="5815965" y="3576722"/>
            <a:ext cx="5429568" cy="104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掌握配置元件</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的</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使用</a:t>
            </a:r>
            <a:r>
              <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，能够</a:t>
            </a:r>
            <a:r>
              <a:rPr lang="zh-CN" altLang="en-US" sz="2000" dirty="0">
                <a:solidFill>
                  <a:srgbClr val="1369B2"/>
                </a:solidFill>
                <a:latin typeface="微软雅黑" panose="020B0503020204020204" pitchFamily="34" charset="-122"/>
                <a:ea typeface="微软雅黑" panose="020B0503020204020204" pitchFamily="34" charset="-122"/>
                <a:cs typeface="+mn-ea"/>
              </a:rPr>
              <a:t>使用常用的配置元件完成参数化设置</a:t>
            </a:r>
            <a:endParaRPr lang="zh-CN" altLang="zh-CN" sz="2000" dirty="0">
              <a:solidFill>
                <a:srgbClr val="1369B2"/>
              </a:solidFill>
              <a:latin typeface="微软雅黑" panose="020B0503020204020204" pitchFamily="34" charset="-122"/>
              <a:ea typeface="微软雅黑" panose="020B0503020204020204" pitchFamily="34" charset="-122"/>
              <a:cs typeface="+mn-ea"/>
            </a:endParaRPr>
          </a:p>
        </p:txBody>
      </p:sp>
      <p:grpSp>
        <p:nvGrpSpPr>
          <p:cNvPr id="11" name="组合 10"/>
          <p:cNvGrpSpPr/>
          <p:nvPr/>
        </p:nvGrpSpPr>
        <p:grpSpPr>
          <a:xfrm>
            <a:off x="5328285" y="3787143"/>
            <a:ext cx="405130" cy="405130"/>
            <a:chOff x="8881" y="4685"/>
            <a:chExt cx="638" cy="638"/>
          </a:xfrm>
        </p:grpSpPr>
        <p:sp>
          <p:nvSpPr>
            <p:cNvPr id="12" name="椭圆 11"/>
            <p:cNvSpPr/>
            <p:nvPr/>
          </p:nvSpPr>
          <p:spPr>
            <a:xfrm>
              <a:off x="8881" y="4685"/>
              <a:ext cx="638" cy="63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946" y="4750"/>
              <a:ext cx="508" cy="5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配置元件</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1" name="图片 10"/>
          <p:cNvPicPr>
            <a:picLocks noChangeAspect="1"/>
          </p:cNvPicPr>
          <p:nvPr/>
        </p:nvPicPr>
        <p:blipFill>
          <a:blip r:embed="rId1"/>
          <a:stretch>
            <a:fillRect/>
          </a:stretch>
        </p:blipFill>
        <p:spPr>
          <a:xfrm>
            <a:off x="1011196" y="1629594"/>
            <a:ext cx="3715858" cy="4006159"/>
          </a:xfrm>
          <a:prstGeom prst="rect">
            <a:avLst/>
          </a:prstGeom>
        </p:spPr>
      </p:pic>
      <p:sp>
        <p:nvSpPr>
          <p:cNvPr id="14" name="文本框 7"/>
          <p:cNvSpPr txBox="1"/>
          <p:nvPr/>
        </p:nvSpPr>
        <p:spPr>
          <a:xfrm>
            <a:off x="5297791" y="2113825"/>
            <a:ext cx="6221274" cy="1938992"/>
          </a:xfrm>
          <a:prstGeom prst="rect">
            <a:avLst/>
          </a:prstGeom>
          <a:noFill/>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性能测试中为了</a:t>
            </a:r>
            <a:r>
              <a:rPr lang="zh-CN" altLang="zh-CN" sz="2000" dirty="0">
                <a:solidFill>
                  <a:srgbClr val="1369B2"/>
                </a:solidFill>
                <a:latin typeface="微软雅黑" panose="020B0503020204020204" pitchFamily="34" charset="-122"/>
                <a:ea typeface="微软雅黑" panose="020B0503020204020204" pitchFamily="34" charset="-122"/>
              </a:rPr>
              <a:t>模拟大量用户操作</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595959"/>
                </a:solidFill>
                <a:latin typeface="微软雅黑" panose="020B0503020204020204" pitchFamily="34" charset="-122"/>
                <a:ea typeface="微软雅黑" panose="020B0503020204020204" pitchFamily="34" charset="-122"/>
                <a:cs typeface="+mn-ea"/>
              </a:rPr>
              <a:t>往往需要</a:t>
            </a:r>
            <a:r>
              <a:rPr lang="zh-CN" altLang="en-US" sz="2000">
                <a:solidFill>
                  <a:srgbClr val="595959"/>
                </a:solidFill>
                <a:latin typeface="微软雅黑" panose="020B0503020204020204" pitchFamily="34" charset="-122"/>
                <a:ea typeface="微软雅黑" panose="020B0503020204020204" pitchFamily="34" charset="-122"/>
                <a:cs typeface="+mn-ea"/>
              </a:rPr>
              <a:t>进行</a:t>
            </a:r>
            <a:r>
              <a:rPr lang="zh-CN" altLang="zh-CN" sz="2000">
                <a:solidFill>
                  <a:srgbClr val="1369B2"/>
                </a:solidFill>
                <a:latin typeface="微软雅黑" panose="020B0503020204020204" pitchFamily="34" charset="-122"/>
                <a:ea typeface="微软雅黑" panose="020B0503020204020204" pitchFamily="34" charset="-122"/>
              </a:rPr>
              <a:t>参数</a:t>
            </a:r>
            <a:r>
              <a:rPr lang="zh-CN" altLang="zh-CN" sz="2000" dirty="0">
                <a:solidFill>
                  <a:srgbClr val="1369B2"/>
                </a:solidFill>
                <a:latin typeface="微软雅黑" panose="020B0503020204020204" pitchFamily="34" charset="-122"/>
                <a:ea typeface="微软雅黑" panose="020B0503020204020204" pitchFamily="34" charset="-122"/>
              </a:rPr>
              <a:t>化</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中的参数化可以通过</a:t>
            </a:r>
            <a:r>
              <a:rPr lang="zh-CN" altLang="zh-CN" sz="2000" dirty="0">
                <a:solidFill>
                  <a:srgbClr val="1369B2"/>
                </a:solidFill>
                <a:latin typeface="微软雅黑" panose="020B0503020204020204" pitchFamily="34" charset="-122"/>
                <a:ea typeface="微软雅黑" panose="020B0503020204020204" pitchFamily="34" charset="-122"/>
              </a:rPr>
              <a:t>配置元件</a:t>
            </a:r>
            <a:r>
              <a:rPr lang="zh-CN" altLang="zh-CN" sz="2000" dirty="0">
                <a:solidFill>
                  <a:srgbClr val="595959"/>
                </a:solidFill>
                <a:latin typeface="微软雅黑" panose="020B0503020204020204" pitchFamily="34" charset="-122"/>
                <a:ea typeface="微软雅黑" panose="020B0503020204020204" pitchFamily="34" charset="-122"/>
                <a:cs typeface="+mn-ea"/>
              </a:rPr>
              <a:t>完成。配置元件可以</a:t>
            </a:r>
            <a:r>
              <a:rPr lang="zh-CN" altLang="zh-CN" sz="2000" dirty="0">
                <a:solidFill>
                  <a:srgbClr val="1369B2"/>
                </a:solidFill>
                <a:latin typeface="微软雅黑" panose="020B0503020204020204" pitchFamily="34" charset="-122"/>
                <a:ea typeface="微软雅黑" panose="020B0503020204020204" pitchFamily="34" charset="-122"/>
              </a:rPr>
              <a:t>配置测试计划的一些公用信息</a:t>
            </a:r>
            <a:r>
              <a:rPr lang="zh-CN" altLang="zh-CN" sz="2000" dirty="0">
                <a:solidFill>
                  <a:srgbClr val="595959"/>
                </a:solidFill>
                <a:latin typeface="微软雅黑" panose="020B0503020204020204" pitchFamily="34" charset="-122"/>
                <a:ea typeface="微软雅黑" panose="020B0503020204020204" pitchFamily="34" charset="-122"/>
                <a:cs typeface="+mn-ea"/>
              </a:rPr>
              <a:t>（参数），其配置会影响作用域内的所有元件。</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配置元件</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grpSp>
        <p:nvGrpSpPr>
          <p:cNvPr id="6" name="Group 14"/>
          <p:cNvGrpSpPr/>
          <p:nvPr/>
        </p:nvGrpSpPr>
        <p:grpSpPr>
          <a:xfrm>
            <a:off x="5379143" y="3062299"/>
            <a:ext cx="1414667" cy="1619124"/>
            <a:chOff x="5379142" y="2991066"/>
            <a:chExt cx="1414667" cy="1619124"/>
          </a:xfrm>
        </p:grpSpPr>
        <p:sp>
          <p:nvSpPr>
            <p:cNvPr id="8" name="Shape 1723"/>
            <p:cNvSpPr/>
            <p:nvPr/>
          </p:nvSpPr>
          <p:spPr>
            <a:xfrm rot="18900000">
              <a:off x="5379143" y="2991066"/>
              <a:ext cx="1414666" cy="1414666"/>
            </a:xfrm>
            <a:prstGeom prst="roundRect">
              <a:avLst>
                <a:gd name="adj" fmla="val 15000"/>
              </a:avLst>
            </a:prstGeom>
            <a:solidFill>
              <a:srgbClr val="0070C0"/>
            </a:solidFill>
            <a:ln w="12700">
              <a:miter lim="400000"/>
            </a:ln>
          </p:spPr>
          <p:txBody>
            <a:bodyPr lIns="67733" tIns="67733" rIns="67733" bIns="67733" anchor="ctr"/>
            <a:lstStyle/>
            <a:p>
              <a:pPr>
                <a:spcBef>
                  <a:spcPts val="4500"/>
                </a:spcBef>
                <a:defRPr sz="2500">
                  <a:latin typeface="Aller Light"/>
                  <a:ea typeface="Aller Light"/>
                  <a:cs typeface="Aller Light"/>
                  <a:sym typeface="Aller Light"/>
                </a:defRPr>
              </a:pPr>
              <a:endParaRPr sz="3335">
                <a:latin typeface="微软雅黑" panose="020B0503020204020204" pitchFamily="34" charset="-122"/>
                <a:ea typeface="微软雅黑" panose="020B0503020204020204" pitchFamily="34" charset="-122"/>
                <a:cs typeface="+mn-ea"/>
                <a:sym typeface="+mn-lt"/>
              </a:endParaRPr>
            </a:p>
          </p:txBody>
        </p:sp>
        <p:sp>
          <p:nvSpPr>
            <p:cNvPr id="9" name="Shape 1726"/>
            <p:cNvSpPr/>
            <p:nvPr/>
          </p:nvSpPr>
          <p:spPr>
            <a:xfrm rot="18900000">
              <a:off x="5379142" y="3195523"/>
              <a:ext cx="1414666" cy="1414667"/>
            </a:xfrm>
            <a:prstGeom prst="roundRect">
              <a:avLst>
                <a:gd name="adj" fmla="val 15000"/>
              </a:avLst>
            </a:prstGeom>
            <a:solidFill>
              <a:schemeClr val="bg2"/>
            </a:solidFill>
            <a:ln w="12700" cap="flat">
              <a:noFill/>
              <a:miter lim="400000"/>
            </a:ln>
            <a:effectLst/>
          </p:spPr>
          <p:txBody>
            <a:bodyPr wrap="square" lIns="67733" tIns="67733" rIns="67733" bIns="67733" numCol="1" anchor="ctr">
              <a:noAutofit/>
            </a:bodyPr>
            <a:lstStyle/>
            <a:p>
              <a:pPr>
                <a:spcBef>
                  <a:spcPts val="4500"/>
                </a:spcBef>
                <a:defRPr sz="2500">
                  <a:latin typeface="Aller Light"/>
                  <a:ea typeface="Aller Light"/>
                  <a:cs typeface="Aller Light"/>
                  <a:sym typeface="Aller Light"/>
                </a:defRPr>
              </a:pPr>
              <a:endParaRPr sz="3335">
                <a:latin typeface="微软雅黑" panose="020B0503020204020204" pitchFamily="34" charset="-122"/>
                <a:ea typeface="微软雅黑" panose="020B0503020204020204" pitchFamily="34" charset="-122"/>
                <a:cs typeface="+mn-ea"/>
                <a:sym typeface="+mn-lt"/>
              </a:endParaRPr>
            </a:p>
          </p:txBody>
        </p:sp>
      </p:grpSp>
      <p:grpSp>
        <p:nvGrpSpPr>
          <p:cNvPr id="10" name="Group 12"/>
          <p:cNvGrpSpPr/>
          <p:nvPr/>
        </p:nvGrpSpPr>
        <p:grpSpPr>
          <a:xfrm>
            <a:off x="3563871" y="3270642"/>
            <a:ext cx="1414667" cy="1619124"/>
            <a:chOff x="3563871" y="3199409"/>
            <a:chExt cx="1414666" cy="1619124"/>
          </a:xfrm>
        </p:grpSpPr>
        <p:sp>
          <p:nvSpPr>
            <p:cNvPr id="13" name="Shape 1722"/>
            <p:cNvSpPr/>
            <p:nvPr/>
          </p:nvSpPr>
          <p:spPr>
            <a:xfrm rot="8100000">
              <a:off x="3563871" y="3403867"/>
              <a:ext cx="1414666" cy="1414666"/>
            </a:xfrm>
            <a:prstGeom prst="roundRect">
              <a:avLst>
                <a:gd name="adj" fmla="val 15000"/>
              </a:avLst>
            </a:prstGeom>
            <a:solidFill>
              <a:srgbClr val="0070C0"/>
            </a:solidFill>
            <a:ln w="12700">
              <a:miter lim="400000"/>
            </a:ln>
          </p:spPr>
          <p:txBody>
            <a:bodyPr lIns="67733" tIns="67733" rIns="67733" bIns="67733" anchor="ctr"/>
            <a:lstStyle/>
            <a:p>
              <a:pPr>
                <a:spcBef>
                  <a:spcPts val="4500"/>
                </a:spcBef>
                <a:defRPr sz="2500">
                  <a:latin typeface="Aller Light"/>
                  <a:ea typeface="Aller Light"/>
                  <a:cs typeface="Aller Light"/>
                  <a:sym typeface="Aller Light"/>
                </a:defRPr>
              </a:pPr>
              <a:endParaRPr sz="3335">
                <a:latin typeface="微软雅黑" panose="020B0503020204020204" pitchFamily="34" charset="-122"/>
                <a:ea typeface="微软雅黑" panose="020B0503020204020204" pitchFamily="34" charset="-122"/>
                <a:cs typeface="+mn-ea"/>
                <a:sym typeface="+mn-lt"/>
              </a:endParaRPr>
            </a:p>
          </p:txBody>
        </p:sp>
        <p:sp>
          <p:nvSpPr>
            <p:cNvPr id="15" name="Shape 1729"/>
            <p:cNvSpPr/>
            <p:nvPr/>
          </p:nvSpPr>
          <p:spPr>
            <a:xfrm rot="8100000">
              <a:off x="3563871" y="3199409"/>
              <a:ext cx="1414666" cy="1414667"/>
            </a:xfrm>
            <a:prstGeom prst="roundRect">
              <a:avLst>
                <a:gd name="adj" fmla="val 15000"/>
              </a:avLst>
            </a:prstGeom>
            <a:solidFill>
              <a:schemeClr val="bg2"/>
            </a:solidFill>
            <a:ln w="12700" cap="flat">
              <a:noFill/>
              <a:miter lim="400000"/>
            </a:ln>
            <a:effectLst/>
          </p:spPr>
          <p:txBody>
            <a:bodyPr wrap="square" lIns="67733" tIns="67733" rIns="67733" bIns="67733" numCol="1" anchor="ctr">
              <a:noAutofit/>
            </a:bodyPr>
            <a:lstStyle/>
            <a:p>
              <a:pPr>
                <a:spcBef>
                  <a:spcPts val="4500"/>
                </a:spcBef>
                <a:defRPr sz="2500">
                  <a:latin typeface="Aller Light"/>
                  <a:ea typeface="Aller Light"/>
                  <a:cs typeface="Aller Light"/>
                  <a:sym typeface="Aller Light"/>
                </a:defRPr>
              </a:pPr>
              <a:endParaRPr sz="3335">
                <a:latin typeface="微软雅黑" panose="020B0503020204020204" pitchFamily="34" charset="-122"/>
                <a:ea typeface="微软雅黑" panose="020B0503020204020204" pitchFamily="34" charset="-122"/>
                <a:cs typeface="+mn-ea"/>
                <a:sym typeface="+mn-lt"/>
              </a:endParaRPr>
            </a:p>
          </p:txBody>
        </p:sp>
      </p:grpSp>
      <p:grpSp>
        <p:nvGrpSpPr>
          <p:cNvPr id="16" name="Group 11"/>
          <p:cNvGrpSpPr/>
          <p:nvPr/>
        </p:nvGrpSpPr>
        <p:grpSpPr>
          <a:xfrm>
            <a:off x="1743076" y="3062299"/>
            <a:ext cx="1414667" cy="1619124"/>
            <a:chOff x="1743076" y="2991066"/>
            <a:chExt cx="1414666" cy="1619124"/>
          </a:xfrm>
        </p:grpSpPr>
        <p:sp>
          <p:nvSpPr>
            <p:cNvPr id="17" name="Shape 1721"/>
            <p:cNvSpPr/>
            <p:nvPr/>
          </p:nvSpPr>
          <p:spPr>
            <a:xfrm rot="18900000">
              <a:off x="1743076" y="2991066"/>
              <a:ext cx="1414666" cy="1414666"/>
            </a:xfrm>
            <a:prstGeom prst="roundRect">
              <a:avLst>
                <a:gd name="adj" fmla="val 15000"/>
              </a:avLst>
            </a:prstGeom>
            <a:solidFill>
              <a:srgbClr val="0070C0"/>
            </a:solidFill>
            <a:ln w="12700">
              <a:miter lim="400000"/>
            </a:ln>
          </p:spPr>
          <p:txBody>
            <a:bodyPr lIns="67733" tIns="67733" rIns="67733" bIns="67733" anchor="ctr"/>
            <a:lstStyle/>
            <a:p>
              <a:pPr>
                <a:spcBef>
                  <a:spcPts val="4500"/>
                </a:spcBef>
                <a:defRPr sz="2500">
                  <a:latin typeface="Aller Light"/>
                  <a:ea typeface="Aller Light"/>
                  <a:cs typeface="Aller Light"/>
                  <a:sym typeface="Aller Light"/>
                </a:defRPr>
              </a:pPr>
              <a:endParaRPr sz="3335">
                <a:latin typeface="微软雅黑" panose="020B0503020204020204" pitchFamily="34" charset="-122"/>
                <a:ea typeface="微软雅黑" panose="020B0503020204020204" pitchFamily="34" charset="-122"/>
                <a:cs typeface="+mn-ea"/>
                <a:sym typeface="+mn-lt"/>
              </a:endParaRPr>
            </a:p>
          </p:txBody>
        </p:sp>
        <p:sp>
          <p:nvSpPr>
            <p:cNvPr id="18" name="Shape 1732"/>
            <p:cNvSpPr/>
            <p:nvPr/>
          </p:nvSpPr>
          <p:spPr>
            <a:xfrm rot="18900000">
              <a:off x="1743076" y="3195523"/>
              <a:ext cx="1414666" cy="1414667"/>
            </a:xfrm>
            <a:prstGeom prst="roundRect">
              <a:avLst>
                <a:gd name="adj" fmla="val 15000"/>
              </a:avLst>
            </a:prstGeom>
            <a:solidFill>
              <a:schemeClr val="bg2"/>
            </a:solidFill>
            <a:ln w="12700" cap="flat">
              <a:noFill/>
              <a:miter lim="400000"/>
            </a:ln>
            <a:effectLst/>
          </p:spPr>
          <p:txBody>
            <a:bodyPr wrap="square" lIns="67733" tIns="67733" rIns="67733" bIns="67733" numCol="1" anchor="ctr">
              <a:noAutofit/>
            </a:bodyPr>
            <a:lstStyle/>
            <a:p>
              <a:pPr>
                <a:spcBef>
                  <a:spcPts val="4500"/>
                </a:spcBef>
                <a:defRPr sz="2500">
                  <a:latin typeface="Aller Light"/>
                  <a:ea typeface="Aller Light"/>
                  <a:cs typeface="Aller Light"/>
                  <a:sym typeface="Aller Light"/>
                </a:defRPr>
              </a:pPr>
              <a:endParaRPr sz="3335">
                <a:latin typeface="微软雅黑" panose="020B0503020204020204" pitchFamily="34" charset="-122"/>
                <a:ea typeface="微软雅黑" panose="020B0503020204020204" pitchFamily="34" charset="-122"/>
                <a:cs typeface="+mn-ea"/>
                <a:sym typeface="+mn-lt"/>
              </a:endParaRPr>
            </a:p>
          </p:txBody>
        </p:sp>
      </p:grpSp>
      <p:grpSp>
        <p:nvGrpSpPr>
          <p:cNvPr id="19" name="Group 15"/>
          <p:cNvGrpSpPr/>
          <p:nvPr/>
        </p:nvGrpSpPr>
        <p:grpSpPr>
          <a:xfrm>
            <a:off x="7199937" y="3270642"/>
            <a:ext cx="1414667" cy="1619125"/>
            <a:chOff x="7199937" y="3199409"/>
            <a:chExt cx="1414666" cy="1619125"/>
          </a:xfrm>
        </p:grpSpPr>
        <p:sp>
          <p:nvSpPr>
            <p:cNvPr id="20" name="Shape 1724"/>
            <p:cNvSpPr/>
            <p:nvPr/>
          </p:nvSpPr>
          <p:spPr>
            <a:xfrm rot="8100000">
              <a:off x="7199937" y="3403868"/>
              <a:ext cx="1414666" cy="1414666"/>
            </a:xfrm>
            <a:prstGeom prst="roundRect">
              <a:avLst>
                <a:gd name="adj" fmla="val 15000"/>
              </a:avLst>
            </a:prstGeom>
            <a:solidFill>
              <a:srgbClr val="0070C0"/>
            </a:solidFill>
            <a:ln w="12700">
              <a:miter lim="400000"/>
            </a:ln>
          </p:spPr>
          <p:txBody>
            <a:bodyPr lIns="67733" tIns="67733" rIns="67733" bIns="67733" anchor="ctr"/>
            <a:lstStyle/>
            <a:p>
              <a:pPr>
                <a:spcBef>
                  <a:spcPts val="4500"/>
                </a:spcBef>
                <a:defRPr sz="2500">
                  <a:latin typeface="Aller Light"/>
                  <a:ea typeface="Aller Light"/>
                  <a:cs typeface="Aller Light"/>
                  <a:sym typeface="Aller Light"/>
                </a:defRPr>
              </a:pPr>
              <a:endParaRPr sz="3335">
                <a:latin typeface="微软雅黑" panose="020B0503020204020204" pitchFamily="34" charset="-122"/>
                <a:ea typeface="微软雅黑" panose="020B0503020204020204" pitchFamily="34" charset="-122"/>
                <a:cs typeface="+mn-ea"/>
                <a:sym typeface="+mn-lt"/>
              </a:endParaRPr>
            </a:p>
          </p:txBody>
        </p:sp>
        <p:sp>
          <p:nvSpPr>
            <p:cNvPr id="21" name="Shape 1735"/>
            <p:cNvSpPr/>
            <p:nvPr/>
          </p:nvSpPr>
          <p:spPr>
            <a:xfrm rot="8100000">
              <a:off x="7199937" y="3199409"/>
              <a:ext cx="1414666" cy="1414667"/>
            </a:xfrm>
            <a:prstGeom prst="roundRect">
              <a:avLst>
                <a:gd name="adj" fmla="val 15000"/>
              </a:avLst>
            </a:prstGeom>
            <a:solidFill>
              <a:schemeClr val="bg2"/>
            </a:solidFill>
            <a:ln w="12700" cap="flat">
              <a:noFill/>
              <a:miter lim="400000"/>
            </a:ln>
            <a:effectLst/>
          </p:spPr>
          <p:txBody>
            <a:bodyPr wrap="square" lIns="67733" tIns="67733" rIns="67733" bIns="67733" numCol="1" anchor="ctr">
              <a:noAutofit/>
            </a:bodyPr>
            <a:lstStyle/>
            <a:p>
              <a:pPr>
                <a:spcBef>
                  <a:spcPts val="4500"/>
                </a:spcBef>
                <a:defRPr sz="2500">
                  <a:latin typeface="Aller Light"/>
                  <a:ea typeface="Aller Light"/>
                  <a:cs typeface="Aller Light"/>
                  <a:sym typeface="Aller Light"/>
                </a:defRPr>
              </a:pPr>
              <a:endParaRPr sz="3335">
                <a:latin typeface="微软雅黑" panose="020B0503020204020204" pitchFamily="34" charset="-122"/>
                <a:ea typeface="微软雅黑" panose="020B0503020204020204" pitchFamily="34" charset="-122"/>
                <a:cs typeface="+mn-ea"/>
                <a:sym typeface="+mn-lt"/>
              </a:endParaRPr>
            </a:p>
          </p:txBody>
        </p:sp>
      </p:grpSp>
      <p:grpSp>
        <p:nvGrpSpPr>
          <p:cNvPr id="22" name="Group 16"/>
          <p:cNvGrpSpPr/>
          <p:nvPr/>
        </p:nvGrpSpPr>
        <p:grpSpPr>
          <a:xfrm>
            <a:off x="9015209" y="3062299"/>
            <a:ext cx="1414667" cy="1619124"/>
            <a:chOff x="9015209" y="2991066"/>
            <a:chExt cx="1414666" cy="1619124"/>
          </a:xfrm>
        </p:grpSpPr>
        <p:sp>
          <p:nvSpPr>
            <p:cNvPr id="23" name="Shape 1725"/>
            <p:cNvSpPr/>
            <p:nvPr/>
          </p:nvSpPr>
          <p:spPr>
            <a:xfrm rot="18900000">
              <a:off x="9015209" y="2991066"/>
              <a:ext cx="1414666" cy="1414666"/>
            </a:xfrm>
            <a:prstGeom prst="roundRect">
              <a:avLst>
                <a:gd name="adj" fmla="val 15000"/>
              </a:avLst>
            </a:prstGeom>
            <a:solidFill>
              <a:srgbClr val="0070C0"/>
            </a:solidFill>
            <a:ln w="12700">
              <a:miter lim="400000"/>
            </a:ln>
          </p:spPr>
          <p:txBody>
            <a:bodyPr lIns="67733" tIns="67733" rIns="67733" bIns="67733" anchor="ctr"/>
            <a:lstStyle/>
            <a:p>
              <a:pPr>
                <a:spcBef>
                  <a:spcPts val="4500"/>
                </a:spcBef>
                <a:defRPr sz="2500">
                  <a:latin typeface="Aller Light"/>
                  <a:ea typeface="Aller Light"/>
                  <a:cs typeface="Aller Light"/>
                  <a:sym typeface="Aller Light"/>
                </a:defRPr>
              </a:pPr>
              <a:endParaRPr sz="3335">
                <a:latin typeface="微软雅黑" panose="020B0503020204020204" pitchFamily="34" charset="-122"/>
                <a:ea typeface="微软雅黑" panose="020B0503020204020204" pitchFamily="34" charset="-122"/>
                <a:cs typeface="+mn-ea"/>
                <a:sym typeface="+mn-lt"/>
              </a:endParaRPr>
            </a:p>
          </p:txBody>
        </p:sp>
        <p:sp>
          <p:nvSpPr>
            <p:cNvPr id="24" name="Shape 1738"/>
            <p:cNvSpPr/>
            <p:nvPr/>
          </p:nvSpPr>
          <p:spPr>
            <a:xfrm rot="18900000">
              <a:off x="9015209" y="3195523"/>
              <a:ext cx="1414666" cy="1414667"/>
            </a:xfrm>
            <a:prstGeom prst="roundRect">
              <a:avLst>
                <a:gd name="adj" fmla="val 15000"/>
              </a:avLst>
            </a:prstGeom>
            <a:solidFill>
              <a:schemeClr val="bg2"/>
            </a:solidFill>
            <a:ln w="12700" cap="flat">
              <a:noFill/>
              <a:miter lim="400000"/>
            </a:ln>
            <a:effectLst/>
          </p:spPr>
          <p:txBody>
            <a:bodyPr wrap="square" lIns="67733" tIns="67733" rIns="67733" bIns="67733" numCol="1" anchor="ctr">
              <a:noAutofit/>
            </a:bodyPr>
            <a:lstStyle/>
            <a:p>
              <a:pPr>
                <a:spcBef>
                  <a:spcPts val="4500"/>
                </a:spcBef>
                <a:defRPr sz="2500">
                  <a:latin typeface="Aller Light"/>
                  <a:ea typeface="Aller Light"/>
                  <a:cs typeface="Aller Light"/>
                  <a:sym typeface="Aller Light"/>
                </a:defRPr>
              </a:pPr>
              <a:endParaRPr sz="3335" dirty="0">
                <a:latin typeface="微软雅黑" panose="020B0503020204020204" pitchFamily="34" charset="-122"/>
                <a:ea typeface="微软雅黑" panose="020B0503020204020204" pitchFamily="34" charset="-122"/>
                <a:cs typeface="+mn-ea"/>
                <a:sym typeface="+mn-lt"/>
              </a:endParaRPr>
            </a:p>
          </p:txBody>
        </p:sp>
      </p:grpSp>
      <p:sp>
        <p:nvSpPr>
          <p:cNvPr id="25" name="Text Placeholder 4"/>
          <p:cNvSpPr txBox="1"/>
          <p:nvPr/>
        </p:nvSpPr>
        <p:spPr>
          <a:xfrm>
            <a:off x="1845000" y="3840206"/>
            <a:ext cx="1269395" cy="338752"/>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8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用户定义的变量</a:t>
            </a:r>
            <a:endParaRPr lang="en-GB" altLang="zh-CN" sz="18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26" name="Text Placeholder 4"/>
          <p:cNvSpPr txBox="1"/>
          <p:nvPr/>
        </p:nvSpPr>
        <p:spPr>
          <a:xfrm>
            <a:off x="3665794" y="3769633"/>
            <a:ext cx="1420361" cy="555146"/>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sz="18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HTTP</a:t>
            </a:r>
            <a:r>
              <a:rPr lang="zh-CN" altLang="en-US" sz="18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信息头管理器</a:t>
            </a:r>
            <a:endParaRPr lang="en-GB" altLang="zh-CN" sz="18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27" name="Text Placeholder 4"/>
          <p:cNvSpPr txBox="1"/>
          <p:nvPr/>
        </p:nvSpPr>
        <p:spPr>
          <a:xfrm>
            <a:off x="5480353" y="3840206"/>
            <a:ext cx="1210819" cy="267765"/>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sz="18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HTTP</a:t>
            </a:r>
            <a:r>
              <a:rPr lang="zh-CN" altLang="en-US" sz="18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请求默认值</a:t>
            </a:r>
            <a:endParaRPr lang="en-GB" altLang="zh-CN" sz="18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28" name="Text Placeholder 4"/>
          <p:cNvSpPr txBox="1"/>
          <p:nvPr/>
        </p:nvSpPr>
        <p:spPr>
          <a:xfrm>
            <a:off x="9231433" y="3840206"/>
            <a:ext cx="1210819" cy="267765"/>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8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计数器</a:t>
            </a:r>
            <a:endParaRPr lang="en-GB" altLang="zh-CN" sz="18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29" name="Text Placeholder 4"/>
          <p:cNvSpPr txBox="1"/>
          <p:nvPr/>
        </p:nvSpPr>
        <p:spPr>
          <a:xfrm>
            <a:off x="7301860" y="3911193"/>
            <a:ext cx="1210819" cy="267765"/>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sz="18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CSV</a:t>
            </a:r>
            <a:r>
              <a:rPr lang="zh-CN" altLang="en-US" sz="18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数据文件设置</a:t>
            </a:r>
            <a:endParaRPr lang="en-GB" altLang="zh-CN" sz="18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354939" y="1430152"/>
            <a:ext cx="3518912" cy="400110"/>
          </a:xfrm>
          <a:prstGeom prst="rect">
            <a:avLst/>
          </a:prstGeom>
        </p:spPr>
        <p:txBody>
          <a:bodyPr wrap="none">
            <a:spAutoFit/>
          </a:bodyPr>
          <a:lstStyle/>
          <a:p>
            <a:r>
              <a:rPr lang="zh-CN" altLang="zh-CN" sz="2000" dirty="0">
                <a:solidFill>
                  <a:schemeClr val="lt1"/>
                </a:solidFill>
                <a:latin typeface="微软雅黑" panose="020B0503020204020204" pitchFamily="34" charset="-122"/>
                <a:ea typeface="微软雅黑" panose="020B0503020204020204" pitchFamily="34" charset="-122"/>
              </a:rPr>
              <a:t>配置元件中常用的参数化工具</a:t>
            </a:r>
            <a:endParaRPr lang="zh-CN" altLang="en-US" sz="2000" dirty="0">
              <a:solidFill>
                <a:schemeClr val="lt1"/>
              </a:solidFill>
              <a:latin typeface="微软雅黑" panose="020B0503020204020204" pitchFamily="34" charset="-122"/>
              <a:ea typeface="微软雅黑" panose="020B0503020204020204" pitchFamily="34" charset="-122"/>
            </a:endParaRPr>
          </a:p>
        </p:txBody>
      </p:sp>
      <p:sp>
        <p:nvSpPr>
          <p:cNvPr id="3" name="矩形 2"/>
          <p:cNvSpPr/>
          <p:nvPr/>
        </p:nvSpPr>
        <p:spPr>
          <a:xfrm>
            <a:off x="1224791" y="1171031"/>
            <a:ext cx="10068643" cy="1015663"/>
          </a:xfrm>
          <a:prstGeom prst="rect">
            <a:avLst/>
          </a:prstGeom>
        </p:spPr>
        <p:txBody>
          <a:bodyPr wrap="square">
            <a:spAutoFit/>
          </a:bodyPr>
          <a:lstStyle/>
          <a:p>
            <a:pPr>
              <a:lnSpc>
                <a:spcPct val="150000"/>
              </a:lnSpc>
            </a:pPr>
            <a:r>
              <a:rPr lang="en-US" altLang="zh-CN" sz="2000">
                <a:solidFill>
                  <a:srgbClr val="595959"/>
                </a:solidFill>
                <a:latin typeface="微软雅黑" panose="020B0503020204020204" pitchFamily="34" charset="-122"/>
                <a:ea typeface="微软雅黑" panose="020B0503020204020204" pitchFamily="34" charset="-122"/>
                <a:cs typeface="+mn-ea"/>
              </a:rPr>
              <a:t>配置元件常用的参数化工具有</a:t>
            </a:r>
            <a:r>
              <a:rPr lang="en-US" altLang="zh-CN" sz="2000">
                <a:solidFill>
                  <a:srgbClr val="1369B2"/>
                </a:solidFill>
                <a:latin typeface="微软雅黑" panose="020B0503020204020204" pitchFamily="34" charset="-122"/>
                <a:ea typeface="微软雅黑" panose="020B0503020204020204" pitchFamily="34" charset="-122"/>
              </a:rPr>
              <a:t>用户定义的变量</a:t>
            </a:r>
            <a:r>
              <a:rPr lang="en-US" altLang="zh-CN" sz="2000">
                <a:solidFill>
                  <a:srgbClr val="595959"/>
                </a:solidFill>
                <a:latin typeface="微软雅黑" panose="020B0503020204020204" pitchFamily="34" charset="-122"/>
                <a:ea typeface="微软雅黑" panose="020B0503020204020204" pitchFamily="34" charset="-122"/>
                <a:cs typeface="+mn-ea"/>
              </a:rPr>
              <a:t>、</a:t>
            </a:r>
            <a:r>
              <a:rPr lang="en-US" altLang="zh-CN" sz="2000">
                <a:solidFill>
                  <a:srgbClr val="1369B2"/>
                </a:solidFill>
                <a:latin typeface="微软雅黑" panose="020B0503020204020204" pitchFamily="34" charset="-122"/>
                <a:ea typeface="微软雅黑" panose="020B0503020204020204" pitchFamily="34" charset="-122"/>
              </a:rPr>
              <a:t>HTTP 信息头管理器</a:t>
            </a:r>
            <a:r>
              <a:rPr lang="en-US" altLang="zh-CN" sz="2000">
                <a:solidFill>
                  <a:srgbClr val="595959"/>
                </a:solidFill>
                <a:latin typeface="微软雅黑" panose="020B0503020204020204" pitchFamily="34" charset="-122"/>
                <a:ea typeface="微软雅黑" panose="020B0503020204020204" pitchFamily="34" charset="-122"/>
                <a:cs typeface="+mn-ea"/>
              </a:rPr>
              <a:t>、</a:t>
            </a:r>
            <a:r>
              <a:rPr lang="en-US" altLang="zh-CN" sz="2000">
                <a:solidFill>
                  <a:srgbClr val="1369B2"/>
                </a:solidFill>
                <a:latin typeface="微软雅黑" panose="020B0503020204020204" pitchFamily="34" charset="-122"/>
                <a:ea typeface="微软雅黑" panose="020B0503020204020204" pitchFamily="34" charset="-122"/>
              </a:rPr>
              <a:t>HTTP 请求默认值</a:t>
            </a:r>
            <a:r>
              <a:rPr lang="en-US" altLang="zh-CN" sz="2000">
                <a:solidFill>
                  <a:srgbClr val="595959"/>
                </a:solidFill>
                <a:latin typeface="微软雅黑" panose="020B0503020204020204" pitchFamily="34" charset="-122"/>
                <a:ea typeface="微软雅黑" panose="020B0503020204020204" pitchFamily="34" charset="-122"/>
                <a:cs typeface="+mn-ea"/>
              </a:rPr>
              <a:t>、</a:t>
            </a:r>
            <a:r>
              <a:rPr lang="en-US" altLang="zh-CN" sz="2000">
                <a:solidFill>
                  <a:srgbClr val="1369B2"/>
                </a:solidFill>
                <a:latin typeface="微软雅黑" panose="020B0503020204020204" pitchFamily="34" charset="-122"/>
                <a:ea typeface="微软雅黑" panose="020B0503020204020204" pitchFamily="34" charset="-122"/>
              </a:rPr>
              <a:t>CSV 数据文件设置</a:t>
            </a:r>
            <a:r>
              <a:rPr lang="en-US" altLang="zh-CN" sz="2000">
                <a:solidFill>
                  <a:srgbClr val="595959"/>
                </a:solidFill>
                <a:latin typeface="微软雅黑" panose="020B0503020204020204" pitchFamily="34" charset="-122"/>
                <a:ea typeface="微软雅黑" panose="020B0503020204020204" pitchFamily="34" charset="-122"/>
                <a:cs typeface="+mn-ea"/>
              </a:rPr>
              <a:t>和</a:t>
            </a:r>
            <a:r>
              <a:rPr lang="en-US" altLang="zh-CN" sz="2000">
                <a:solidFill>
                  <a:srgbClr val="1369B2"/>
                </a:solidFill>
                <a:latin typeface="微软雅黑" panose="020B0503020204020204" pitchFamily="34" charset="-122"/>
                <a:ea typeface="微软雅黑" panose="020B0503020204020204" pitchFamily="34" charset="-122"/>
              </a:rPr>
              <a:t>计数器</a:t>
            </a:r>
            <a:r>
              <a:rPr lang="zh-CN" altLang="en-US" sz="2000">
                <a:solidFill>
                  <a:srgbClr val="595959"/>
                </a:solidFill>
                <a:latin typeface="微软雅黑" panose="020B0503020204020204" pitchFamily="34" charset="-122"/>
                <a:ea typeface="微软雅黑" panose="020B0503020204020204" pitchFamily="34" charset="-122"/>
                <a:cs typeface="+mn-ea"/>
              </a:rPr>
              <a:t>。</a:t>
            </a:r>
            <a:endParaRPr lang="zh-CN" altLang="en-US" sz="200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配置元件</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1" name="圆角矩形 30"/>
          <p:cNvSpPr/>
          <p:nvPr/>
        </p:nvSpPr>
        <p:spPr>
          <a:xfrm>
            <a:off x="1043492" y="965665"/>
            <a:ext cx="2519106" cy="664743"/>
          </a:xfrm>
          <a:prstGeom prst="roundRect">
            <a:avLst/>
          </a:prstGeom>
          <a:solidFill>
            <a:srgbClr val="1369B2"/>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用户定义的变量</a:t>
            </a:r>
            <a:endParaRPr lang="zh-CN" altLang="en-US" sz="2000" dirty="0">
              <a:latin typeface="微软雅黑" panose="020B0503020204020204" pitchFamily="34" charset="-122"/>
              <a:ea typeface="微软雅黑" panose="020B0503020204020204" pitchFamily="34" charset="-122"/>
            </a:endParaRPr>
          </a:p>
        </p:txBody>
      </p:sp>
      <p:sp>
        <p:nvSpPr>
          <p:cNvPr id="3" name="矩形 2"/>
          <p:cNvSpPr/>
          <p:nvPr/>
        </p:nvSpPr>
        <p:spPr>
          <a:xfrm>
            <a:off x="1043492" y="1738234"/>
            <a:ext cx="10355192" cy="1938992"/>
          </a:xfrm>
          <a:prstGeom prst="rect">
            <a:avLst/>
          </a:prstGeom>
        </p:spPr>
        <p:txBody>
          <a:bodyPr wrap="square">
            <a:spAutoFit/>
          </a:bodyPr>
          <a:lstStyle/>
          <a:p>
            <a:pPr>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用户定义的变量可以被其作用域范围内的所有元件引用</a:t>
            </a:r>
            <a:r>
              <a:rPr lang="zh-CN" altLang="zh-CN" sz="2000" dirty="0">
                <a:solidFill>
                  <a:srgbClr val="595959"/>
                </a:solidFill>
                <a:latin typeface="微软雅黑" panose="020B0503020204020204" pitchFamily="34" charset="-122"/>
                <a:ea typeface="微软雅黑" panose="020B0503020204020204" pitchFamily="34" charset="-122"/>
                <a:cs typeface="+mn-ea"/>
              </a:rPr>
              <a:t>。如果在测试计划中需要使用用户定义的变量，则可以选中</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主界面的</a:t>
            </a:r>
            <a:r>
              <a:rPr lang="zh-CN" altLang="zh-CN" sz="2000">
                <a:solidFill>
                  <a:srgbClr val="1369B2"/>
                </a:solidFill>
                <a:latin typeface="微软雅黑" panose="020B0503020204020204" pitchFamily="34" charset="-122"/>
                <a:ea typeface="微软雅黑" panose="020B0503020204020204" pitchFamily="34" charset="-122"/>
              </a:rPr>
              <a:t>测试计划</a:t>
            </a:r>
            <a:r>
              <a:rPr lang="zh-CN" altLang="zh-CN" sz="2000">
                <a:solidFill>
                  <a:srgbClr val="595959"/>
                </a:solidFill>
                <a:latin typeface="微软雅黑" panose="020B0503020204020204" pitchFamily="34" charset="-122"/>
                <a:ea typeface="微软雅黑" panose="020B0503020204020204" pitchFamily="34" charset="-122"/>
                <a:cs typeface="+mn-ea"/>
              </a:rPr>
              <a:t>并</a:t>
            </a:r>
            <a:r>
              <a:rPr lang="zh-CN" altLang="en-US" sz="2000">
                <a:solidFill>
                  <a:srgbClr val="1369B2"/>
                </a:solidFill>
                <a:latin typeface="微软雅黑" panose="020B0503020204020204" pitchFamily="34" charset="-122"/>
                <a:ea typeface="微软雅黑" panose="020B0503020204020204" pitchFamily="34" charset="-122"/>
              </a:rPr>
              <a:t>右键单击</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在弹</a:t>
            </a:r>
            <a:r>
              <a:rPr lang="zh-CN" altLang="zh-CN" sz="2000">
                <a:solidFill>
                  <a:srgbClr val="595959"/>
                </a:solidFill>
                <a:latin typeface="微软雅黑" panose="020B0503020204020204" pitchFamily="34" charset="-122"/>
                <a:ea typeface="微软雅黑" panose="020B0503020204020204" pitchFamily="34" charset="-122"/>
                <a:cs typeface="+mn-ea"/>
              </a:rPr>
              <a:t>出的</a:t>
            </a:r>
            <a:r>
              <a:rPr lang="zh-CN" altLang="en-US" sz="2000">
                <a:solidFill>
                  <a:srgbClr val="595959"/>
                </a:solidFill>
                <a:latin typeface="微软雅黑" panose="020B0503020204020204" pitchFamily="34" charset="-122"/>
                <a:ea typeface="微软雅黑" panose="020B0503020204020204" pitchFamily="34" charset="-122"/>
                <a:cs typeface="+mn-ea"/>
              </a:rPr>
              <a:t>快捷菜单</a:t>
            </a:r>
            <a:r>
              <a:rPr lang="zh-CN" altLang="zh-CN" sz="2000">
                <a:solidFill>
                  <a:srgbClr val="595959"/>
                </a:solidFill>
                <a:latin typeface="微软雅黑" panose="020B0503020204020204" pitchFamily="34" charset="-122"/>
                <a:ea typeface="微软雅黑" panose="020B0503020204020204" pitchFamily="34" charset="-122"/>
                <a:cs typeface="+mn-ea"/>
              </a:rPr>
              <a:t>中</a:t>
            </a:r>
            <a:r>
              <a:rPr lang="zh-CN" altLang="zh-CN" sz="2000" dirty="0">
                <a:solidFill>
                  <a:srgbClr val="595959"/>
                </a:solidFill>
                <a:latin typeface="微软雅黑" panose="020B0503020204020204" pitchFamily="34" charset="-122"/>
                <a:ea typeface="微软雅黑" panose="020B0503020204020204" pitchFamily="34" charset="-122"/>
                <a:cs typeface="+mn-ea"/>
              </a:rPr>
              <a:t>依次选择</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“配置元件”</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“用户定义的变量”</a:t>
            </a:r>
            <a:r>
              <a:rPr lang="zh-CN" altLang="zh-CN" sz="2000" dirty="0">
                <a:solidFill>
                  <a:srgbClr val="595959"/>
                </a:solidFill>
                <a:latin typeface="微软雅黑" panose="020B0503020204020204" pitchFamily="34" charset="-122"/>
                <a:ea typeface="微软雅黑" panose="020B0503020204020204" pitchFamily="34" charset="-122"/>
                <a:cs typeface="+mn-ea"/>
              </a:rPr>
              <a:t>，会添加一个用户定义的</a:t>
            </a:r>
            <a:r>
              <a:rPr lang="zh-CN" altLang="zh-CN" sz="2000">
                <a:solidFill>
                  <a:srgbClr val="595959"/>
                </a:solidFill>
                <a:latin typeface="微软雅黑" panose="020B0503020204020204" pitchFamily="34" charset="-122"/>
                <a:ea typeface="微软雅黑" panose="020B0503020204020204" pitchFamily="34" charset="-122"/>
                <a:cs typeface="+mn-ea"/>
              </a:rPr>
              <a:t>变量界面</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410669" y="3677226"/>
            <a:ext cx="6473086" cy="293679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配置元件</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354939" y="1430152"/>
            <a:ext cx="3518912" cy="400110"/>
          </a:xfrm>
          <a:prstGeom prst="rect">
            <a:avLst/>
          </a:prstGeom>
        </p:spPr>
        <p:txBody>
          <a:bodyPr wrap="none">
            <a:spAutoFit/>
          </a:bodyPr>
          <a:lstStyle/>
          <a:p>
            <a:r>
              <a:rPr lang="zh-CN" altLang="zh-CN" sz="2000" dirty="0">
                <a:solidFill>
                  <a:schemeClr val="lt1"/>
                </a:solidFill>
                <a:latin typeface="微软雅黑" panose="020B0503020204020204" pitchFamily="34" charset="-122"/>
                <a:ea typeface="微软雅黑" panose="020B0503020204020204" pitchFamily="34" charset="-122"/>
              </a:rPr>
              <a:t>配置元件中常用的参数化工具</a:t>
            </a:r>
            <a:endParaRPr lang="zh-CN" altLang="en-US" sz="2000" dirty="0">
              <a:solidFill>
                <a:schemeClr val="lt1"/>
              </a:solidFill>
              <a:latin typeface="微软雅黑" panose="020B0503020204020204" pitchFamily="34" charset="-122"/>
              <a:ea typeface="微软雅黑" panose="020B0503020204020204" pitchFamily="34" charset="-122"/>
            </a:endParaRPr>
          </a:p>
        </p:txBody>
      </p:sp>
      <p:sp>
        <p:nvSpPr>
          <p:cNvPr id="5" name="矩形 4"/>
          <p:cNvSpPr/>
          <p:nvPr/>
        </p:nvSpPr>
        <p:spPr>
          <a:xfrm>
            <a:off x="1013060" y="959545"/>
            <a:ext cx="10458504" cy="1477328"/>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下面通过一个案例演示</a:t>
            </a:r>
            <a:r>
              <a:rPr lang="zh-CN" altLang="zh-CN" sz="2000" dirty="0">
                <a:solidFill>
                  <a:srgbClr val="1369B2"/>
                </a:solidFill>
                <a:latin typeface="微软雅黑" panose="020B0503020204020204" pitchFamily="34" charset="-122"/>
                <a:ea typeface="微软雅黑" panose="020B0503020204020204" pitchFamily="34" charset="-122"/>
              </a:rPr>
              <a:t>用户定义的变量</a:t>
            </a:r>
            <a:r>
              <a:rPr lang="zh-CN" altLang="zh-CN" sz="2000" dirty="0">
                <a:solidFill>
                  <a:srgbClr val="595959"/>
                </a:solidFill>
                <a:latin typeface="微软雅黑" panose="020B0503020204020204" pitchFamily="34" charset="-122"/>
                <a:ea typeface="微软雅黑" panose="020B0503020204020204" pitchFamily="34" charset="-122"/>
                <a:cs typeface="+mn-ea"/>
              </a:rPr>
              <a:t>的使用</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本案例要求使用</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发送一个</a:t>
            </a:r>
            <a:r>
              <a:rPr lang="en-US" altLang="zh-CN" sz="2000" dirty="0">
                <a:solidFill>
                  <a:srgbClr val="1369B2"/>
                </a:solidFill>
                <a:latin typeface="微软雅黑" panose="020B0503020204020204" pitchFamily="34" charset="-122"/>
                <a:ea typeface="微软雅黑" panose="020B0503020204020204" pitchFamily="34" charset="-122"/>
              </a:rPr>
              <a:t>GET</a:t>
            </a:r>
            <a:r>
              <a:rPr lang="zh-CN" altLang="zh-CN" sz="2000" dirty="0">
                <a:solidFill>
                  <a:srgbClr val="1369B2"/>
                </a:solidFill>
                <a:latin typeface="微软雅黑" panose="020B0503020204020204" pitchFamily="34" charset="-122"/>
                <a:ea typeface="微软雅黑" panose="020B0503020204020204" pitchFamily="34" charset="-122"/>
              </a:rPr>
              <a:t>请求</a:t>
            </a:r>
            <a:r>
              <a:rPr lang="zh-CN" altLang="zh-CN" sz="2000" dirty="0">
                <a:solidFill>
                  <a:srgbClr val="595959"/>
                </a:solidFill>
                <a:latin typeface="微软雅黑" panose="020B0503020204020204" pitchFamily="34" charset="-122"/>
                <a:ea typeface="微软雅黑" panose="020B0503020204020204" pitchFamily="34" charset="-122"/>
                <a:cs typeface="+mn-ea"/>
              </a:rPr>
              <a:t>，请求地址为</a:t>
            </a:r>
            <a:r>
              <a:rPr lang="en-US" altLang="zh-CN" sz="2000" dirty="0">
                <a:solidFill>
                  <a:srgbClr val="1369B2"/>
                </a:solidFill>
                <a:latin typeface="微软雅黑" panose="020B0503020204020204" pitchFamily="34" charset="-122"/>
                <a:ea typeface="微软雅黑" panose="020B0503020204020204" pitchFamily="34" charset="-122"/>
              </a:rPr>
              <a:t>https://www.baidu.com:443</a:t>
            </a:r>
            <a:r>
              <a:rPr lang="zh-CN" altLang="zh-CN" sz="2000" dirty="0">
                <a:solidFill>
                  <a:srgbClr val="595959"/>
                </a:solidFill>
                <a:latin typeface="微软雅黑" panose="020B0503020204020204" pitchFamily="34" charset="-122"/>
                <a:ea typeface="微软雅黑" panose="020B0503020204020204" pitchFamily="34" charset="-122"/>
                <a:cs typeface="+mn-ea"/>
              </a:rPr>
              <a:t>，通过用户定义的变量定义变量</a:t>
            </a:r>
            <a:r>
              <a:rPr lang="en-US" altLang="zh-CN" sz="2000" dirty="0">
                <a:solidFill>
                  <a:srgbClr val="1369B2"/>
                </a:solidFill>
                <a:latin typeface="微软雅黑" panose="020B0503020204020204" pitchFamily="34" charset="-122"/>
                <a:ea typeface="微软雅黑" panose="020B0503020204020204" pitchFamily="34" charset="-122"/>
              </a:rPr>
              <a:t>protocol</a:t>
            </a:r>
            <a:r>
              <a:rPr lang="zh-CN" altLang="zh-CN" sz="2000" dirty="0">
                <a:solidFill>
                  <a:srgbClr val="1369B2"/>
                </a:solidFill>
                <a:latin typeface="微软雅黑" panose="020B0503020204020204" pitchFamily="34" charset="-122"/>
                <a:ea typeface="微软雅黑" panose="020B0503020204020204" pitchFamily="34" charset="-122"/>
              </a:rPr>
              <a:t>（协议）</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1369B2"/>
                </a:solidFill>
                <a:latin typeface="微软雅黑" panose="020B0503020204020204" pitchFamily="34" charset="-122"/>
                <a:ea typeface="微软雅黑" panose="020B0503020204020204" pitchFamily="34" charset="-122"/>
              </a:rPr>
              <a:t>domain</a:t>
            </a:r>
            <a:r>
              <a:rPr lang="zh-CN" altLang="zh-CN" sz="2000" dirty="0">
                <a:solidFill>
                  <a:srgbClr val="1369B2"/>
                </a:solidFill>
                <a:latin typeface="微软雅黑" panose="020B0503020204020204" pitchFamily="34" charset="-122"/>
                <a:ea typeface="微软雅黑" panose="020B0503020204020204" pitchFamily="34" charset="-122"/>
              </a:rPr>
              <a:t>（域名）</a:t>
            </a:r>
            <a:r>
              <a:rPr lang="zh-CN" altLang="zh-CN" sz="2000" dirty="0">
                <a:solidFill>
                  <a:srgbClr val="595959"/>
                </a:solidFill>
                <a:latin typeface="微软雅黑" panose="020B0503020204020204" pitchFamily="34" charset="-122"/>
                <a:ea typeface="微软雅黑" panose="020B0503020204020204" pitchFamily="34" charset="-122"/>
                <a:cs typeface="+mn-ea"/>
              </a:rPr>
              <a:t>和</a:t>
            </a:r>
            <a:r>
              <a:rPr lang="en-US" altLang="zh-CN" sz="2000" dirty="0">
                <a:solidFill>
                  <a:srgbClr val="1369B2"/>
                </a:solidFill>
                <a:latin typeface="微软雅黑" panose="020B0503020204020204" pitchFamily="34" charset="-122"/>
                <a:ea typeface="微软雅黑" panose="020B0503020204020204" pitchFamily="34" charset="-122"/>
              </a:rPr>
              <a:t>port</a:t>
            </a:r>
            <a:r>
              <a:rPr lang="zh-CN" altLang="zh-CN" sz="2000" dirty="0">
                <a:solidFill>
                  <a:srgbClr val="1369B2"/>
                </a:solidFill>
                <a:latin typeface="微软雅黑" panose="020B0503020204020204" pitchFamily="34" charset="-122"/>
                <a:ea typeface="微软雅黑" panose="020B0503020204020204" pitchFamily="34" charset="-122"/>
              </a:rPr>
              <a:t>（端口），</a:t>
            </a:r>
            <a:r>
              <a:rPr lang="zh-CN" altLang="zh-CN" sz="2000" dirty="0">
                <a:solidFill>
                  <a:srgbClr val="595959"/>
                </a:solidFill>
                <a:latin typeface="微软雅黑" panose="020B0503020204020204" pitchFamily="34" charset="-122"/>
                <a:ea typeface="微软雅黑" panose="020B0503020204020204" pitchFamily="34" charset="-122"/>
                <a:cs typeface="+mn-ea"/>
              </a:rPr>
              <a:t>使用这</a:t>
            </a:r>
            <a:r>
              <a:rPr lang="en-US" altLang="zh-CN" sz="2000" dirty="0">
                <a:solidFill>
                  <a:srgbClr val="595959"/>
                </a:solidFill>
                <a:latin typeface="微软雅黑" panose="020B0503020204020204" pitchFamily="34" charset="-122"/>
                <a:ea typeface="微软雅黑" panose="020B0503020204020204" pitchFamily="34" charset="-122"/>
                <a:cs typeface="+mn-ea"/>
              </a:rPr>
              <a:t>3</a:t>
            </a:r>
            <a:r>
              <a:rPr lang="zh-CN" altLang="zh-CN" sz="2000" dirty="0">
                <a:solidFill>
                  <a:srgbClr val="595959"/>
                </a:solidFill>
                <a:latin typeface="微软雅黑" panose="020B0503020204020204" pitchFamily="34" charset="-122"/>
                <a:ea typeface="微软雅黑" panose="020B0503020204020204" pitchFamily="34" charset="-122"/>
                <a:cs typeface="+mn-ea"/>
              </a:rPr>
              <a:t>个变量实现请求的参数化。</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43690" y="2907480"/>
            <a:ext cx="4928709" cy="2388915"/>
          </a:xfrm>
          <a:prstGeom prst="rect">
            <a:avLst/>
          </a:prstGeom>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93110" y="2907480"/>
            <a:ext cx="4591565" cy="240463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配置元件</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354939" y="1430152"/>
            <a:ext cx="3518912" cy="400110"/>
          </a:xfrm>
          <a:prstGeom prst="rect">
            <a:avLst/>
          </a:prstGeom>
        </p:spPr>
        <p:txBody>
          <a:bodyPr wrap="none">
            <a:spAutoFit/>
          </a:bodyPr>
          <a:lstStyle/>
          <a:p>
            <a:r>
              <a:rPr lang="zh-CN" altLang="zh-CN" sz="2000" dirty="0">
                <a:solidFill>
                  <a:schemeClr val="lt1"/>
                </a:solidFill>
                <a:latin typeface="微软雅黑" panose="020B0503020204020204" pitchFamily="34" charset="-122"/>
                <a:ea typeface="微软雅黑" panose="020B0503020204020204" pitchFamily="34" charset="-122"/>
              </a:rPr>
              <a:t>配置元件中常用的参数化工具</a:t>
            </a:r>
            <a:endParaRPr lang="zh-CN" altLang="en-US" sz="2000" dirty="0">
              <a:solidFill>
                <a:schemeClr val="lt1"/>
              </a:solidFill>
              <a:latin typeface="微软雅黑" panose="020B0503020204020204" pitchFamily="34" charset="-122"/>
              <a:ea typeface="微软雅黑" panose="020B0503020204020204" pitchFamily="34" charset="-122"/>
            </a:endParaRPr>
          </a:p>
        </p:txBody>
      </p:sp>
      <p:sp>
        <p:nvSpPr>
          <p:cNvPr id="5" name="矩形 4"/>
          <p:cNvSpPr/>
          <p:nvPr/>
        </p:nvSpPr>
        <p:spPr>
          <a:xfrm>
            <a:off x="1310716" y="930440"/>
            <a:ext cx="10148971" cy="1015663"/>
          </a:xfrm>
          <a:prstGeom prst="rect">
            <a:avLst/>
          </a:prstGeom>
        </p:spPr>
        <p:txBody>
          <a:bodyPr wrap="square">
            <a:spAutoFit/>
          </a:bodyPr>
          <a:lstStyle/>
          <a:p>
            <a:pPr>
              <a:lnSpc>
                <a:spcPct val="150000"/>
              </a:lnSpc>
            </a:pPr>
            <a:r>
              <a:rPr lang="zh-CN" altLang="en-US" sz="2000">
                <a:solidFill>
                  <a:srgbClr val="595959"/>
                </a:solidFill>
                <a:latin typeface="微软雅黑" panose="020B0503020204020204" pitchFamily="34" charset="-122"/>
                <a:ea typeface="微软雅黑" panose="020B0503020204020204" pitchFamily="34" charset="-122"/>
                <a:cs typeface="+mn-ea"/>
              </a:rPr>
              <a:t>引用完变量后，</a:t>
            </a:r>
            <a:r>
              <a:rPr lang="zh-CN" altLang="zh-CN" sz="2000">
                <a:solidFill>
                  <a:srgbClr val="595959"/>
                </a:solidFill>
                <a:latin typeface="微软雅黑" panose="020B0503020204020204" pitchFamily="34" charset="-122"/>
                <a:ea typeface="微软雅黑" panose="020B0503020204020204" pitchFamily="34" charset="-122"/>
                <a:cs typeface="+mn-ea"/>
              </a:rPr>
              <a:t>在</a:t>
            </a:r>
            <a:r>
              <a:rPr lang="zh-CN" altLang="zh-CN" sz="2000" dirty="0">
                <a:solidFill>
                  <a:srgbClr val="595959"/>
                </a:solidFill>
                <a:latin typeface="微软雅黑" panose="020B0503020204020204" pitchFamily="34" charset="-122"/>
                <a:ea typeface="微软雅黑" panose="020B0503020204020204" pitchFamily="34" charset="-122"/>
                <a:cs typeface="+mn-ea"/>
              </a:rPr>
              <a:t>线程组中添加一个</a:t>
            </a:r>
            <a:r>
              <a:rPr lang="zh-CN" altLang="zh-CN" sz="2000" dirty="0">
                <a:solidFill>
                  <a:srgbClr val="1369B2"/>
                </a:solidFill>
                <a:latin typeface="微软雅黑" panose="020B0503020204020204" pitchFamily="34" charset="-122"/>
                <a:ea typeface="微软雅黑" panose="020B0503020204020204" pitchFamily="34" charset="-122"/>
              </a:rPr>
              <a:t>察看结果树</a:t>
            </a:r>
            <a:r>
              <a:rPr lang="zh-CN" altLang="zh-CN" sz="2000" dirty="0">
                <a:solidFill>
                  <a:srgbClr val="595959"/>
                </a:solidFill>
                <a:latin typeface="微软雅黑" panose="020B0503020204020204" pitchFamily="34" charset="-122"/>
                <a:ea typeface="微软雅黑" panose="020B0503020204020204" pitchFamily="34" charset="-122"/>
                <a:cs typeface="+mn-ea"/>
              </a:rPr>
              <a:t>界面，接着单击菜单栏中的</a:t>
            </a:r>
            <a:r>
              <a:rPr lang="zh-CN" altLang="zh-CN" sz="2000" dirty="0">
                <a:solidFill>
                  <a:srgbClr val="1369B2"/>
                </a:solidFill>
                <a:latin typeface="微软雅黑" panose="020B0503020204020204" pitchFamily="34" charset="-122"/>
                <a:ea typeface="微软雅黑" panose="020B0503020204020204" pitchFamily="34" charset="-122"/>
              </a:rPr>
              <a:t>启动按钮</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595959"/>
                </a:solidFill>
                <a:latin typeface="微软雅黑" panose="020B0503020204020204" pitchFamily="34" charset="-122"/>
                <a:ea typeface="微软雅黑" panose="020B0503020204020204" pitchFamily="34" charset="-122"/>
                <a:cs typeface="+mn-ea"/>
              </a:rPr>
              <a:t>   </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595959"/>
                </a:solidFill>
                <a:latin typeface="微软雅黑" panose="020B0503020204020204" pitchFamily="34" charset="-122"/>
                <a:ea typeface="微软雅黑" panose="020B0503020204020204" pitchFamily="34" charset="-122"/>
                <a:cs typeface="+mn-ea"/>
              </a:rPr>
              <a:t>执行测试</a:t>
            </a:r>
            <a:r>
              <a:rPr lang="zh-CN" altLang="en-US" sz="2000">
                <a:solidFill>
                  <a:srgbClr val="595959"/>
                </a:solidFill>
                <a:latin typeface="微软雅黑" panose="020B0503020204020204" pitchFamily="34" charset="-122"/>
                <a:ea typeface="微软雅黑" panose="020B0503020204020204" pitchFamily="34" charset="-122"/>
                <a:cs typeface="+mn-ea"/>
              </a:rPr>
              <a:t>，测试结果如下图所示。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9" name="图片 8"/>
          <p:cNvPicPr/>
          <p:nvPr/>
        </p:nvPicPr>
        <p:blipFill>
          <a:blip r:embed="rId1"/>
          <a:stretch>
            <a:fillRect/>
          </a:stretch>
        </p:blipFill>
        <p:spPr>
          <a:xfrm>
            <a:off x="1677865" y="1545275"/>
            <a:ext cx="163356" cy="228605"/>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8561" y="1946103"/>
            <a:ext cx="6993279" cy="472161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配置元件</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354939" y="1430152"/>
            <a:ext cx="3518912" cy="400110"/>
          </a:xfrm>
          <a:prstGeom prst="rect">
            <a:avLst/>
          </a:prstGeom>
        </p:spPr>
        <p:txBody>
          <a:bodyPr wrap="none">
            <a:spAutoFit/>
          </a:bodyPr>
          <a:lstStyle/>
          <a:p>
            <a:r>
              <a:rPr lang="zh-CN" altLang="zh-CN" sz="2000" dirty="0">
                <a:solidFill>
                  <a:schemeClr val="lt1"/>
                </a:solidFill>
                <a:latin typeface="微软雅黑" panose="020B0503020204020204" pitchFamily="34" charset="-122"/>
                <a:ea typeface="微软雅黑" panose="020B0503020204020204" pitchFamily="34" charset="-122"/>
              </a:rPr>
              <a:t>配置元件中常用的参数化工具</a:t>
            </a:r>
            <a:endParaRPr lang="zh-CN" altLang="en-US" sz="2000" dirty="0">
              <a:solidFill>
                <a:schemeClr val="lt1"/>
              </a:solidFill>
              <a:latin typeface="微软雅黑" panose="020B0503020204020204" pitchFamily="34" charset="-122"/>
              <a:ea typeface="微软雅黑" panose="020B0503020204020204" pitchFamily="34" charset="-122"/>
            </a:endParaRPr>
          </a:p>
        </p:txBody>
      </p:sp>
      <p:sp>
        <p:nvSpPr>
          <p:cNvPr id="3" name="矩形 2"/>
          <p:cNvSpPr/>
          <p:nvPr/>
        </p:nvSpPr>
        <p:spPr>
          <a:xfrm>
            <a:off x="1043491" y="1630207"/>
            <a:ext cx="10210196" cy="2400657"/>
          </a:xfrm>
          <a:prstGeom prst="rect">
            <a:avLst/>
          </a:prstGeom>
        </p:spPr>
        <p:txBody>
          <a:bodyPr wrap="square">
            <a:spAutoFit/>
          </a:bodyPr>
          <a:lstStyle/>
          <a:p>
            <a:pPr>
              <a:lnSpc>
                <a:spcPct val="150000"/>
              </a:lnSpc>
            </a:pP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信息头管理器用于配置</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请求头</a:t>
            </a:r>
            <a:r>
              <a:rPr lang="zh-CN" altLang="zh-CN" sz="2000">
                <a:solidFill>
                  <a:srgbClr val="1369B2"/>
                </a:solidFill>
                <a:latin typeface="微软雅黑" panose="020B0503020204020204" pitchFamily="34" charset="-122"/>
                <a:ea typeface="微软雅黑" panose="020B0503020204020204" pitchFamily="34" charset="-122"/>
              </a:rPr>
              <a:t>信息</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en-US" sz="2000">
                <a:solidFill>
                  <a:srgbClr val="595959"/>
                </a:solidFill>
                <a:latin typeface="微软雅黑" panose="020B0503020204020204" pitchFamily="34" charset="-122"/>
                <a:ea typeface="微软雅黑" panose="020B0503020204020204" pitchFamily="34" charset="-122"/>
                <a:cs typeface="+mn-ea"/>
              </a:rPr>
              <a:t>例</a:t>
            </a:r>
            <a:r>
              <a:rPr lang="zh-CN" altLang="zh-CN" sz="2000">
                <a:solidFill>
                  <a:srgbClr val="595959"/>
                </a:solidFill>
                <a:latin typeface="微软雅黑" panose="020B0503020204020204" pitchFamily="34" charset="-122"/>
                <a:ea typeface="微软雅黑" panose="020B0503020204020204" pitchFamily="34" charset="-122"/>
                <a:cs typeface="+mn-ea"/>
              </a:rPr>
              <a:t>如</a:t>
            </a:r>
            <a:r>
              <a:rPr lang="zh-CN" altLang="zh-CN" sz="2000" dirty="0">
                <a:solidFill>
                  <a:srgbClr val="595959"/>
                </a:solidFill>
                <a:latin typeface="微软雅黑" panose="020B0503020204020204" pitchFamily="34" charset="-122"/>
                <a:ea typeface="微软雅黑" panose="020B0503020204020204" pitchFamily="34" charset="-122"/>
                <a:cs typeface="+mn-ea"/>
              </a:rPr>
              <a:t>请求体的</a:t>
            </a:r>
            <a:r>
              <a:rPr lang="en-US" altLang="zh-CN" sz="2000" dirty="0">
                <a:solidFill>
                  <a:srgbClr val="595959"/>
                </a:solidFill>
                <a:latin typeface="微软雅黑" panose="020B0503020204020204" pitchFamily="34" charset="-122"/>
                <a:ea typeface="微软雅黑" panose="020B0503020204020204" pitchFamily="34" charset="-122"/>
                <a:cs typeface="+mn-ea"/>
              </a:rPr>
              <a:t>MIME</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595959"/>
                </a:solidFill>
                <a:latin typeface="微软雅黑" panose="020B0503020204020204" pitchFamily="34" charset="-122"/>
                <a:ea typeface="微软雅黑" panose="020B0503020204020204" pitchFamily="34" charset="-122"/>
                <a:cs typeface="+mn-ea"/>
              </a:rPr>
              <a:t>Multipurpose Internet Mail Extensions</a:t>
            </a:r>
            <a:r>
              <a:rPr lang="zh-CN" altLang="zh-CN" sz="2000" dirty="0">
                <a:solidFill>
                  <a:srgbClr val="595959"/>
                </a:solidFill>
                <a:latin typeface="微软雅黑" panose="020B0503020204020204" pitchFamily="34" charset="-122"/>
                <a:ea typeface="微软雅黑" panose="020B0503020204020204" pitchFamily="34" charset="-122"/>
                <a:cs typeface="+mn-ea"/>
              </a:rPr>
              <a:t>，多用途互联网邮件扩展）类型</a:t>
            </a:r>
            <a:r>
              <a:rPr lang="en-US" altLang="zh-CN" sz="2000" dirty="0">
                <a:solidFill>
                  <a:srgbClr val="1369B2"/>
                </a:solidFill>
                <a:latin typeface="微软雅黑" panose="020B0503020204020204" pitchFamily="34" charset="-122"/>
                <a:ea typeface="微软雅黑" panose="020B0503020204020204" pitchFamily="34" charset="-122"/>
              </a:rPr>
              <a:t>Content-Type</a:t>
            </a:r>
            <a:r>
              <a:rPr lang="zh-CN" altLang="zh-CN" sz="2000" dirty="0">
                <a:solidFill>
                  <a:srgbClr val="595959"/>
                </a:solidFill>
                <a:latin typeface="微软雅黑" panose="020B0503020204020204" pitchFamily="34" charset="-122"/>
                <a:ea typeface="微软雅黑" panose="020B0503020204020204" pitchFamily="34" charset="-122"/>
                <a:cs typeface="+mn-ea"/>
              </a:rPr>
              <a:t>、浏览器可接受的响应内容类型</a:t>
            </a:r>
            <a:r>
              <a:rPr lang="en-US" altLang="zh-CN" sz="2000" dirty="0">
                <a:solidFill>
                  <a:srgbClr val="595959"/>
                </a:solidFill>
                <a:latin typeface="微软雅黑" panose="020B0503020204020204" pitchFamily="34" charset="-122"/>
                <a:ea typeface="微软雅黑" panose="020B0503020204020204" pitchFamily="34" charset="-122"/>
                <a:cs typeface="+mn-ea"/>
              </a:rPr>
              <a:t>Accept</a:t>
            </a:r>
            <a:r>
              <a:rPr lang="zh-CN" altLang="zh-CN" sz="2000">
                <a:solidFill>
                  <a:srgbClr val="595959"/>
                </a:solidFill>
                <a:latin typeface="微软雅黑" panose="020B0503020204020204" pitchFamily="34" charset="-122"/>
                <a:ea typeface="微软雅黑" panose="020B0503020204020204" pitchFamily="34" charset="-122"/>
                <a:cs typeface="+mn-ea"/>
              </a:rPr>
              <a:t>等。选中</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主界面的</a:t>
            </a:r>
            <a:r>
              <a:rPr lang="zh-CN" altLang="zh-CN" sz="2000">
                <a:solidFill>
                  <a:srgbClr val="1369B2"/>
                </a:solidFill>
                <a:latin typeface="微软雅黑" panose="020B0503020204020204" pitchFamily="34" charset="-122"/>
                <a:ea typeface="微软雅黑" panose="020B0503020204020204" pitchFamily="34" charset="-122"/>
              </a:rPr>
              <a:t>测试计划</a:t>
            </a:r>
            <a:r>
              <a:rPr lang="zh-CN" altLang="zh-CN" sz="2000">
                <a:solidFill>
                  <a:srgbClr val="595959"/>
                </a:solidFill>
                <a:latin typeface="微软雅黑" panose="020B0503020204020204" pitchFamily="34" charset="-122"/>
                <a:ea typeface="微软雅黑" panose="020B0503020204020204" pitchFamily="34" charset="-122"/>
                <a:cs typeface="+mn-ea"/>
              </a:rPr>
              <a:t>并</a:t>
            </a:r>
            <a:r>
              <a:rPr lang="zh-CN" altLang="en-US" sz="2000">
                <a:solidFill>
                  <a:srgbClr val="1369B2"/>
                </a:solidFill>
                <a:latin typeface="微软雅黑" panose="020B0503020204020204" pitchFamily="34" charset="-122"/>
                <a:ea typeface="微软雅黑" panose="020B0503020204020204" pitchFamily="34" charset="-122"/>
              </a:rPr>
              <a:t>右键单击</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在弹</a:t>
            </a:r>
            <a:r>
              <a:rPr lang="zh-CN" altLang="zh-CN" sz="2000">
                <a:solidFill>
                  <a:srgbClr val="595959"/>
                </a:solidFill>
                <a:latin typeface="微软雅黑" panose="020B0503020204020204" pitchFamily="34" charset="-122"/>
                <a:ea typeface="微软雅黑" panose="020B0503020204020204" pitchFamily="34" charset="-122"/>
                <a:cs typeface="+mn-ea"/>
              </a:rPr>
              <a:t>出的</a:t>
            </a:r>
            <a:r>
              <a:rPr lang="zh-CN" altLang="en-US" sz="2000">
                <a:solidFill>
                  <a:srgbClr val="595959"/>
                </a:solidFill>
                <a:latin typeface="微软雅黑" panose="020B0503020204020204" pitchFamily="34" charset="-122"/>
                <a:ea typeface="微软雅黑" panose="020B0503020204020204" pitchFamily="34" charset="-122"/>
                <a:cs typeface="+mn-ea"/>
              </a:rPr>
              <a:t>快捷菜单</a:t>
            </a:r>
            <a:r>
              <a:rPr lang="zh-CN" altLang="zh-CN" sz="2000">
                <a:solidFill>
                  <a:srgbClr val="595959"/>
                </a:solidFill>
                <a:latin typeface="微软雅黑" panose="020B0503020204020204" pitchFamily="34" charset="-122"/>
                <a:ea typeface="微软雅黑" panose="020B0503020204020204" pitchFamily="34" charset="-122"/>
                <a:cs typeface="+mn-ea"/>
              </a:rPr>
              <a:t>中</a:t>
            </a:r>
            <a:r>
              <a:rPr lang="zh-CN" altLang="zh-CN" sz="2000" dirty="0">
                <a:solidFill>
                  <a:srgbClr val="595959"/>
                </a:solidFill>
                <a:latin typeface="微软雅黑" panose="020B0503020204020204" pitchFamily="34" charset="-122"/>
                <a:ea typeface="微软雅黑" panose="020B0503020204020204" pitchFamily="34" charset="-122"/>
                <a:cs typeface="+mn-ea"/>
              </a:rPr>
              <a:t>依次选择</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“配置元件”</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信息头管理器”</a:t>
            </a:r>
            <a:r>
              <a:rPr lang="zh-CN" altLang="zh-CN" sz="2000" dirty="0">
                <a:solidFill>
                  <a:srgbClr val="595959"/>
                </a:solidFill>
                <a:latin typeface="微软雅黑" panose="020B0503020204020204" pitchFamily="34" charset="-122"/>
                <a:ea typeface="微软雅黑" panose="020B0503020204020204" pitchFamily="34" charset="-122"/>
                <a:cs typeface="+mn-ea"/>
              </a:rPr>
              <a:t>，会添加一个</a:t>
            </a:r>
            <a:r>
              <a:rPr lang="en-US" altLang="zh-CN" sz="2000" dirty="0">
                <a:solidFill>
                  <a:srgbClr val="595959"/>
                </a:solidFill>
                <a:latin typeface="微软雅黑" panose="020B0503020204020204" pitchFamily="34" charset="-122"/>
                <a:ea typeface="微软雅黑" panose="020B0503020204020204" pitchFamily="34" charset="-122"/>
                <a:cs typeface="+mn-ea"/>
              </a:rPr>
              <a:t>HTTP</a:t>
            </a:r>
            <a:r>
              <a:rPr lang="zh-CN" altLang="zh-CN" sz="2000" dirty="0">
                <a:solidFill>
                  <a:srgbClr val="595959"/>
                </a:solidFill>
                <a:latin typeface="微软雅黑" panose="020B0503020204020204" pitchFamily="34" charset="-122"/>
                <a:ea typeface="微软雅黑" panose="020B0503020204020204" pitchFamily="34" charset="-122"/>
                <a:cs typeface="+mn-ea"/>
              </a:rPr>
              <a:t>信息头</a:t>
            </a:r>
            <a:r>
              <a:rPr lang="zh-CN" altLang="zh-CN" sz="2000">
                <a:solidFill>
                  <a:srgbClr val="595959"/>
                </a:solidFill>
                <a:latin typeface="微软雅黑" panose="020B0503020204020204" pitchFamily="34" charset="-122"/>
                <a:ea typeface="微软雅黑" panose="020B0503020204020204" pitchFamily="34" charset="-122"/>
                <a:cs typeface="+mn-ea"/>
              </a:rPr>
              <a:t>管理器界面</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76748" y="4030863"/>
            <a:ext cx="6507872" cy="2631193"/>
          </a:xfrm>
          <a:prstGeom prst="rect">
            <a:avLst/>
          </a:prstGeom>
        </p:spPr>
      </p:pic>
      <p:sp>
        <p:nvSpPr>
          <p:cNvPr id="8" name="圆角矩形 7"/>
          <p:cNvSpPr/>
          <p:nvPr/>
        </p:nvSpPr>
        <p:spPr>
          <a:xfrm>
            <a:off x="1043491" y="965665"/>
            <a:ext cx="2709111" cy="664743"/>
          </a:xfrm>
          <a:prstGeom prst="roundRect">
            <a:avLst/>
          </a:prstGeom>
          <a:solidFill>
            <a:srgbClr val="1369B2"/>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000">
                <a:latin typeface="微软雅黑" panose="020B0503020204020204" pitchFamily="34" charset="-122"/>
                <a:ea typeface="微软雅黑" panose="020B0503020204020204" pitchFamily="34" charset="-122"/>
              </a:rPr>
              <a:t>2.HTTP</a:t>
            </a:r>
            <a:r>
              <a:rPr lang="zh-CN" altLang="en-US" sz="2000">
                <a:latin typeface="微软雅黑" panose="020B0503020204020204" pitchFamily="34" charset="-122"/>
                <a:ea typeface="微软雅黑" panose="020B0503020204020204" pitchFamily="34" charset="-122"/>
              </a:rPr>
              <a:t>信息头管理器</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配置元件</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354939" y="1430152"/>
            <a:ext cx="3518912" cy="400110"/>
          </a:xfrm>
          <a:prstGeom prst="rect">
            <a:avLst/>
          </a:prstGeom>
        </p:spPr>
        <p:txBody>
          <a:bodyPr wrap="none">
            <a:spAutoFit/>
          </a:bodyPr>
          <a:lstStyle/>
          <a:p>
            <a:r>
              <a:rPr lang="zh-CN" altLang="zh-CN" sz="2000" dirty="0">
                <a:solidFill>
                  <a:schemeClr val="lt1"/>
                </a:solidFill>
                <a:latin typeface="微软雅黑" panose="020B0503020204020204" pitchFamily="34" charset="-122"/>
                <a:ea typeface="微软雅黑" panose="020B0503020204020204" pitchFamily="34" charset="-122"/>
              </a:rPr>
              <a:t>配置元件中常用的参数化工具</a:t>
            </a:r>
            <a:endParaRPr lang="zh-CN" altLang="en-US" sz="2000" dirty="0">
              <a:solidFill>
                <a:schemeClr val="lt1"/>
              </a:solidFill>
              <a:latin typeface="微软雅黑" panose="020B0503020204020204" pitchFamily="34" charset="-122"/>
              <a:ea typeface="微软雅黑" panose="020B0503020204020204" pitchFamily="34" charset="-122"/>
            </a:endParaRPr>
          </a:p>
        </p:txBody>
      </p:sp>
      <p:sp>
        <p:nvSpPr>
          <p:cNvPr id="5" name="矩形 4"/>
          <p:cNvSpPr/>
          <p:nvPr/>
        </p:nvSpPr>
        <p:spPr>
          <a:xfrm>
            <a:off x="1143690" y="1157529"/>
            <a:ext cx="9888487" cy="1015663"/>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下面通过一个案例演示</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信息头管理器</a:t>
            </a:r>
            <a:r>
              <a:rPr lang="zh-CN" altLang="zh-CN" sz="2000">
                <a:solidFill>
                  <a:srgbClr val="595959"/>
                </a:solidFill>
                <a:latin typeface="微软雅黑" panose="020B0503020204020204" pitchFamily="34" charset="-122"/>
                <a:ea typeface="微软雅黑" panose="020B0503020204020204" pitchFamily="34" charset="-122"/>
                <a:cs typeface="+mn-ea"/>
              </a:rPr>
              <a:t>的使用</a:t>
            </a:r>
            <a:r>
              <a:rPr lang="zh-CN" altLang="en-US" sz="200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595959"/>
                </a:solidFill>
                <a:latin typeface="微软雅黑" panose="020B0503020204020204" pitchFamily="34" charset="-122"/>
                <a:ea typeface="微软雅黑" panose="020B0503020204020204" pitchFamily="34" charset="-122"/>
                <a:cs typeface="+mn-ea"/>
              </a:rPr>
              <a:t>本</a:t>
            </a:r>
            <a:r>
              <a:rPr lang="zh-CN" altLang="zh-CN" sz="2000" dirty="0">
                <a:solidFill>
                  <a:srgbClr val="595959"/>
                </a:solidFill>
                <a:latin typeface="微软雅黑" panose="020B0503020204020204" pitchFamily="34" charset="-122"/>
                <a:ea typeface="微软雅黑" panose="020B0503020204020204" pitchFamily="34" charset="-122"/>
                <a:cs typeface="+mn-ea"/>
              </a:rPr>
              <a:t>案例要求使用</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发送一个</a:t>
            </a:r>
            <a:r>
              <a:rPr lang="en-US" altLang="zh-CN" sz="2000" dirty="0">
                <a:solidFill>
                  <a:srgbClr val="1369B2"/>
                </a:solidFill>
                <a:latin typeface="微软雅黑" panose="020B0503020204020204" pitchFamily="34" charset="-122"/>
                <a:ea typeface="微软雅黑" panose="020B0503020204020204" pitchFamily="34" charset="-122"/>
              </a:rPr>
              <a:t>GET</a:t>
            </a:r>
            <a:r>
              <a:rPr lang="zh-CN" altLang="zh-CN" sz="2000" dirty="0">
                <a:solidFill>
                  <a:srgbClr val="1369B2"/>
                </a:solidFill>
                <a:latin typeface="微软雅黑" panose="020B0503020204020204" pitchFamily="34" charset="-122"/>
                <a:ea typeface="微软雅黑" panose="020B0503020204020204" pitchFamily="34" charset="-122"/>
              </a:rPr>
              <a:t>请求</a:t>
            </a:r>
            <a:r>
              <a:rPr lang="zh-CN" altLang="zh-CN" sz="2000" dirty="0">
                <a:solidFill>
                  <a:srgbClr val="595959"/>
                </a:solidFill>
                <a:latin typeface="微软雅黑" panose="020B0503020204020204" pitchFamily="34" charset="-122"/>
                <a:ea typeface="微软雅黑" panose="020B0503020204020204" pitchFamily="34" charset="-122"/>
                <a:cs typeface="+mn-ea"/>
              </a:rPr>
              <a:t>，请求地址为</a:t>
            </a:r>
            <a:r>
              <a:rPr lang="en-US" altLang="zh-CN" sz="2000" dirty="0">
                <a:solidFill>
                  <a:srgbClr val="1369B2"/>
                </a:solidFill>
                <a:latin typeface="微软雅黑" panose="020B0503020204020204" pitchFamily="34" charset="-122"/>
                <a:ea typeface="微软雅黑" panose="020B0503020204020204" pitchFamily="34" charset="-122"/>
              </a:rPr>
              <a:t>https://www.baidu.com</a:t>
            </a:r>
            <a:r>
              <a:rPr lang="zh-CN" altLang="zh-CN" sz="2000" dirty="0">
                <a:solidFill>
                  <a:srgbClr val="595959"/>
                </a:solidFill>
                <a:latin typeface="微软雅黑" panose="020B0503020204020204" pitchFamily="34" charset="-122"/>
                <a:ea typeface="微软雅黑" panose="020B0503020204020204" pitchFamily="34" charset="-122"/>
                <a:cs typeface="+mn-ea"/>
              </a:rPr>
              <a:t>，在</a:t>
            </a:r>
            <a:r>
              <a:rPr lang="en-US" altLang="zh-CN" sz="2000" dirty="0">
                <a:solidFill>
                  <a:srgbClr val="595959"/>
                </a:solidFill>
                <a:latin typeface="微软雅黑" panose="020B0503020204020204" pitchFamily="34" charset="-122"/>
                <a:ea typeface="微软雅黑" panose="020B0503020204020204" pitchFamily="34" charset="-122"/>
                <a:cs typeface="+mn-ea"/>
              </a:rPr>
              <a:t>HTTP</a:t>
            </a:r>
            <a:r>
              <a:rPr lang="zh-CN" altLang="zh-CN" sz="2000" dirty="0">
                <a:solidFill>
                  <a:srgbClr val="595959"/>
                </a:solidFill>
                <a:latin typeface="微软雅黑" panose="020B0503020204020204" pitchFamily="34" charset="-122"/>
                <a:ea typeface="微软雅黑" panose="020B0503020204020204" pitchFamily="34" charset="-122"/>
                <a:cs typeface="+mn-ea"/>
              </a:rPr>
              <a:t>请求头中进行如下配置。</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9" name="文本框 5"/>
          <p:cNvSpPr txBox="1"/>
          <p:nvPr/>
        </p:nvSpPr>
        <p:spPr>
          <a:xfrm>
            <a:off x="1354939" y="2557640"/>
            <a:ext cx="9237572" cy="1015663"/>
          </a:xfrm>
          <a:prstGeom prst="rect">
            <a:avLst/>
          </a:prstGeom>
          <a:solidFill>
            <a:srgbClr val="F2F2F2"/>
          </a:solidFill>
        </p:spPr>
        <p:txBody>
          <a:bodyPr wrap="square" rtlCol="0">
            <a:spAutoFit/>
          </a:bodyPr>
          <a:lstStyle/>
          <a:p>
            <a:pPr lvl="1">
              <a:lnSpc>
                <a:spcPct val="150000"/>
              </a:lnSpc>
            </a:pPr>
            <a:r>
              <a:rPr lang="en-US" altLang="zh-CN" sz="2000" dirty="0" err="1">
                <a:solidFill>
                  <a:srgbClr val="595959"/>
                </a:solidFill>
                <a:latin typeface="微软雅黑" panose="020B0503020204020204" pitchFamily="34" charset="-122"/>
                <a:ea typeface="微软雅黑" panose="020B0503020204020204" pitchFamily="34" charset="-122"/>
                <a:cs typeface="+mn-ea"/>
              </a:rPr>
              <a:t>Content-Type:application</a:t>
            </a:r>
            <a:r>
              <a:rPr lang="en-US"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err="1">
                <a:solidFill>
                  <a:srgbClr val="595959"/>
                </a:solidFill>
                <a:latin typeface="微软雅黑" panose="020B0503020204020204" pitchFamily="34" charset="-122"/>
                <a:ea typeface="微软雅黑" panose="020B0503020204020204" pitchFamily="34" charset="-122"/>
                <a:cs typeface="+mn-ea"/>
              </a:rPr>
              <a:t>json;charset</a:t>
            </a:r>
            <a:r>
              <a:rPr lang="en-US" altLang="zh-CN" sz="2000" dirty="0">
                <a:solidFill>
                  <a:srgbClr val="595959"/>
                </a:solidFill>
                <a:latin typeface="微软雅黑" panose="020B0503020204020204" pitchFamily="34" charset="-122"/>
                <a:ea typeface="微软雅黑" panose="020B0503020204020204" pitchFamily="34" charset="-122"/>
                <a:cs typeface="+mn-ea"/>
              </a:rPr>
              <a:t>=utf-8</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lvl="1">
              <a:lnSpc>
                <a:spcPct val="150000"/>
              </a:lnSpc>
            </a:pPr>
            <a:r>
              <a:rPr lang="en-US" altLang="zh-CN" sz="2000" dirty="0" err="1">
                <a:solidFill>
                  <a:srgbClr val="595959"/>
                </a:solidFill>
                <a:latin typeface="微软雅黑" panose="020B0503020204020204" pitchFamily="34" charset="-122"/>
                <a:ea typeface="微软雅黑" panose="020B0503020204020204" pitchFamily="34" charset="-122"/>
                <a:cs typeface="+mn-ea"/>
              </a:rPr>
              <a:t>Accept:text</a:t>
            </a:r>
            <a:r>
              <a:rPr lang="en-US" altLang="zh-CN" sz="2000" dirty="0">
                <a:solidFill>
                  <a:srgbClr val="595959"/>
                </a:solidFill>
                <a:latin typeface="微软雅黑" panose="020B0503020204020204" pitchFamily="34" charset="-122"/>
                <a:ea typeface="微软雅黑" panose="020B0503020204020204" pitchFamily="34" charset="-122"/>
                <a:cs typeface="+mn-ea"/>
              </a:rPr>
              <a:t>/plain	</a:t>
            </a:r>
            <a:endParaRPr lang="zh-CN" altLang="en-US" sz="2000"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配置元件</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a:off x="934139" y="1157529"/>
            <a:ext cx="10410135" cy="553998"/>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下面</a:t>
            </a:r>
            <a:r>
              <a:rPr lang="zh-CN" altLang="en-US" sz="2000" dirty="0">
                <a:solidFill>
                  <a:srgbClr val="595959"/>
                </a:solidFill>
                <a:latin typeface="微软雅黑" panose="020B0503020204020204" pitchFamily="34" charset="-122"/>
                <a:ea typeface="微软雅黑" panose="020B0503020204020204" pitchFamily="34" charset="-122"/>
                <a:cs typeface="+mn-ea"/>
              </a:rPr>
              <a:t>分别添加</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信息头管理器</a:t>
            </a:r>
            <a:r>
              <a:rPr lang="zh-CN" altLang="en-US" sz="2000" dirty="0">
                <a:solidFill>
                  <a:srgbClr val="595959"/>
                </a:solidFill>
                <a:latin typeface="微软雅黑" panose="020B0503020204020204" pitchFamily="34" charset="-122"/>
                <a:ea typeface="微软雅黑" panose="020B0503020204020204" pitchFamily="34" charset="-122"/>
                <a:cs typeface="+mn-ea"/>
              </a:rPr>
              <a:t>和</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请求</a:t>
            </a:r>
            <a:r>
              <a:rPr lang="zh-CN" altLang="en-US" sz="2000" dirty="0">
                <a:solidFill>
                  <a:srgbClr val="595959"/>
                </a:solidFill>
                <a:latin typeface="微软雅黑" panose="020B0503020204020204" pitchFamily="34" charset="-122"/>
                <a:ea typeface="微软雅黑" panose="020B0503020204020204" pitchFamily="34" charset="-122"/>
                <a:cs typeface="+mn-ea"/>
              </a:rPr>
              <a:t>，并进行</a:t>
            </a:r>
            <a:r>
              <a:rPr lang="zh-CN" altLang="en-US" sz="2000">
                <a:solidFill>
                  <a:srgbClr val="595959"/>
                </a:solidFill>
                <a:latin typeface="微软雅黑" panose="020B0503020204020204" pitchFamily="34" charset="-122"/>
                <a:ea typeface="微软雅黑" panose="020B0503020204020204" pitchFamily="34" charset="-122"/>
                <a:cs typeface="+mn-ea"/>
              </a:rPr>
              <a:t>相关配置，如下图所示。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43690" y="2095975"/>
            <a:ext cx="4710931" cy="2108747"/>
          </a:xfrm>
          <a:prstGeom prst="rect">
            <a:avLst/>
          </a:prstGeom>
        </p:spPr>
      </p:pic>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66959" y="2095975"/>
            <a:ext cx="5377315" cy="310118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5.1.1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性能测试简介</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6" name="原创设计师QQ598969553          _4"/>
          <p:cNvSpPr/>
          <p:nvPr/>
        </p:nvSpPr>
        <p:spPr>
          <a:xfrm>
            <a:off x="4770105" y="1994393"/>
            <a:ext cx="6953315" cy="1938992"/>
          </a:xfrm>
          <a:prstGeom prst="rect">
            <a:avLst/>
          </a:prstGeom>
        </p:spPr>
        <p:txBody>
          <a:bodyPr wrap="square">
            <a:spAutoFit/>
          </a:bodyPr>
          <a:lstStyle/>
          <a:p>
            <a:pPr>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性能测试</a:t>
            </a:r>
            <a:r>
              <a:rPr lang="zh-CN" altLang="zh-CN" sz="2000" dirty="0">
                <a:solidFill>
                  <a:srgbClr val="595959"/>
                </a:solidFill>
                <a:latin typeface="微软雅黑" panose="020B0503020204020204" pitchFamily="34" charset="-122"/>
                <a:ea typeface="微软雅黑" panose="020B0503020204020204" pitchFamily="34" charset="-122"/>
              </a:rPr>
              <a:t>是通过性能测试工具模拟</a:t>
            </a:r>
            <a:r>
              <a:rPr lang="zh-CN" altLang="zh-CN" sz="2000" dirty="0">
                <a:solidFill>
                  <a:srgbClr val="1369B2"/>
                </a:solidFill>
                <a:latin typeface="微软雅黑" panose="020B0503020204020204" pitchFamily="34" charset="-122"/>
                <a:ea typeface="微软雅黑" panose="020B0503020204020204" pitchFamily="34" charset="-122"/>
              </a:rPr>
              <a:t>正常</a:t>
            </a:r>
            <a:r>
              <a:rPr lang="zh-CN" altLang="zh-CN" sz="2000">
                <a:solidFill>
                  <a:srgbClr val="595959"/>
                </a:solidFill>
                <a:latin typeface="微软雅黑" panose="020B0503020204020204" pitchFamily="34" charset="-122"/>
                <a:ea typeface="微软雅黑" panose="020B0503020204020204" pitchFamily="34" charset="-122"/>
              </a:rPr>
              <a:t>、</a:t>
            </a:r>
            <a:r>
              <a:rPr lang="zh-CN" altLang="zh-CN" sz="2000">
                <a:solidFill>
                  <a:srgbClr val="1369B2"/>
                </a:solidFill>
                <a:latin typeface="微软雅黑" panose="020B0503020204020204" pitchFamily="34" charset="-122"/>
                <a:ea typeface="微软雅黑" panose="020B0503020204020204" pitchFamily="34" charset="-122"/>
              </a:rPr>
              <a:t>峰值</a:t>
            </a:r>
            <a:r>
              <a:rPr lang="zh-CN" altLang="en-US" sz="2000">
                <a:solidFill>
                  <a:srgbClr val="595959"/>
                </a:solidFill>
                <a:latin typeface="微软雅黑" panose="020B0503020204020204" pitchFamily="34" charset="-122"/>
                <a:ea typeface="微软雅黑" panose="020B0503020204020204" pitchFamily="34" charset="-122"/>
              </a:rPr>
              <a:t>和</a:t>
            </a:r>
            <a:r>
              <a:rPr lang="zh-CN" altLang="zh-CN" sz="2000">
                <a:solidFill>
                  <a:srgbClr val="1369B2"/>
                </a:solidFill>
                <a:latin typeface="微软雅黑" panose="020B0503020204020204" pitchFamily="34" charset="-122"/>
                <a:ea typeface="微软雅黑" panose="020B0503020204020204" pitchFamily="34" charset="-122"/>
              </a:rPr>
              <a:t>异常负载</a:t>
            </a:r>
            <a:r>
              <a:rPr lang="zh-CN" altLang="en-US" sz="2000">
                <a:solidFill>
                  <a:srgbClr val="1369B2"/>
                </a:solidFill>
                <a:latin typeface="微软雅黑" panose="020B0503020204020204" pitchFamily="34" charset="-122"/>
                <a:ea typeface="微软雅黑" panose="020B0503020204020204" pitchFamily="34" charset="-122"/>
              </a:rPr>
              <a:t>条件</a:t>
            </a:r>
            <a:r>
              <a:rPr lang="zh-CN" altLang="en-US" sz="2000">
                <a:solidFill>
                  <a:srgbClr val="595959"/>
                </a:solidFill>
                <a:latin typeface="微软雅黑" panose="020B0503020204020204" pitchFamily="34" charset="-122"/>
                <a:ea typeface="微软雅黑" panose="020B0503020204020204" pitchFamily="34" charset="-122"/>
              </a:rPr>
              <a:t>来</a:t>
            </a:r>
            <a:r>
              <a:rPr lang="zh-CN" altLang="zh-CN" sz="2000">
                <a:solidFill>
                  <a:srgbClr val="595959"/>
                </a:solidFill>
                <a:latin typeface="微软雅黑" panose="020B0503020204020204" pitchFamily="34" charset="-122"/>
                <a:ea typeface="微软雅黑" panose="020B0503020204020204" pitchFamily="34" charset="-122"/>
              </a:rPr>
              <a:t>对系统</a:t>
            </a:r>
            <a:r>
              <a:rPr lang="zh-CN" altLang="en-US" sz="2000">
                <a:solidFill>
                  <a:srgbClr val="595959"/>
                </a:solidFill>
                <a:latin typeface="微软雅黑" panose="020B0503020204020204" pitchFamily="34" charset="-122"/>
                <a:ea typeface="微软雅黑" panose="020B0503020204020204" pitchFamily="34" charset="-122"/>
              </a:rPr>
              <a:t>的</a:t>
            </a:r>
            <a:r>
              <a:rPr lang="zh-CN" altLang="zh-CN" sz="2000">
                <a:solidFill>
                  <a:srgbClr val="595959"/>
                </a:solidFill>
                <a:latin typeface="微软雅黑" panose="020B0503020204020204" pitchFamily="34" charset="-122"/>
                <a:ea typeface="微软雅黑" panose="020B0503020204020204" pitchFamily="34" charset="-122"/>
              </a:rPr>
              <a:t>各项</a:t>
            </a:r>
            <a:r>
              <a:rPr lang="zh-CN" altLang="zh-CN" sz="2000">
                <a:solidFill>
                  <a:srgbClr val="1369B2"/>
                </a:solidFill>
                <a:latin typeface="微软雅黑" panose="020B0503020204020204" pitchFamily="34" charset="-122"/>
                <a:ea typeface="微软雅黑" panose="020B0503020204020204" pitchFamily="34" charset="-122"/>
              </a:rPr>
              <a:t>性能指标</a:t>
            </a:r>
            <a:r>
              <a:rPr lang="zh-CN" altLang="zh-CN" sz="2000">
                <a:solidFill>
                  <a:srgbClr val="595959"/>
                </a:solidFill>
                <a:latin typeface="微软雅黑" panose="020B0503020204020204" pitchFamily="34" charset="-122"/>
                <a:ea typeface="微软雅黑" panose="020B0503020204020204" pitchFamily="34" charset="-122"/>
              </a:rPr>
              <a:t>进行测试。</a:t>
            </a:r>
            <a:r>
              <a:rPr lang="zh-CN" altLang="zh-CN" sz="2000" dirty="0">
                <a:solidFill>
                  <a:srgbClr val="595959"/>
                </a:solidFill>
                <a:latin typeface="微软雅黑" panose="020B0503020204020204" pitchFamily="34" charset="-122"/>
                <a:ea typeface="微软雅黑" panose="020B0503020204020204" pitchFamily="34" charset="-122"/>
              </a:rPr>
              <a:t>性能测试能够验证软件系统是否达到了用户期望的性能需求，同时也可以</a:t>
            </a:r>
            <a:r>
              <a:rPr lang="zh-CN" altLang="zh-CN" sz="2000" dirty="0">
                <a:solidFill>
                  <a:srgbClr val="1369B2"/>
                </a:solidFill>
                <a:latin typeface="微软雅黑" panose="020B0503020204020204" pitchFamily="34" charset="-122"/>
                <a:ea typeface="微软雅黑" panose="020B0503020204020204" pitchFamily="34" charset="-122"/>
              </a:rPr>
              <a:t>发现系统中可能存在的</a:t>
            </a:r>
            <a:r>
              <a:rPr lang="zh-CN" altLang="zh-CN" sz="2000">
                <a:solidFill>
                  <a:srgbClr val="1369B2"/>
                </a:solidFill>
                <a:latin typeface="微软雅黑" panose="020B0503020204020204" pitchFamily="34" charset="-122"/>
                <a:ea typeface="微软雅黑" panose="020B0503020204020204" pitchFamily="34" charset="-122"/>
              </a:rPr>
              <a:t>性能瓶颈</a:t>
            </a:r>
            <a:r>
              <a:rPr lang="zh-CN" altLang="en-US" sz="2000">
                <a:solidFill>
                  <a:srgbClr val="1369B2"/>
                </a:solidFill>
                <a:latin typeface="微软雅黑" panose="020B0503020204020204" pitchFamily="34" charset="-122"/>
                <a:ea typeface="微软雅黑" panose="020B0503020204020204" pitchFamily="34" charset="-122"/>
              </a:rPr>
              <a:t>和</a:t>
            </a:r>
            <a:r>
              <a:rPr lang="zh-CN" altLang="zh-CN" sz="2000">
                <a:solidFill>
                  <a:srgbClr val="1369B2"/>
                </a:solidFill>
                <a:latin typeface="微软雅黑" panose="020B0503020204020204" pitchFamily="34" charset="-122"/>
                <a:ea typeface="微软雅黑" panose="020B0503020204020204" pitchFamily="34" charset="-122"/>
              </a:rPr>
              <a:t>缺陷</a:t>
            </a:r>
            <a:r>
              <a:rPr lang="zh-CN" altLang="zh-CN" sz="2000" dirty="0">
                <a:solidFill>
                  <a:srgbClr val="595959"/>
                </a:solidFill>
                <a:latin typeface="微软雅黑" panose="020B0503020204020204" pitchFamily="34" charset="-122"/>
                <a:ea typeface="微软雅黑" panose="020B0503020204020204" pitchFamily="34" charset="-122"/>
              </a:rPr>
              <a:t>，从而</a:t>
            </a:r>
            <a:r>
              <a:rPr lang="zh-CN" altLang="zh-CN" sz="2000" dirty="0">
                <a:solidFill>
                  <a:srgbClr val="1369B2"/>
                </a:solidFill>
                <a:latin typeface="微软雅黑" panose="020B0503020204020204" pitchFamily="34" charset="-122"/>
                <a:ea typeface="微软雅黑" panose="020B0503020204020204" pitchFamily="34" charset="-122"/>
              </a:rPr>
              <a:t>优化系统的性能</a:t>
            </a:r>
            <a:r>
              <a:rPr lang="zh-CN" altLang="zh-CN" sz="2000" dirty="0">
                <a:solidFill>
                  <a:srgbClr val="595959"/>
                </a:solidFill>
                <a:latin typeface="微软雅黑" panose="020B0503020204020204" pitchFamily="34" charset="-122"/>
                <a:ea typeface="微软雅黑" panose="020B0503020204020204" pitchFamily="34" charset="-122"/>
              </a:rPr>
              <a:t>。</a:t>
            </a:r>
            <a:endParaRPr lang="zh-CN" altLang="zh-CN" sz="2000" dirty="0">
              <a:solidFill>
                <a:srgbClr val="595959"/>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839386" y="1413456"/>
            <a:ext cx="3715858" cy="400615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配置元件</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a:off x="1143689" y="1160978"/>
            <a:ext cx="9840985" cy="553998"/>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配置完</a:t>
            </a:r>
            <a:r>
              <a:rPr lang="en-US" altLang="zh-CN" sz="2000" dirty="0">
                <a:solidFill>
                  <a:srgbClr val="595959"/>
                </a:solidFill>
                <a:latin typeface="微软雅黑" panose="020B0503020204020204" pitchFamily="34" charset="-122"/>
                <a:ea typeface="微软雅黑" panose="020B0503020204020204" pitchFamily="34" charset="-122"/>
                <a:cs typeface="+mn-ea"/>
              </a:rPr>
              <a:t>HTTP</a:t>
            </a:r>
            <a:r>
              <a:rPr lang="zh-CN" altLang="zh-CN" sz="2000" dirty="0">
                <a:solidFill>
                  <a:srgbClr val="595959"/>
                </a:solidFill>
                <a:latin typeface="微软雅黑" panose="020B0503020204020204" pitchFamily="34" charset="-122"/>
                <a:ea typeface="微软雅黑" panose="020B0503020204020204" pitchFamily="34" charset="-122"/>
                <a:cs typeface="+mn-ea"/>
              </a:rPr>
              <a:t>请求信息</a:t>
            </a:r>
            <a:r>
              <a:rPr lang="zh-CN" altLang="zh-CN" sz="2000">
                <a:solidFill>
                  <a:srgbClr val="595959"/>
                </a:solidFill>
                <a:latin typeface="微软雅黑" panose="020B0503020204020204" pitchFamily="34" charset="-122"/>
                <a:ea typeface="微软雅黑" panose="020B0503020204020204" pitchFamily="34" charset="-122"/>
                <a:cs typeface="+mn-ea"/>
              </a:rPr>
              <a:t>后，</a:t>
            </a:r>
            <a:r>
              <a:rPr lang="zh-CN" altLang="en-US" sz="2000">
                <a:solidFill>
                  <a:srgbClr val="595959"/>
                </a:solidFill>
                <a:latin typeface="微软雅黑" panose="020B0503020204020204" pitchFamily="34" charset="-122"/>
                <a:ea typeface="微软雅黑" panose="020B0503020204020204" pitchFamily="34" charset="-122"/>
                <a:cs typeface="+mn-ea"/>
              </a:rPr>
              <a:t>执行测试计划，添加</a:t>
            </a:r>
            <a:r>
              <a:rPr lang="zh-CN" altLang="en-US" sz="2000" dirty="0">
                <a:solidFill>
                  <a:srgbClr val="595959"/>
                </a:solidFill>
                <a:latin typeface="微软雅黑" panose="020B0503020204020204" pitchFamily="34" charset="-122"/>
                <a:ea typeface="微软雅黑" panose="020B0503020204020204" pitchFamily="34" charset="-122"/>
                <a:cs typeface="+mn-ea"/>
              </a:rPr>
              <a:t>察看</a:t>
            </a:r>
            <a:r>
              <a:rPr lang="zh-CN" altLang="en-US" sz="2000">
                <a:solidFill>
                  <a:srgbClr val="595959"/>
                </a:solidFill>
                <a:latin typeface="微软雅黑" panose="020B0503020204020204" pitchFamily="34" charset="-122"/>
                <a:ea typeface="微软雅黑" panose="020B0503020204020204" pitchFamily="34" charset="-122"/>
                <a:cs typeface="+mn-ea"/>
              </a:rPr>
              <a:t>结果树中的</a:t>
            </a:r>
            <a:r>
              <a:rPr lang="zh-CN" altLang="en-US" sz="2000">
                <a:solidFill>
                  <a:srgbClr val="1369B2"/>
                </a:solidFill>
                <a:latin typeface="微软雅黑" panose="020B0503020204020204" pitchFamily="34" charset="-122"/>
                <a:ea typeface="微软雅黑" panose="020B0503020204020204" pitchFamily="34" charset="-122"/>
              </a:rPr>
              <a:t>请求头数据</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42458" y="2102873"/>
            <a:ext cx="7034900" cy="40571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配置元件</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1143690" y="1612725"/>
            <a:ext cx="10344154" cy="1938992"/>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如果一组请求的</a:t>
            </a:r>
            <a:r>
              <a:rPr lang="zh-CN" altLang="zh-CN" sz="2000" dirty="0">
                <a:solidFill>
                  <a:srgbClr val="1369B2"/>
                </a:solidFill>
                <a:latin typeface="微软雅黑" panose="020B0503020204020204" pitchFamily="34" charset="-122"/>
                <a:ea typeface="微软雅黑" panose="020B0503020204020204" pitchFamily="34" charset="-122"/>
              </a:rPr>
              <a:t>服务器名称</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端口</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请求方式</a:t>
            </a:r>
            <a:r>
              <a:rPr lang="zh-CN" altLang="zh-CN" sz="2000" dirty="0">
                <a:solidFill>
                  <a:srgbClr val="595959"/>
                </a:solidFill>
                <a:latin typeface="微软雅黑" panose="020B0503020204020204" pitchFamily="34" charset="-122"/>
                <a:ea typeface="微软雅黑" panose="020B0503020204020204" pitchFamily="34" charset="-122"/>
                <a:cs typeface="+mn-ea"/>
              </a:rPr>
              <a:t>都相同，则可以添加</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请求默认值</a:t>
            </a:r>
            <a:r>
              <a:rPr lang="zh-CN" altLang="zh-CN" sz="2000" dirty="0">
                <a:solidFill>
                  <a:srgbClr val="595959"/>
                </a:solidFill>
                <a:latin typeface="微软雅黑" panose="020B0503020204020204" pitchFamily="34" charset="-122"/>
                <a:ea typeface="微软雅黑" panose="020B0503020204020204" pitchFamily="34" charset="-122"/>
                <a:cs typeface="+mn-ea"/>
              </a:rPr>
              <a:t>，将请求的服务器名称、端口、请求方式配置在</a:t>
            </a:r>
            <a:r>
              <a:rPr lang="en-US" altLang="zh-CN" sz="2000" dirty="0">
                <a:solidFill>
                  <a:srgbClr val="595959"/>
                </a:solidFill>
                <a:latin typeface="微软雅黑" panose="020B0503020204020204" pitchFamily="34" charset="-122"/>
                <a:ea typeface="微软雅黑" panose="020B0503020204020204" pitchFamily="34" charset="-122"/>
                <a:cs typeface="+mn-ea"/>
              </a:rPr>
              <a:t>HTTP</a:t>
            </a:r>
            <a:r>
              <a:rPr lang="zh-CN" altLang="zh-CN" sz="2000" dirty="0">
                <a:solidFill>
                  <a:srgbClr val="595959"/>
                </a:solidFill>
                <a:latin typeface="微软雅黑" panose="020B0503020204020204" pitchFamily="34" charset="-122"/>
                <a:ea typeface="微软雅黑" panose="020B0503020204020204" pitchFamily="34" charset="-122"/>
                <a:cs typeface="+mn-ea"/>
              </a:rPr>
              <a:t>请求默认值中进行统一管理。如果想要在测试计划中添加</a:t>
            </a:r>
            <a:r>
              <a:rPr lang="en-US" altLang="zh-CN" sz="2000" dirty="0">
                <a:solidFill>
                  <a:srgbClr val="595959"/>
                </a:solidFill>
                <a:latin typeface="微软雅黑" panose="020B0503020204020204" pitchFamily="34" charset="-122"/>
                <a:ea typeface="微软雅黑" panose="020B0503020204020204" pitchFamily="34" charset="-122"/>
                <a:cs typeface="+mn-ea"/>
              </a:rPr>
              <a:t>HTTP</a:t>
            </a:r>
            <a:r>
              <a:rPr lang="zh-CN" altLang="zh-CN" sz="2000" dirty="0">
                <a:solidFill>
                  <a:srgbClr val="595959"/>
                </a:solidFill>
                <a:latin typeface="微软雅黑" panose="020B0503020204020204" pitchFamily="34" charset="-122"/>
                <a:ea typeface="微软雅黑" panose="020B0503020204020204" pitchFamily="34" charset="-122"/>
                <a:cs typeface="+mn-ea"/>
              </a:rPr>
              <a:t>请求默认值，则可以选中</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主界面的</a:t>
            </a:r>
            <a:r>
              <a:rPr lang="zh-CN" altLang="zh-CN" sz="2000">
                <a:solidFill>
                  <a:srgbClr val="1369B2"/>
                </a:solidFill>
                <a:latin typeface="微软雅黑" panose="020B0503020204020204" pitchFamily="34" charset="-122"/>
                <a:ea typeface="微软雅黑" panose="020B0503020204020204" pitchFamily="34" charset="-122"/>
              </a:rPr>
              <a:t>测试计划</a:t>
            </a:r>
            <a:r>
              <a:rPr lang="zh-CN" altLang="zh-CN" sz="2000">
                <a:solidFill>
                  <a:srgbClr val="595959"/>
                </a:solidFill>
                <a:latin typeface="微软雅黑" panose="020B0503020204020204" pitchFamily="34" charset="-122"/>
                <a:ea typeface="微软雅黑" panose="020B0503020204020204" pitchFamily="34" charset="-122"/>
                <a:cs typeface="+mn-ea"/>
              </a:rPr>
              <a:t>并</a:t>
            </a:r>
            <a:r>
              <a:rPr lang="zh-CN" altLang="en-US" sz="2000">
                <a:solidFill>
                  <a:srgbClr val="1369B2"/>
                </a:solidFill>
                <a:latin typeface="微软雅黑" panose="020B0503020204020204" pitchFamily="34" charset="-122"/>
                <a:ea typeface="微软雅黑" panose="020B0503020204020204" pitchFamily="34" charset="-122"/>
              </a:rPr>
              <a:t>右键单击</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在弹</a:t>
            </a:r>
            <a:r>
              <a:rPr lang="zh-CN" altLang="zh-CN" sz="2000">
                <a:solidFill>
                  <a:srgbClr val="595959"/>
                </a:solidFill>
                <a:latin typeface="微软雅黑" panose="020B0503020204020204" pitchFamily="34" charset="-122"/>
                <a:ea typeface="微软雅黑" panose="020B0503020204020204" pitchFamily="34" charset="-122"/>
                <a:cs typeface="+mn-ea"/>
              </a:rPr>
              <a:t>出的</a:t>
            </a:r>
            <a:r>
              <a:rPr lang="zh-CN" altLang="en-US" sz="2000">
                <a:solidFill>
                  <a:srgbClr val="595959"/>
                </a:solidFill>
                <a:latin typeface="微软雅黑" panose="020B0503020204020204" pitchFamily="34" charset="-122"/>
                <a:ea typeface="微软雅黑" panose="020B0503020204020204" pitchFamily="34" charset="-122"/>
                <a:cs typeface="+mn-ea"/>
              </a:rPr>
              <a:t>快捷菜单</a:t>
            </a:r>
            <a:r>
              <a:rPr lang="zh-CN" altLang="zh-CN" sz="2000">
                <a:solidFill>
                  <a:srgbClr val="595959"/>
                </a:solidFill>
                <a:latin typeface="微软雅黑" panose="020B0503020204020204" pitchFamily="34" charset="-122"/>
                <a:ea typeface="微软雅黑" panose="020B0503020204020204" pitchFamily="34" charset="-122"/>
                <a:cs typeface="+mn-ea"/>
              </a:rPr>
              <a:t>中</a:t>
            </a:r>
            <a:r>
              <a:rPr lang="zh-CN" altLang="zh-CN" sz="2000" dirty="0">
                <a:solidFill>
                  <a:srgbClr val="595959"/>
                </a:solidFill>
                <a:latin typeface="微软雅黑" panose="020B0503020204020204" pitchFamily="34" charset="-122"/>
                <a:ea typeface="微软雅黑" panose="020B0503020204020204" pitchFamily="34" charset="-122"/>
                <a:cs typeface="+mn-ea"/>
              </a:rPr>
              <a:t>依次选择</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“配置元件”</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rPr>
              <a:t>HTTP</a:t>
            </a:r>
            <a:r>
              <a:rPr lang="zh-CN" altLang="zh-CN" sz="2000" dirty="0">
                <a:solidFill>
                  <a:srgbClr val="1369B2"/>
                </a:solidFill>
                <a:latin typeface="微软雅黑" panose="020B0503020204020204" pitchFamily="34" charset="-122"/>
                <a:ea typeface="微软雅黑" panose="020B0503020204020204" pitchFamily="34" charset="-122"/>
              </a:rPr>
              <a:t>请求默认值</a:t>
            </a:r>
            <a:r>
              <a:rPr lang="zh-CN" altLang="zh-CN" sz="2000">
                <a:solidFill>
                  <a:srgbClr val="1369B2"/>
                </a:solidFill>
                <a:latin typeface="微软雅黑" panose="020B0503020204020204" pitchFamily="34" charset="-122"/>
                <a:ea typeface="微软雅黑" panose="020B0503020204020204" pitchFamily="34" charset="-122"/>
              </a:rPr>
              <a:t>”</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87067" y="3551717"/>
            <a:ext cx="5457399" cy="3142138"/>
          </a:xfrm>
          <a:prstGeom prst="rect">
            <a:avLst/>
          </a:prstGeom>
        </p:spPr>
      </p:pic>
      <p:sp>
        <p:nvSpPr>
          <p:cNvPr id="6" name="圆角矩形 5"/>
          <p:cNvSpPr/>
          <p:nvPr/>
        </p:nvSpPr>
        <p:spPr>
          <a:xfrm>
            <a:off x="1043491" y="965665"/>
            <a:ext cx="2709111" cy="664743"/>
          </a:xfrm>
          <a:prstGeom prst="roundRect">
            <a:avLst/>
          </a:prstGeom>
          <a:solidFill>
            <a:srgbClr val="1369B2"/>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000">
                <a:latin typeface="微软雅黑" panose="020B0503020204020204" pitchFamily="34" charset="-122"/>
                <a:ea typeface="微软雅黑" panose="020B0503020204020204" pitchFamily="34" charset="-122"/>
              </a:rPr>
              <a:t>3.HTTP</a:t>
            </a:r>
            <a:r>
              <a:rPr lang="zh-CN" altLang="en-US" sz="2000">
                <a:latin typeface="微软雅黑" panose="020B0503020204020204" pitchFamily="34" charset="-122"/>
                <a:ea typeface="微软雅黑" panose="020B0503020204020204" pitchFamily="34" charset="-122"/>
              </a:rPr>
              <a:t>请求默认值</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配置元件</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1043491" y="1734219"/>
            <a:ext cx="10297444" cy="1938992"/>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使用</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进行测试时，如果参数数据较多，</a:t>
            </a:r>
            <a:r>
              <a:rPr lang="zh-CN" altLang="zh-CN" sz="2000">
                <a:solidFill>
                  <a:srgbClr val="595959"/>
                </a:solidFill>
                <a:latin typeface="微软雅黑" panose="020B0503020204020204" pitchFamily="34" charset="-122"/>
                <a:ea typeface="微软雅黑" panose="020B0503020204020204" pitchFamily="34" charset="-122"/>
                <a:cs typeface="+mn-ea"/>
              </a:rPr>
              <a:t>可以将</a:t>
            </a:r>
            <a:r>
              <a:rPr lang="zh-CN" altLang="en-US" sz="2000">
                <a:solidFill>
                  <a:srgbClr val="595959"/>
                </a:solidFill>
                <a:latin typeface="微软雅黑" panose="020B0503020204020204" pitchFamily="34" charset="-122"/>
                <a:ea typeface="微软雅黑" panose="020B0503020204020204" pitchFamily="34" charset="-122"/>
                <a:cs typeface="+mn-ea"/>
              </a:rPr>
              <a:t>参数</a:t>
            </a:r>
            <a:r>
              <a:rPr lang="zh-CN" altLang="zh-CN" sz="2000">
                <a:solidFill>
                  <a:srgbClr val="595959"/>
                </a:solidFill>
                <a:latin typeface="微软雅黑" panose="020B0503020204020204" pitchFamily="34" charset="-122"/>
                <a:ea typeface="微软雅黑" panose="020B0503020204020204" pitchFamily="34" charset="-122"/>
                <a:cs typeface="+mn-ea"/>
              </a:rPr>
              <a:t>写入</a:t>
            </a:r>
            <a:r>
              <a:rPr lang="zh-CN" altLang="zh-CN" sz="2000" dirty="0">
                <a:solidFill>
                  <a:srgbClr val="595959"/>
                </a:solidFill>
                <a:latin typeface="微软雅黑" panose="020B0503020204020204" pitchFamily="34" charset="-122"/>
                <a:ea typeface="微软雅黑" panose="020B0503020204020204" pitchFamily="34" charset="-122"/>
                <a:cs typeface="+mn-ea"/>
              </a:rPr>
              <a:t>文件</a:t>
            </a:r>
            <a:r>
              <a:rPr lang="zh-CN" altLang="zh-CN" sz="2000">
                <a:solidFill>
                  <a:srgbClr val="595959"/>
                </a:solidFill>
                <a:latin typeface="微软雅黑" panose="020B0503020204020204" pitchFamily="34" charset="-122"/>
                <a:ea typeface="微软雅黑" panose="020B0503020204020204" pitchFamily="34" charset="-122"/>
                <a:cs typeface="+mn-ea"/>
              </a:rPr>
              <a:t>中，</a:t>
            </a:r>
            <a:r>
              <a:rPr lang="zh-CN" altLang="en-US" sz="2000">
                <a:solidFill>
                  <a:srgbClr val="595959"/>
                </a:solidFill>
                <a:latin typeface="微软雅黑" panose="020B0503020204020204" pitchFamily="34" charset="-122"/>
                <a:ea typeface="微软雅黑" panose="020B0503020204020204" pitchFamily="34" charset="-122"/>
                <a:cs typeface="+mn-ea"/>
              </a:rPr>
              <a:t>设置</a:t>
            </a:r>
            <a:r>
              <a:rPr lang="en-US" altLang="zh-CN" sz="2000">
                <a:solidFill>
                  <a:srgbClr val="1369B2"/>
                </a:solidFill>
                <a:latin typeface="微软雅黑" panose="020B0503020204020204" pitchFamily="34" charset="-122"/>
                <a:ea typeface="微软雅黑" panose="020B0503020204020204" pitchFamily="34" charset="-122"/>
              </a:rPr>
              <a:t>CSV</a:t>
            </a:r>
            <a:r>
              <a:rPr lang="zh-CN" altLang="zh-CN" sz="2000">
                <a:solidFill>
                  <a:srgbClr val="1369B2"/>
                </a:solidFill>
                <a:latin typeface="微软雅黑" panose="020B0503020204020204" pitchFamily="34" charset="-122"/>
                <a:ea typeface="微软雅黑" panose="020B0503020204020204" pitchFamily="34" charset="-122"/>
              </a:rPr>
              <a:t>数据文件可以</a:t>
            </a:r>
            <a:r>
              <a:rPr lang="zh-CN" altLang="zh-CN" sz="2000" dirty="0">
                <a:solidFill>
                  <a:srgbClr val="1369B2"/>
                </a:solidFill>
                <a:latin typeface="微软雅黑" panose="020B0503020204020204" pitchFamily="34" charset="-122"/>
                <a:ea typeface="微软雅黑" panose="020B0503020204020204" pitchFamily="34" charset="-122"/>
              </a:rPr>
              <a:t>从文件中</a:t>
            </a:r>
            <a:r>
              <a:rPr lang="zh-CN" altLang="zh-CN" sz="2000">
                <a:solidFill>
                  <a:srgbClr val="1369B2"/>
                </a:solidFill>
                <a:latin typeface="微软雅黑" panose="020B0503020204020204" pitchFamily="34" charset="-122"/>
                <a:ea typeface="微软雅黑" panose="020B0503020204020204" pitchFamily="34" charset="-122"/>
              </a:rPr>
              <a:t>读取参数</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如果想要在测试计划中对</a:t>
            </a:r>
            <a:r>
              <a:rPr lang="en-US" altLang="zh-CN" sz="2000" dirty="0">
                <a:solidFill>
                  <a:srgbClr val="595959"/>
                </a:solidFill>
                <a:latin typeface="微软雅黑" panose="020B0503020204020204" pitchFamily="34" charset="-122"/>
                <a:ea typeface="微软雅黑" panose="020B0503020204020204" pitchFamily="34" charset="-122"/>
                <a:cs typeface="+mn-ea"/>
              </a:rPr>
              <a:t>CSV</a:t>
            </a:r>
            <a:r>
              <a:rPr lang="zh-CN" altLang="zh-CN" sz="2000" dirty="0">
                <a:solidFill>
                  <a:srgbClr val="595959"/>
                </a:solidFill>
                <a:latin typeface="微软雅黑" panose="020B0503020204020204" pitchFamily="34" charset="-122"/>
                <a:ea typeface="微软雅黑" panose="020B0503020204020204" pitchFamily="34" charset="-122"/>
                <a:cs typeface="+mn-ea"/>
              </a:rPr>
              <a:t>数据文件进行设置，则可以选中</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主界面的</a:t>
            </a:r>
            <a:r>
              <a:rPr lang="zh-CN" altLang="zh-CN" sz="2000">
                <a:solidFill>
                  <a:srgbClr val="595959"/>
                </a:solidFill>
                <a:latin typeface="微软雅黑" panose="020B0503020204020204" pitchFamily="34" charset="-122"/>
                <a:ea typeface="微软雅黑" panose="020B0503020204020204" pitchFamily="34" charset="-122"/>
                <a:cs typeface="+mn-ea"/>
              </a:rPr>
              <a:t>测试计划并</a:t>
            </a:r>
            <a:r>
              <a:rPr lang="zh-CN" altLang="en-US" sz="2000">
                <a:solidFill>
                  <a:srgbClr val="595959"/>
                </a:solidFill>
                <a:latin typeface="微软雅黑" panose="020B0503020204020204" pitchFamily="34" charset="-122"/>
                <a:ea typeface="微软雅黑" panose="020B0503020204020204" pitchFamily="34" charset="-122"/>
                <a:cs typeface="+mn-ea"/>
              </a:rPr>
              <a:t>右键单击</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在弹</a:t>
            </a:r>
            <a:r>
              <a:rPr lang="zh-CN" altLang="zh-CN" sz="2000">
                <a:solidFill>
                  <a:srgbClr val="595959"/>
                </a:solidFill>
                <a:latin typeface="微软雅黑" panose="020B0503020204020204" pitchFamily="34" charset="-122"/>
                <a:ea typeface="微软雅黑" panose="020B0503020204020204" pitchFamily="34" charset="-122"/>
                <a:cs typeface="+mn-ea"/>
              </a:rPr>
              <a:t>出的</a:t>
            </a:r>
            <a:r>
              <a:rPr lang="zh-CN" altLang="en-US" sz="2000">
                <a:solidFill>
                  <a:srgbClr val="595959"/>
                </a:solidFill>
                <a:latin typeface="微软雅黑" panose="020B0503020204020204" pitchFamily="34" charset="-122"/>
                <a:ea typeface="微软雅黑" panose="020B0503020204020204" pitchFamily="34" charset="-122"/>
                <a:cs typeface="+mn-ea"/>
              </a:rPr>
              <a:t>快捷菜单</a:t>
            </a:r>
            <a:r>
              <a:rPr lang="zh-CN" altLang="zh-CN" sz="2000">
                <a:solidFill>
                  <a:srgbClr val="595959"/>
                </a:solidFill>
                <a:latin typeface="微软雅黑" panose="020B0503020204020204" pitchFamily="34" charset="-122"/>
                <a:ea typeface="微软雅黑" panose="020B0503020204020204" pitchFamily="34" charset="-122"/>
                <a:cs typeface="+mn-ea"/>
              </a:rPr>
              <a:t>中</a:t>
            </a:r>
            <a:r>
              <a:rPr lang="zh-CN" altLang="zh-CN" sz="2000" dirty="0">
                <a:solidFill>
                  <a:srgbClr val="595959"/>
                </a:solidFill>
                <a:latin typeface="微软雅黑" panose="020B0503020204020204" pitchFamily="34" charset="-122"/>
                <a:ea typeface="微软雅黑" panose="020B0503020204020204" pitchFamily="34" charset="-122"/>
                <a:cs typeface="+mn-ea"/>
              </a:rPr>
              <a:t>依次选择</a:t>
            </a:r>
            <a:r>
              <a:rPr lang="zh-CN" altLang="zh-CN" sz="2000" dirty="0">
                <a:solidFill>
                  <a:srgbClr val="1369B2"/>
                </a:solidFill>
                <a:latin typeface="微软雅黑" panose="020B0503020204020204" pitchFamily="34" charset="-122"/>
                <a:ea typeface="微软雅黑" panose="020B0503020204020204" pitchFamily="34" charset="-122"/>
              </a:rPr>
              <a:t>“添加”</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“配置元件”</a:t>
            </a:r>
            <a:r>
              <a:rPr lang="en-US" altLang="zh-CN" sz="2000" dirty="0">
                <a:solidFill>
                  <a:srgbClr val="1369B2"/>
                </a:solidFill>
                <a:latin typeface="微软雅黑" panose="020B0503020204020204" pitchFamily="34" charset="-122"/>
                <a:ea typeface="微软雅黑" panose="020B0503020204020204" pitchFamily="34" charset="-122"/>
                <a:sym typeface="Wingdings 3"/>
              </a:rPr>
              <a:t></a:t>
            </a:r>
            <a:r>
              <a:rPr lang="zh-CN" altLang="zh-CN" sz="2000" dirty="0">
                <a:solidFill>
                  <a:srgbClr val="1369B2"/>
                </a:solidFill>
                <a:latin typeface="微软雅黑" panose="020B0503020204020204" pitchFamily="34" charset="-122"/>
                <a:ea typeface="微软雅黑" panose="020B0503020204020204" pitchFamily="34" charset="-122"/>
              </a:rPr>
              <a:t>“</a:t>
            </a:r>
            <a:r>
              <a:rPr lang="en-US" altLang="zh-CN" sz="2000" dirty="0">
                <a:solidFill>
                  <a:srgbClr val="1369B2"/>
                </a:solidFill>
                <a:latin typeface="微软雅黑" panose="020B0503020204020204" pitchFamily="34" charset="-122"/>
                <a:ea typeface="微软雅黑" panose="020B0503020204020204" pitchFamily="34" charset="-122"/>
              </a:rPr>
              <a:t>CSV Data Set </a:t>
            </a:r>
            <a:r>
              <a:rPr lang="en-US" altLang="zh-CN" sz="2000" dirty="0" err="1">
                <a:solidFill>
                  <a:srgbClr val="1369B2"/>
                </a:solidFill>
                <a:latin typeface="微软雅黑" panose="020B0503020204020204" pitchFamily="34" charset="-122"/>
                <a:ea typeface="微软雅黑" panose="020B0503020204020204" pitchFamily="34" charset="-122"/>
              </a:rPr>
              <a:t>Config</a:t>
            </a:r>
            <a:r>
              <a:rPr lang="zh-CN" altLang="zh-CN" sz="2000">
                <a:solidFill>
                  <a:srgbClr val="1369B2"/>
                </a:solidFill>
                <a:latin typeface="微软雅黑" panose="020B0503020204020204" pitchFamily="34" charset="-122"/>
                <a:ea typeface="微软雅黑" panose="020B0503020204020204" pitchFamily="34" charset="-122"/>
              </a:rPr>
              <a:t>”</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871791" y="3777022"/>
            <a:ext cx="6640844" cy="2870093"/>
          </a:xfrm>
          <a:prstGeom prst="rect">
            <a:avLst/>
          </a:prstGeom>
        </p:spPr>
      </p:pic>
      <p:sp>
        <p:nvSpPr>
          <p:cNvPr id="8" name="圆角矩形 7"/>
          <p:cNvSpPr/>
          <p:nvPr/>
        </p:nvSpPr>
        <p:spPr>
          <a:xfrm>
            <a:off x="1043491" y="965665"/>
            <a:ext cx="2709111" cy="664743"/>
          </a:xfrm>
          <a:prstGeom prst="roundRect">
            <a:avLst/>
          </a:prstGeom>
          <a:solidFill>
            <a:srgbClr val="1369B2"/>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000">
                <a:latin typeface="微软雅黑" panose="020B0503020204020204" pitchFamily="34" charset="-122"/>
                <a:ea typeface="微软雅黑" panose="020B0503020204020204" pitchFamily="34" charset="-122"/>
              </a:rPr>
              <a:t>4.CSV</a:t>
            </a:r>
            <a:r>
              <a:rPr lang="zh-CN" altLang="en-US" sz="2000">
                <a:latin typeface="微软雅黑" panose="020B0503020204020204" pitchFamily="34" charset="-122"/>
                <a:ea typeface="微软雅黑" panose="020B0503020204020204" pitchFamily="34" charset="-122"/>
              </a:rPr>
              <a:t>数据文件设置</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配置元件</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1259270" y="1067579"/>
            <a:ext cx="7915410" cy="553998"/>
          </a:xfrm>
          <a:prstGeom prst="rect">
            <a:avLst/>
          </a:prstGeom>
        </p:spPr>
        <p:txBody>
          <a:bodyPr wrap="square">
            <a:spAutoFit/>
          </a:bodyPr>
          <a:lstStyle/>
          <a:p>
            <a:pPr>
              <a:lnSpc>
                <a:spcPct val="150000"/>
              </a:lnSpc>
            </a:pPr>
            <a:r>
              <a:rPr lang="en-US" altLang="zh-CN" sz="2000" dirty="0">
                <a:solidFill>
                  <a:srgbClr val="1369B2"/>
                </a:solidFill>
                <a:latin typeface="微软雅黑" panose="020B0503020204020204" pitchFamily="34" charset="-122"/>
                <a:ea typeface="微软雅黑" panose="020B0503020204020204" pitchFamily="34" charset="-122"/>
              </a:rPr>
              <a:t>CSV</a:t>
            </a:r>
            <a:r>
              <a:rPr lang="zh-CN" altLang="zh-CN" sz="2000" dirty="0">
                <a:solidFill>
                  <a:srgbClr val="1369B2"/>
                </a:solidFill>
                <a:latin typeface="微软雅黑" panose="020B0503020204020204" pitchFamily="34" charset="-122"/>
                <a:ea typeface="微软雅黑" panose="020B0503020204020204" pitchFamily="34" charset="-122"/>
              </a:rPr>
              <a:t>数据文件设置的主要配置项</a:t>
            </a:r>
            <a:r>
              <a:rPr lang="zh-CN" altLang="en-US" sz="2000" dirty="0">
                <a:solidFill>
                  <a:srgbClr val="595959"/>
                </a:solidFill>
                <a:latin typeface="微软雅黑" panose="020B0503020204020204" pitchFamily="34" charset="-122"/>
                <a:ea typeface="微软雅黑" panose="020B0503020204020204" pitchFamily="34" charset="-122"/>
                <a:cs typeface="+mn-ea"/>
              </a:rPr>
              <a:t>如下。</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4" name="矩形 3"/>
          <p:cNvSpPr/>
          <p:nvPr/>
        </p:nvSpPr>
        <p:spPr>
          <a:xfrm>
            <a:off x="1259270" y="1916075"/>
            <a:ext cx="9321644" cy="3323987"/>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文件名：</a:t>
            </a:r>
            <a:r>
              <a:rPr lang="zh-CN" altLang="zh-CN" sz="2000" dirty="0">
                <a:solidFill>
                  <a:srgbClr val="1369B2"/>
                </a:solidFill>
                <a:latin typeface="微软雅黑" panose="020B0503020204020204" pitchFamily="34" charset="-122"/>
                <a:ea typeface="微软雅黑" panose="020B0503020204020204" pitchFamily="34" charset="-122"/>
              </a:rPr>
              <a:t>数据文件名</a:t>
            </a:r>
            <a:r>
              <a:rPr lang="zh-CN" altLang="zh-CN" sz="2000" dirty="0">
                <a:solidFill>
                  <a:srgbClr val="595959"/>
                </a:solidFill>
                <a:latin typeface="微软雅黑" panose="020B0503020204020204" pitchFamily="34" charset="-122"/>
                <a:ea typeface="微软雅黑" panose="020B0503020204020204" pitchFamily="34" charset="-122"/>
                <a:cs typeface="+mn-ea"/>
              </a:rPr>
              <a:t>，包括路径。</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文件编码：</a:t>
            </a:r>
            <a:r>
              <a:rPr lang="zh-CN" altLang="zh-CN" sz="2000" dirty="0">
                <a:solidFill>
                  <a:srgbClr val="1369B2"/>
                </a:solidFill>
                <a:latin typeface="微软雅黑" panose="020B0503020204020204" pitchFamily="34" charset="-122"/>
                <a:ea typeface="微软雅黑" panose="020B0503020204020204" pitchFamily="34" charset="-122"/>
              </a:rPr>
              <a:t>文件的编码格式</a:t>
            </a:r>
            <a:r>
              <a:rPr lang="zh-CN" altLang="zh-CN" sz="2000" dirty="0">
                <a:solidFill>
                  <a:srgbClr val="595959"/>
                </a:solidFill>
                <a:latin typeface="微软雅黑" panose="020B0503020204020204" pitchFamily="34" charset="-122"/>
                <a:ea typeface="微软雅黑" panose="020B0503020204020204" pitchFamily="34" charset="-122"/>
                <a:cs typeface="+mn-ea"/>
              </a:rPr>
              <a:t>，通常是</a:t>
            </a:r>
            <a:r>
              <a:rPr lang="en-US" altLang="zh-CN" sz="2000" dirty="0">
                <a:solidFill>
                  <a:srgbClr val="595959"/>
                </a:solidFill>
                <a:latin typeface="微软雅黑" panose="020B0503020204020204" pitchFamily="34" charset="-122"/>
                <a:ea typeface="微软雅黑" panose="020B0503020204020204" pitchFamily="34" charset="-122"/>
                <a:cs typeface="+mn-ea"/>
              </a:rPr>
              <a:t>UTF-8</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zh-CN" sz="2000">
                <a:solidFill>
                  <a:srgbClr val="595959"/>
                </a:solidFill>
                <a:latin typeface="微软雅黑" panose="020B0503020204020204" pitchFamily="34" charset="-122"/>
                <a:ea typeface="微软雅黑" panose="020B0503020204020204" pitchFamily="34" charset="-122"/>
                <a:cs typeface="+mn-ea"/>
              </a:rPr>
              <a:t>变量名称</a:t>
            </a:r>
            <a:r>
              <a:rPr lang="zh-CN" altLang="en-US" sz="2000">
                <a:solidFill>
                  <a:srgbClr val="595959"/>
                </a:solidFill>
                <a:latin typeface="微软雅黑" panose="020B0503020204020204" pitchFamily="34" charset="-122"/>
                <a:ea typeface="微软雅黑" panose="020B0503020204020204" pitchFamily="34" charset="-122"/>
                <a:cs typeface="+mn-ea"/>
              </a:rPr>
              <a:t>（英文逗号隔开）</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数据文件中每列参数对应的</a:t>
            </a:r>
            <a:r>
              <a:rPr lang="zh-CN" altLang="zh-CN" sz="2000" dirty="0">
                <a:solidFill>
                  <a:srgbClr val="1369B2"/>
                </a:solidFill>
                <a:latin typeface="微软雅黑" panose="020B0503020204020204" pitchFamily="34" charset="-122"/>
                <a:ea typeface="微软雅黑" panose="020B0503020204020204" pitchFamily="34" charset="-122"/>
              </a:rPr>
              <a:t>变量名</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多个变量名之间使用英文</a:t>
            </a:r>
            <a:r>
              <a:rPr lang="en-US" altLang="zh-CN" sz="2000" dirty="0">
                <a:solidFill>
                  <a:srgbClr val="1369B2"/>
                </a:solidFill>
                <a:latin typeface="微软雅黑" panose="020B0503020204020204" pitchFamily="34" charset="-122"/>
                <a:ea typeface="微软雅黑" panose="020B0503020204020204" pitchFamily="34" charset="-122"/>
              </a:rPr>
              <a:t>“,”</a:t>
            </a:r>
            <a:r>
              <a:rPr lang="zh-CN" altLang="zh-CN" sz="2000" dirty="0">
                <a:solidFill>
                  <a:srgbClr val="1369B2"/>
                </a:solidFill>
                <a:latin typeface="微软雅黑" panose="020B0503020204020204" pitchFamily="34" charset="-122"/>
                <a:ea typeface="微软雅黑" panose="020B0503020204020204" pitchFamily="34" charset="-122"/>
              </a:rPr>
              <a:t>隔开</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zh-CN" sz="2000">
                <a:solidFill>
                  <a:srgbClr val="595959"/>
                </a:solidFill>
                <a:latin typeface="微软雅黑" panose="020B0503020204020204" pitchFamily="34" charset="-122"/>
                <a:ea typeface="微软雅黑" panose="020B0503020204020204" pitchFamily="34" charset="-122"/>
                <a:cs typeface="+mn-ea"/>
              </a:rPr>
              <a:t>忽略首行</a:t>
            </a:r>
            <a:r>
              <a:rPr lang="zh-CN" altLang="en-US" sz="2000">
                <a:solidFill>
                  <a:srgbClr val="595959"/>
                </a:solidFill>
                <a:latin typeface="微软雅黑" panose="020B0503020204020204" pitchFamily="34" charset="-122"/>
                <a:ea typeface="微软雅黑" panose="020B0503020204020204" pitchFamily="34" charset="-122"/>
                <a:cs typeface="+mn-ea"/>
              </a:rPr>
              <a:t>（只在设置了变量名称后才生效）</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是否从第一行开始读取</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zh-CN" sz="2000">
                <a:solidFill>
                  <a:srgbClr val="595959"/>
                </a:solidFill>
                <a:latin typeface="微软雅黑" panose="020B0503020204020204" pitchFamily="34" charset="-122"/>
                <a:ea typeface="微软雅黑" panose="020B0503020204020204" pitchFamily="34" charset="-122"/>
                <a:cs typeface="+mn-ea"/>
              </a:rPr>
              <a:t>分隔符</a:t>
            </a:r>
            <a:r>
              <a:rPr lang="zh-CN" altLang="en-US" sz="2000">
                <a:solidFill>
                  <a:srgbClr val="595959"/>
                </a:solidFill>
                <a:latin typeface="微软雅黑" panose="020B0503020204020204" pitchFamily="34" charset="-122"/>
                <a:ea typeface="微软雅黑" panose="020B0503020204020204" pitchFamily="34" charset="-122"/>
                <a:cs typeface="+mn-ea"/>
              </a:rPr>
              <a:t>（用‘</a:t>
            </a:r>
            <a:r>
              <a:rPr lang="en-US" altLang="zh-CN" sz="2000">
                <a:solidFill>
                  <a:srgbClr val="595959"/>
                </a:solidFill>
                <a:latin typeface="微软雅黑" panose="020B0503020204020204" pitchFamily="34" charset="-122"/>
                <a:ea typeface="微软雅黑" panose="020B0503020204020204" pitchFamily="34" charset="-122"/>
                <a:cs typeface="+mn-ea"/>
              </a:rPr>
              <a:t>\t</a:t>
            </a:r>
            <a:r>
              <a:rPr lang="zh-CN" altLang="en-US" sz="2000">
                <a:solidFill>
                  <a:srgbClr val="595959"/>
                </a:solidFill>
                <a:latin typeface="微软雅黑" panose="020B0503020204020204" pitchFamily="34" charset="-122"/>
                <a:ea typeface="微软雅黑" panose="020B0503020204020204" pitchFamily="34" charset="-122"/>
                <a:cs typeface="+mn-ea"/>
              </a:rPr>
              <a:t>代替制表符’）</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数据文件中的</a:t>
            </a:r>
            <a:r>
              <a:rPr lang="zh-CN" altLang="zh-CN" sz="2000" dirty="0">
                <a:solidFill>
                  <a:srgbClr val="1369B2"/>
                </a:solidFill>
                <a:latin typeface="微软雅黑" panose="020B0503020204020204" pitchFamily="34" charset="-122"/>
                <a:ea typeface="微软雅黑" panose="020B0503020204020204" pitchFamily="34" charset="-122"/>
              </a:rPr>
              <a:t>参数数据之间使用什么分隔符</a:t>
            </a:r>
            <a:r>
              <a:rPr lang="zh-CN" altLang="zh-CN" sz="2000" dirty="0">
                <a:solidFill>
                  <a:srgbClr val="595959"/>
                </a:solidFill>
                <a:latin typeface="微软雅黑" panose="020B0503020204020204" pitchFamily="34" charset="-122"/>
                <a:ea typeface="微软雅黑" panose="020B0503020204020204" pitchFamily="34" charset="-122"/>
                <a:cs typeface="+mn-ea"/>
              </a:rPr>
              <a:t>，此处就填写什么分隔符。</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配置元件</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457695" y="1969939"/>
            <a:ext cx="9479479" cy="2862322"/>
          </a:xfrm>
          <a:prstGeom prst="rect">
            <a:avLst/>
          </a:prstGeom>
        </p:spPr>
        <p:txBody>
          <a:bodyPr wrap="square">
            <a:spAutoFit/>
          </a:bodyPr>
          <a:lstStyle/>
          <a:p>
            <a:pPr marL="285750" lvl="0" indent="-28575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是否允许带引号？</a:t>
            </a:r>
            <a:r>
              <a:rPr lang="zh-CN" altLang="zh-CN" sz="2000">
                <a:solidFill>
                  <a:srgbClr val="595959"/>
                </a:solidFill>
                <a:latin typeface="微软雅黑" panose="020B0503020204020204" pitchFamily="34" charset="-122"/>
                <a:ea typeface="微软雅黑" panose="020B0503020204020204" pitchFamily="34" charset="-122"/>
                <a:cs typeface="+mn-ea"/>
              </a:rPr>
              <a:t>：如果选择</a:t>
            </a:r>
            <a:r>
              <a:rPr lang="zh-CN" altLang="en-US" sz="2000">
                <a:solidFill>
                  <a:srgbClr val="1369B2"/>
                </a:solidFill>
                <a:latin typeface="微软雅黑" panose="020B0503020204020204" pitchFamily="34" charset="-122"/>
                <a:ea typeface="微软雅黑" panose="020B0503020204020204" pitchFamily="34" charset="-122"/>
              </a:rPr>
              <a:t>“</a:t>
            </a:r>
            <a:r>
              <a:rPr lang="en-US" altLang="zh-CN" sz="2000">
                <a:solidFill>
                  <a:srgbClr val="1369B2"/>
                </a:solidFill>
                <a:latin typeface="微软雅黑" panose="020B0503020204020204" pitchFamily="34" charset="-122"/>
                <a:ea typeface="微软雅黑" panose="020B0503020204020204" pitchFamily="34" charset="-122"/>
              </a:rPr>
              <a:t>True</a:t>
            </a:r>
            <a:r>
              <a:rPr lang="zh-CN" altLang="en-US" sz="2000">
                <a:solidFill>
                  <a:srgbClr val="1369B2"/>
                </a:solidFill>
                <a:latin typeface="微软雅黑" panose="020B0503020204020204" pitchFamily="34" charset="-122"/>
                <a:ea typeface="微软雅黑" panose="020B0503020204020204" pitchFamily="34" charset="-122"/>
              </a:rPr>
              <a:t>”</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数据文件中</a:t>
            </a:r>
            <a:r>
              <a:rPr lang="zh-CN" altLang="zh-CN" sz="2000" dirty="0">
                <a:solidFill>
                  <a:srgbClr val="1369B2"/>
                </a:solidFill>
                <a:latin typeface="微软雅黑" panose="020B0503020204020204" pitchFamily="34" charset="-122"/>
                <a:ea typeface="微软雅黑" panose="020B0503020204020204" pitchFamily="34" charset="-122"/>
              </a:rPr>
              <a:t>有引号</a:t>
            </a:r>
            <a:r>
              <a:rPr lang="zh-CN" altLang="zh-CN" sz="2000" dirty="0">
                <a:solidFill>
                  <a:srgbClr val="595959"/>
                </a:solidFill>
                <a:latin typeface="微软雅黑" panose="020B0503020204020204" pitchFamily="34" charset="-122"/>
                <a:ea typeface="微软雅黑" panose="020B0503020204020204" pitchFamily="34" charset="-122"/>
                <a:cs typeface="+mn-ea"/>
              </a:rPr>
              <a:t>，则变量引用后也带引号；</a:t>
            </a:r>
            <a:r>
              <a:rPr lang="zh-CN" altLang="zh-CN" sz="2000">
                <a:solidFill>
                  <a:srgbClr val="595959"/>
                </a:solidFill>
                <a:latin typeface="微软雅黑" panose="020B0503020204020204" pitchFamily="34" charset="-122"/>
                <a:ea typeface="微软雅黑" panose="020B0503020204020204" pitchFamily="34" charset="-122"/>
                <a:cs typeface="+mn-ea"/>
              </a:rPr>
              <a:t>如果选择</a:t>
            </a:r>
            <a:r>
              <a:rPr lang="zh-CN" altLang="en-US" sz="2000">
                <a:solidFill>
                  <a:srgbClr val="1369B2"/>
                </a:solidFill>
                <a:latin typeface="微软雅黑" panose="020B0503020204020204" pitchFamily="34" charset="-122"/>
                <a:ea typeface="微软雅黑" panose="020B0503020204020204" pitchFamily="34" charset="-122"/>
              </a:rPr>
              <a:t>“</a:t>
            </a:r>
            <a:r>
              <a:rPr lang="en-US" altLang="zh-CN" sz="2000">
                <a:solidFill>
                  <a:srgbClr val="1369B2"/>
                </a:solidFill>
                <a:latin typeface="微软雅黑" panose="020B0503020204020204" pitchFamily="34" charset="-122"/>
                <a:ea typeface="微软雅黑" panose="020B0503020204020204" pitchFamily="34" charset="-122"/>
              </a:rPr>
              <a:t>False</a:t>
            </a:r>
            <a:r>
              <a:rPr lang="zh-CN" altLang="en-US" sz="2000">
                <a:solidFill>
                  <a:srgbClr val="1369B2"/>
                </a:solidFill>
                <a:latin typeface="微软雅黑" panose="020B0503020204020204" pitchFamily="34" charset="-122"/>
                <a:ea typeface="微软雅黑" panose="020B0503020204020204" pitchFamily="34" charset="-122"/>
              </a:rPr>
              <a:t>”</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无论数据文件中是否有引号，</a:t>
            </a:r>
            <a:r>
              <a:rPr lang="zh-CN" altLang="zh-CN" sz="2000" dirty="0">
                <a:solidFill>
                  <a:srgbClr val="1369B2"/>
                </a:solidFill>
                <a:latin typeface="微软雅黑" panose="020B0503020204020204" pitchFamily="34" charset="-122"/>
                <a:ea typeface="微软雅黑" panose="020B0503020204020204" pitchFamily="34" charset="-122"/>
              </a:rPr>
              <a:t>变量引用后都不带引号</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marL="285750" lvl="0" indent="-28575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遇到文件结束符再次循环？：文件结束</a:t>
            </a:r>
            <a:r>
              <a:rPr lang="zh-CN" altLang="zh-CN" sz="2000">
                <a:solidFill>
                  <a:srgbClr val="595959"/>
                </a:solidFill>
                <a:latin typeface="微软雅黑" panose="020B0503020204020204" pitchFamily="34" charset="-122"/>
                <a:ea typeface="微软雅黑" panose="020B0503020204020204" pitchFamily="34" charset="-122"/>
                <a:cs typeface="+mn-ea"/>
              </a:rPr>
              <a:t>后是否</a:t>
            </a:r>
            <a:r>
              <a:rPr lang="zh-CN" altLang="en-US" sz="2000">
                <a:solidFill>
                  <a:srgbClr val="595959"/>
                </a:solidFill>
                <a:latin typeface="微软雅黑" panose="020B0503020204020204" pitchFamily="34" charset="-122"/>
                <a:ea typeface="微软雅黑" panose="020B0503020204020204" pitchFamily="34" charset="-122"/>
                <a:cs typeface="+mn-ea"/>
              </a:rPr>
              <a:t>从</a:t>
            </a:r>
            <a:r>
              <a:rPr lang="zh-CN" altLang="zh-CN" sz="2000">
                <a:solidFill>
                  <a:srgbClr val="595959"/>
                </a:solidFill>
                <a:latin typeface="微软雅黑" panose="020B0503020204020204" pitchFamily="34" charset="-122"/>
                <a:ea typeface="微软雅黑" panose="020B0503020204020204" pitchFamily="34" charset="-122"/>
                <a:cs typeface="+mn-ea"/>
              </a:rPr>
              <a:t>头</a:t>
            </a:r>
            <a:r>
              <a:rPr lang="zh-CN" altLang="zh-CN" sz="2000" dirty="0">
                <a:solidFill>
                  <a:srgbClr val="595959"/>
                </a:solidFill>
                <a:latin typeface="微软雅黑" panose="020B0503020204020204" pitchFamily="34" charset="-122"/>
                <a:ea typeface="微软雅黑" panose="020B0503020204020204" pitchFamily="34" charset="-122"/>
                <a:cs typeface="+mn-ea"/>
              </a:rPr>
              <a:t>开始读取数据，</a:t>
            </a:r>
            <a:r>
              <a:rPr lang="zh-CN" altLang="zh-CN" sz="2000" dirty="0">
                <a:solidFill>
                  <a:srgbClr val="1369B2"/>
                </a:solidFill>
                <a:latin typeface="微软雅黑" panose="020B0503020204020204" pitchFamily="34" charset="-122"/>
                <a:ea typeface="微软雅黑" panose="020B0503020204020204" pitchFamily="34" charset="-122"/>
              </a:rPr>
              <a:t>通常保持默认的</a:t>
            </a:r>
            <a:r>
              <a:rPr lang="en-US" altLang="zh-CN" sz="2000" dirty="0">
                <a:solidFill>
                  <a:srgbClr val="1369B2"/>
                </a:solidFill>
                <a:latin typeface="微软雅黑" panose="020B0503020204020204" pitchFamily="34" charset="-122"/>
                <a:ea typeface="微软雅黑" panose="020B0503020204020204" pitchFamily="34" charset="-122"/>
              </a:rPr>
              <a:t>True</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marL="285750" lvl="0" indent="-28575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遇到文件结束符停止线程？：文件结束后是否停止线程，</a:t>
            </a:r>
            <a:r>
              <a:rPr lang="zh-CN" altLang="zh-CN" sz="2000" dirty="0">
                <a:solidFill>
                  <a:srgbClr val="1369B2"/>
                </a:solidFill>
                <a:latin typeface="微软雅黑" panose="020B0503020204020204" pitchFamily="34" charset="-122"/>
                <a:ea typeface="微软雅黑" panose="020B0503020204020204" pitchFamily="34" charset="-122"/>
              </a:rPr>
              <a:t>通常保持默认的</a:t>
            </a:r>
            <a:r>
              <a:rPr lang="en-US" altLang="zh-CN" sz="2000" dirty="0">
                <a:solidFill>
                  <a:srgbClr val="1369B2"/>
                </a:solidFill>
                <a:latin typeface="微软雅黑" panose="020B0503020204020204" pitchFamily="34" charset="-122"/>
                <a:ea typeface="微软雅黑" panose="020B0503020204020204" pitchFamily="34" charset="-122"/>
              </a:rPr>
              <a:t>False</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a:p>
            <a:pPr marL="285750" lvl="0" indent="-285750">
              <a:lnSpc>
                <a:spcPct val="150000"/>
              </a:lnSpc>
              <a:buFont typeface="Wingdings" panose="05000000000000000000" pitchFamily="2" charset="2"/>
              <a:buChar char="l"/>
            </a:pPr>
            <a:r>
              <a:rPr lang="zh-CN" altLang="zh-CN" sz="2000" dirty="0">
                <a:solidFill>
                  <a:srgbClr val="595959"/>
                </a:solidFill>
                <a:latin typeface="微软雅黑" panose="020B0503020204020204" pitchFamily="34" charset="-122"/>
                <a:ea typeface="微软雅黑" panose="020B0503020204020204" pitchFamily="34" charset="-122"/>
                <a:cs typeface="+mn-ea"/>
              </a:rPr>
              <a:t>线程共享模式：</a:t>
            </a:r>
            <a:r>
              <a:rPr lang="zh-CN" altLang="zh-CN" sz="2000" dirty="0">
                <a:solidFill>
                  <a:srgbClr val="1369B2"/>
                </a:solidFill>
                <a:latin typeface="微软雅黑" panose="020B0503020204020204" pitchFamily="34" charset="-122"/>
                <a:ea typeface="微软雅黑" panose="020B0503020204020204" pitchFamily="34" charset="-122"/>
              </a:rPr>
              <a:t>读取的参数作用范围</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595959"/>
                </a:solidFill>
                <a:latin typeface="微软雅黑" panose="020B0503020204020204" pitchFamily="34" charset="-122"/>
                <a:ea typeface="微软雅黑" panose="020B0503020204020204" pitchFamily="34" charset="-122"/>
                <a:cs typeface="+mn-ea"/>
              </a:rPr>
              <a:t>通常选择</a:t>
            </a:r>
            <a:r>
              <a:rPr lang="zh-CN" altLang="en-US" sz="2000">
                <a:solidFill>
                  <a:srgbClr val="1369B2"/>
                </a:solidFill>
                <a:latin typeface="微软雅黑" panose="020B0503020204020204" pitchFamily="34" charset="-122"/>
                <a:ea typeface="微软雅黑" panose="020B0503020204020204" pitchFamily="34" charset="-122"/>
              </a:rPr>
              <a:t>“</a:t>
            </a:r>
            <a:r>
              <a:rPr lang="zh-CN" altLang="zh-CN" sz="2000">
                <a:solidFill>
                  <a:srgbClr val="1369B2"/>
                </a:solidFill>
                <a:latin typeface="微软雅黑" panose="020B0503020204020204" pitchFamily="34" charset="-122"/>
                <a:ea typeface="微软雅黑" panose="020B0503020204020204" pitchFamily="34" charset="-122"/>
              </a:rPr>
              <a:t>所有现场</a:t>
            </a:r>
            <a:r>
              <a:rPr lang="zh-CN" altLang="en-US" sz="2000">
                <a:solidFill>
                  <a:srgbClr val="1369B2"/>
                </a:solidFill>
                <a:latin typeface="微软雅黑" panose="020B0503020204020204" pitchFamily="34" charset="-122"/>
                <a:ea typeface="微软雅黑" panose="020B0503020204020204" pitchFamily="34" charset="-122"/>
              </a:rPr>
              <a:t>”</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表示</a:t>
            </a:r>
            <a:r>
              <a:rPr lang="zh-CN" altLang="zh-CN" sz="2000" dirty="0">
                <a:solidFill>
                  <a:srgbClr val="1369B2"/>
                </a:solidFill>
                <a:latin typeface="微软雅黑" panose="020B0503020204020204" pitchFamily="34" charset="-122"/>
                <a:ea typeface="微软雅黑" panose="020B0503020204020204" pitchFamily="34" charset="-122"/>
              </a:rPr>
              <a:t>作用于全局</a:t>
            </a:r>
            <a:r>
              <a:rPr lang="zh-CN" altLang="zh-CN" sz="2000" dirty="0">
                <a:solidFill>
                  <a:srgbClr val="595959"/>
                </a:solidFill>
                <a:latin typeface="微软雅黑" panose="020B0503020204020204" pitchFamily="34" charset="-122"/>
                <a:ea typeface="微软雅黑" panose="020B0503020204020204" pitchFamily="34" charset="-122"/>
                <a:cs typeface="+mn-ea"/>
              </a:rPr>
              <a:t>。</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配置元件</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a:off x="988938" y="1074402"/>
            <a:ext cx="10233243" cy="1477328"/>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下面通过一个案例演示</a:t>
            </a:r>
            <a:r>
              <a:rPr lang="en-US" altLang="zh-CN" sz="2000" dirty="0">
                <a:solidFill>
                  <a:srgbClr val="1369B2"/>
                </a:solidFill>
                <a:latin typeface="微软雅黑" panose="020B0503020204020204" pitchFamily="34" charset="-122"/>
                <a:ea typeface="微软雅黑" panose="020B0503020204020204" pitchFamily="34" charset="-122"/>
              </a:rPr>
              <a:t>CSV</a:t>
            </a:r>
            <a:r>
              <a:rPr lang="zh-CN" altLang="en-US" sz="2000" dirty="0">
                <a:solidFill>
                  <a:srgbClr val="1369B2"/>
                </a:solidFill>
                <a:latin typeface="微软雅黑" panose="020B0503020204020204" pitchFamily="34" charset="-122"/>
                <a:ea typeface="微软雅黑" panose="020B0503020204020204" pitchFamily="34" charset="-122"/>
              </a:rPr>
              <a:t>数据文件设置</a:t>
            </a:r>
            <a:r>
              <a:rPr lang="zh-CN" altLang="zh-CN" sz="2000">
                <a:solidFill>
                  <a:srgbClr val="595959"/>
                </a:solidFill>
                <a:latin typeface="微软雅黑" panose="020B0503020204020204" pitchFamily="34" charset="-122"/>
                <a:ea typeface="微软雅黑" panose="020B0503020204020204" pitchFamily="34" charset="-122"/>
                <a:cs typeface="+mn-ea"/>
              </a:rPr>
              <a:t>的使用</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595959"/>
                </a:solidFill>
                <a:latin typeface="微软雅黑" panose="020B0503020204020204" pitchFamily="34" charset="-122"/>
                <a:ea typeface="微软雅黑" panose="020B0503020204020204" pitchFamily="34" charset="-122"/>
                <a:cs typeface="+mn-ea"/>
              </a:rPr>
              <a:t>本</a:t>
            </a:r>
            <a:r>
              <a:rPr lang="zh-CN" altLang="zh-CN" sz="2000" dirty="0">
                <a:solidFill>
                  <a:srgbClr val="595959"/>
                </a:solidFill>
                <a:latin typeface="微软雅黑" panose="020B0503020204020204" pitchFamily="34" charset="-122"/>
                <a:ea typeface="微软雅黑" panose="020B0503020204020204" pitchFamily="34" charset="-122"/>
                <a:cs typeface="+mn-ea"/>
              </a:rPr>
              <a:t>案例要求使用</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发送一个</a:t>
            </a:r>
            <a:r>
              <a:rPr lang="en-US" altLang="zh-CN" sz="2000" dirty="0">
                <a:solidFill>
                  <a:srgbClr val="1369B2"/>
                </a:solidFill>
                <a:latin typeface="微软雅黑" panose="020B0503020204020204" pitchFamily="34" charset="-122"/>
                <a:ea typeface="微软雅黑" panose="020B0503020204020204" pitchFamily="34" charset="-122"/>
              </a:rPr>
              <a:t>POST</a:t>
            </a:r>
            <a:r>
              <a:rPr lang="zh-CN" altLang="zh-CN" sz="2000" dirty="0">
                <a:solidFill>
                  <a:srgbClr val="1369B2"/>
                </a:solidFill>
                <a:latin typeface="微软雅黑" panose="020B0503020204020204" pitchFamily="34" charset="-122"/>
                <a:ea typeface="微软雅黑" panose="020B0503020204020204" pitchFamily="34" charset="-122"/>
              </a:rPr>
              <a:t>请求</a:t>
            </a:r>
            <a:r>
              <a:rPr lang="zh-CN" altLang="zh-CN" sz="2000" dirty="0">
                <a:solidFill>
                  <a:srgbClr val="595959"/>
                </a:solidFill>
                <a:latin typeface="微软雅黑" panose="020B0503020204020204" pitchFamily="34" charset="-122"/>
                <a:ea typeface="微软雅黑" panose="020B0503020204020204" pitchFamily="34" charset="-122"/>
                <a:cs typeface="+mn-ea"/>
              </a:rPr>
              <a:t>，请求地址为</a:t>
            </a:r>
            <a:r>
              <a:rPr lang="en-US" altLang="zh-CN" sz="2000" dirty="0">
                <a:solidFill>
                  <a:srgbClr val="1369B2"/>
                </a:solidFill>
                <a:latin typeface="微软雅黑" panose="020B0503020204020204" pitchFamily="34" charset="-122"/>
                <a:ea typeface="微软雅黑" panose="020B0503020204020204" pitchFamily="34" charset="-122"/>
              </a:rPr>
              <a:t>http://www.baidu.com</a:t>
            </a:r>
            <a:r>
              <a:rPr lang="zh-CN" altLang="en-US" sz="2000" dirty="0">
                <a:solidFill>
                  <a:srgbClr val="595959"/>
                </a:solidFill>
                <a:latin typeface="微软雅黑" panose="020B0503020204020204" pitchFamily="34" charset="-122"/>
                <a:ea typeface="微软雅黑" panose="020B0503020204020204" pitchFamily="34" charset="-122"/>
                <a:cs typeface="+mn-ea"/>
              </a:rPr>
              <a:t>。要求</a:t>
            </a:r>
            <a:r>
              <a:rPr lang="zh-CN" altLang="en-US" sz="2000" dirty="0">
                <a:solidFill>
                  <a:srgbClr val="1369B2"/>
                </a:solidFill>
                <a:latin typeface="微软雅黑" panose="020B0503020204020204" pitchFamily="34" charset="-122"/>
                <a:ea typeface="微软雅黑" panose="020B0503020204020204" pitchFamily="34" charset="-122"/>
              </a:rPr>
              <a:t>循环请求</a:t>
            </a:r>
            <a:r>
              <a:rPr lang="en-US" altLang="zh-CN" sz="2000" dirty="0">
                <a:solidFill>
                  <a:srgbClr val="1369B2"/>
                </a:solidFill>
                <a:latin typeface="微软雅黑" panose="020B0503020204020204" pitchFamily="34" charset="-122"/>
                <a:ea typeface="微软雅黑" panose="020B0503020204020204" pitchFamily="34" charset="-122"/>
              </a:rPr>
              <a:t>3</a:t>
            </a:r>
            <a:r>
              <a:rPr lang="zh-CN" altLang="en-US" sz="2000" dirty="0">
                <a:solidFill>
                  <a:srgbClr val="1369B2"/>
                </a:solidFill>
                <a:latin typeface="微软雅黑" panose="020B0503020204020204" pitchFamily="34" charset="-122"/>
                <a:ea typeface="微软雅黑" panose="020B0503020204020204" pitchFamily="34" charset="-122"/>
              </a:rPr>
              <a:t>次</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每次携带</a:t>
            </a:r>
            <a:r>
              <a:rPr lang="en-US" altLang="zh-CN" sz="2000" dirty="0">
                <a:solidFill>
                  <a:srgbClr val="1369B2"/>
                </a:solidFill>
                <a:latin typeface="微软雅黑" panose="020B0503020204020204" pitchFamily="34" charset="-122"/>
                <a:ea typeface="微软雅黑" panose="020B0503020204020204" pitchFamily="34" charset="-122"/>
              </a:rPr>
              <a:t>username</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en-US" altLang="zh-CN" sz="2000" dirty="0">
                <a:solidFill>
                  <a:srgbClr val="1369B2"/>
                </a:solidFill>
                <a:latin typeface="微软雅黑" panose="020B0503020204020204" pitchFamily="34" charset="-122"/>
                <a:ea typeface="微软雅黑" panose="020B0503020204020204" pitchFamily="34" charset="-122"/>
              </a:rPr>
              <a:t>password</a:t>
            </a:r>
            <a:r>
              <a:rPr lang="zh-CN" altLang="zh-CN" sz="2000">
                <a:solidFill>
                  <a:srgbClr val="595959"/>
                </a:solidFill>
                <a:latin typeface="微软雅黑" panose="020B0503020204020204" pitchFamily="34" charset="-122"/>
                <a:ea typeface="微软雅黑" panose="020B0503020204020204" pitchFamily="34" charset="-122"/>
                <a:cs typeface="+mn-ea"/>
              </a:rPr>
              <a:t>、</a:t>
            </a:r>
            <a:r>
              <a:rPr lang="en-US" altLang="zh-CN" sz="2000">
                <a:solidFill>
                  <a:srgbClr val="1369B2"/>
                </a:solidFill>
                <a:latin typeface="微软雅黑" panose="020B0503020204020204" pitchFamily="34" charset="-122"/>
                <a:ea typeface="微软雅黑" panose="020B0503020204020204" pitchFamily="34" charset="-122"/>
              </a:rPr>
              <a:t>code</a:t>
            </a:r>
            <a:r>
              <a:rPr lang="zh-CN" altLang="en-US" sz="2000">
                <a:solidFill>
                  <a:srgbClr val="595959"/>
                </a:solidFill>
                <a:latin typeface="微软雅黑" panose="020B0503020204020204" pitchFamily="34" charset="-122"/>
                <a:ea typeface="微软雅黑" panose="020B0503020204020204" pitchFamily="34" charset="-122"/>
                <a:cs typeface="+mn-ea"/>
              </a:rPr>
              <a:t>这</a:t>
            </a:r>
            <a:r>
              <a:rPr lang="en-US" altLang="zh-CN" sz="2000">
                <a:solidFill>
                  <a:srgbClr val="595959"/>
                </a:solidFill>
                <a:latin typeface="微软雅黑" panose="020B0503020204020204" pitchFamily="34" charset="-122"/>
                <a:ea typeface="微软雅黑" panose="020B0503020204020204" pitchFamily="34" charset="-122"/>
                <a:cs typeface="+mn-ea"/>
              </a:rPr>
              <a:t>3</a:t>
            </a:r>
            <a:r>
              <a:rPr lang="zh-CN" altLang="zh-CN" sz="2000">
                <a:solidFill>
                  <a:srgbClr val="595959"/>
                </a:solidFill>
                <a:latin typeface="微软雅黑" panose="020B0503020204020204" pitchFamily="34" charset="-122"/>
                <a:ea typeface="微软雅黑" panose="020B0503020204020204" pitchFamily="34" charset="-122"/>
                <a:cs typeface="+mn-ea"/>
              </a:rPr>
              <a:t>个</a:t>
            </a:r>
            <a:r>
              <a:rPr lang="zh-CN" altLang="zh-CN" sz="2000" dirty="0">
                <a:solidFill>
                  <a:srgbClr val="595959"/>
                </a:solidFill>
                <a:latin typeface="微软雅黑" panose="020B0503020204020204" pitchFamily="34" charset="-122"/>
                <a:ea typeface="微软雅黑" panose="020B0503020204020204" pitchFamily="34" charset="-122"/>
                <a:cs typeface="+mn-ea"/>
              </a:rPr>
              <a:t>参数，每次的参数值都</a:t>
            </a:r>
            <a:r>
              <a:rPr lang="zh-CN" altLang="zh-CN" sz="2000">
                <a:solidFill>
                  <a:srgbClr val="595959"/>
                </a:solidFill>
                <a:latin typeface="微软雅黑" panose="020B0503020204020204" pitchFamily="34" charset="-122"/>
                <a:ea typeface="微软雅黑" panose="020B0503020204020204" pitchFamily="34" charset="-122"/>
                <a:cs typeface="+mn-ea"/>
              </a:rPr>
              <a:t>不相同</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43690" y="3116043"/>
            <a:ext cx="4076700" cy="1390650"/>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4849" y="2634857"/>
            <a:ext cx="5522339" cy="374367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配置元件</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a:off x="1196588" y="1030615"/>
            <a:ext cx="9235344" cy="1015663"/>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将</a:t>
            </a:r>
            <a:r>
              <a:rPr lang="zh-CN" altLang="zh-CN" sz="2000" dirty="0">
                <a:solidFill>
                  <a:srgbClr val="1369B2"/>
                </a:solidFill>
                <a:latin typeface="微软雅黑" panose="020B0503020204020204" pitchFamily="34" charset="-122"/>
                <a:ea typeface="微软雅黑" panose="020B0503020204020204" pitchFamily="34" charset="-122"/>
              </a:rPr>
              <a:t>线程组循环次数设置为</a:t>
            </a:r>
            <a:r>
              <a:rPr lang="en-US" altLang="zh-CN" sz="2000" dirty="0">
                <a:solidFill>
                  <a:srgbClr val="1369B2"/>
                </a:solidFill>
                <a:latin typeface="微软雅黑" panose="020B0503020204020204" pitchFamily="34" charset="-122"/>
                <a:ea typeface="微软雅黑" panose="020B0503020204020204" pitchFamily="34" charset="-122"/>
              </a:rPr>
              <a:t>3</a:t>
            </a:r>
            <a:r>
              <a:rPr lang="zh-CN" altLang="zh-CN" sz="2000" dirty="0">
                <a:solidFill>
                  <a:srgbClr val="595959"/>
                </a:solidFill>
                <a:latin typeface="微软雅黑" panose="020B0503020204020204" pitchFamily="34" charset="-122"/>
                <a:ea typeface="微软雅黑" panose="020B0503020204020204" pitchFamily="34" charset="-122"/>
                <a:cs typeface="+mn-ea"/>
              </a:rPr>
              <a:t>，在</a:t>
            </a:r>
            <a:r>
              <a:rPr lang="en-US" altLang="zh-CN" sz="2000" dirty="0">
                <a:solidFill>
                  <a:srgbClr val="595959"/>
                </a:solidFill>
                <a:latin typeface="微软雅黑" panose="020B0503020204020204" pitchFamily="34" charset="-122"/>
                <a:ea typeface="微软雅黑" panose="020B0503020204020204" pitchFamily="34" charset="-122"/>
                <a:cs typeface="+mn-ea"/>
              </a:rPr>
              <a:t>HTTP</a:t>
            </a:r>
            <a:r>
              <a:rPr lang="zh-CN" altLang="zh-CN" sz="2000" dirty="0">
                <a:solidFill>
                  <a:srgbClr val="595959"/>
                </a:solidFill>
                <a:latin typeface="微软雅黑" panose="020B0503020204020204" pitchFamily="34" charset="-122"/>
                <a:ea typeface="微软雅黑" panose="020B0503020204020204" pitchFamily="34" charset="-122"/>
                <a:cs typeface="+mn-ea"/>
              </a:rPr>
              <a:t>请求界面</a:t>
            </a:r>
            <a:r>
              <a:rPr lang="zh-CN" altLang="zh-CN" sz="2000" dirty="0">
                <a:solidFill>
                  <a:srgbClr val="1369B2"/>
                </a:solidFill>
                <a:latin typeface="微软雅黑" panose="020B0503020204020204" pitchFamily="34" charset="-122"/>
                <a:ea typeface="微软雅黑" panose="020B0503020204020204" pitchFamily="34" charset="-122"/>
              </a:rPr>
              <a:t>引用变量</a:t>
            </a:r>
            <a:r>
              <a:rPr lang="zh-CN" altLang="en-US" sz="2000" dirty="0">
                <a:solidFill>
                  <a:srgbClr val="595959"/>
                </a:solidFill>
                <a:latin typeface="微软雅黑" panose="020B0503020204020204" pitchFamily="34" charset="-122"/>
                <a:ea typeface="微软雅黑" panose="020B0503020204020204" pitchFamily="34" charset="-122"/>
                <a:cs typeface="+mn-ea"/>
              </a:rPr>
              <a:t>，配置完成后</a:t>
            </a:r>
            <a:r>
              <a:rPr lang="zh-CN" altLang="en-US" sz="2000">
                <a:solidFill>
                  <a:srgbClr val="595959"/>
                </a:solidFill>
                <a:latin typeface="微软雅黑" panose="020B0503020204020204" pitchFamily="34" charset="-122"/>
                <a:ea typeface="微软雅黑" panose="020B0503020204020204" pitchFamily="34" charset="-122"/>
                <a:cs typeface="+mn-ea"/>
              </a:rPr>
              <a:t>执行测试，测试结果，如下图所示。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43690" y="2303812"/>
            <a:ext cx="4869154" cy="2906363"/>
          </a:xfrm>
          <a:prstGeom prst="rect">
            <a:avLst/>
          </a:prstGeom>
        </p:spPr>
      </p:pic>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0173" y="2303812"/>
            <a:ext cx="4680123" cy="306534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配置元件</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1043491" y="1822992"/>
            <a:ext cx="10048062" cy="1015663"/>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使用</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进行测试</a:t>
            </a:r>
            <a:r>
              <a:rPr lang="zh-CN" altLang="zh-CN" sz="2000">
                <a:solidFill>
                  <a:srgbClr val="595959"/>
                </a:solidFill>
                <a:latin typeface="微软雅黑" panose="020B0503020204020204" pitchFamily="34" charset="-122"/>
                <a:ea typeface="微软雅黑" panose="020B0503020204020204" pitchFamily="34" charset="-122"/>
                <a:cs typeface="+mn-ea"/>
              </a:rPr>
              <a:t>时，</a:t>
            </a:r>
            <a:r>
              <a:rPr lang="zh-CN" altLang="en-US" sz="2000">
                <a:solidFill>
                  <a:srgbClr val="595959"/>
                </a:solidFill>
                <a:latin typeface="微软雅黑" panose="020B0503020204020204" pitchFamily="34" charset="-122"/>
                <a:ea typeface="微软雅黑" panose="020B0503020204020204" pitchFamily="34" charset="-122"/>
                <a:cs typeface="+mn-ea"/>
              </a:rPr>
              <a:t>当</a:t>
            </a:r>
            <a:r>
              <a:rPr lang="zh-CN" altLang="zh-CN" sz="2000">
                <a:solidFill>
                  <a:srgbClr val="595959"/>
                </a:solidFill>
                <a:latin typeface="微软雅黑" panose="020B0503020204020204" pitchFamily="34" charset="-122"/>
                <a:ea typeface="微软雅黑" panose="020B0503020204020204" pitchFamily="34" charset="-122"/>
                <a:cs typeface="+mn-ea"/>
              </a:rPr>
              <a:t>需要</a:t>
            </a:r>
            <a:r>
              <a:rPr lang="zh-CN" altLang="zh-CN" sz="2000" dirty="0">
                <a:solidFill>
                  <a:srgbClr val="595959"/>
                </a:solidFill>
                <a:latin typeface="微软雅黑" panose="020B0503020204020204" pitchFamily="34" charset="-122"/>
                <a:ea typeface="微软雅黑" panose="020B0503020204020204" pitchFamily="34" charset="-122"/>
                <a:cs typeface="+mn-ea"/>
              </a:rPr>
              <a:t>引用大量</a:t>
            </a:r>
            <a:r>
              <a:rPr lang="zh-CN" altLang="zh-CN" sz="2000">
                <a:solidFill>
                  <a:srgbClr val="595959"/>
                </a:solidFill>
                <a:latin typeface="微软雅黑" panose="020B0503020204020204" pitchFamily="34" charset="-122"/>
                <a:ea typeface="微软雅黑" panose="020B0503020204020204" pitchFamily="34" charset="-122"/>
                <a:cs typeface="+mn-ea"/>
              </a:rPr>
              <a:t>的测试数据</a:t>
            </a:r>
            <a:r>
              <a:rPr lang="zh-CN" altLang="en-US" sz="2000">
                <a:solidFill>
                  <a:srgbClr val="595959"/>
                </a:solidFill>
                <a:latin typeface="微软雅黑" panose="020B0503020204020204" pitchFamily="34" charset="-122"/>
                <a:ea typeface="微软雅黑" panose="020B0503020204020204" pitchFamily="34" charset="-122"/>
                <a:cs typeface="+mn-ea"/>
              </a:rPr>
              <a:t>并</a:t>
            </a:r>
            <a:r>
              <a:rPr lang="zh-CN" altLang="zh-CN" sz="2000">
                <a:solidFill>
                  <a:srgbClr val="595959"/>
                </a:solidFill>
                <a:latin typeface="微软雅黑" panose="020B0503020204020204" pitchFamily="34" charset="-122"/>
                <a:ea typeface="微软雅黑" panose="020B0503020204020204" pitchFamily="34" charset="-122"/>
                <a:cs typeface="+mn-ea"/>
              </a:rPr>
              <a:t>要求</a:t>
            </a:r>
            <a:r>
              <a:rPr lang="zh-CN" altLang="zh-CN" sz="2000" dirty="0">
                <a:solidFill>
                  <a:srgbClr val="1369B2"/>
                </a:solidFill>
                <a:latin typeface="微软雅黑" panose="020B0503020204020204" pitchFamily="34" charset="-122"/>
                <a:ea typeface="微软雅黑" panose="020B0503020204020204" pitchFamily="34" charset="-122"/>
              </a:rPr>
              <a:t>测试数据能够自增且不能重复时</a:t>
            </a:r>
            <a:r>
              <a:rPr lang="zh-CN" altLang="zh-CN" sz="2000" dirty="0">
                <a:solidFill>
                  <a:srgbClr val="595959"/>
                </a:solidFill>
                <a:latin typeface="微软雅黑" panose="020B0503020204020204" pitchFamily="34" charset="-122"/>
                <a:ea typeface="微软雅黑" panose="020B0503020204020204" pitchFamily="34" charset="-122"/>
                <a:cs typeface="+mn-ea"/>
              </a:rPr>
              <a:t>，则可以使用</a:t>
            </a:r>
            <a:r>
              <a:rPr lang="zh-CN" altLang="zh-CN" sz="2000" dirty="0">
                <a:solidFill>
                  <a:srgbClr val="1369B2"/>
                </a:solidFill>
                <a:latin typeface="微软雅黑" panose="020B0503020204020204" pitchFamily="34" charset="-122"/>
                <a:ea typeface="微软雅黑" panose="020B0503020204020204" pitchFamily="34" charset="-122"/>
              </a:rPr>
              <a:t>计数器</a:t>
            </a:r>
            <a:r>
              <a:rPr lang="zh-CN" altLang="zh-CN" sz="2000" dirty="0">
                <a:solidFill>
                  <a:srgbClr val="595959"/>
                </a:solidFill>
                <a:latin typeface="微软雅黑" panose="020B0503020204020204" pitchFamily="34" charset="-122"/>
                <a:ea typeface="微软雅黑" panose="020B0503020204020204" pitchFamily="34" charset="-122"/>
                <a:cs typeface="+mn-ea"/>
              </a:rPr>
              <a:t>来</a:t>
            </a:r>
            <a:r>
              <a:rPr lang="zh-CN" altLang="zh-CN" sz="2000">
                <a:solidFill>
                  <a:srgbClr val="595959"/>
                </a:solidFill>
                <a:latin typeface="微软雅黑" panose="020B0503020204020204" pitchFamily="34" charset="-122"/>
                <a:ea typeface="微软雅黑" panose="020B0503020204020204" pitchFamily="34" charset="-122"/>
                <a:cs typeface="+mn-ea"/>
              </a:rPr>
              <a:t>实现</a:t>
            </a:r>
            <a:r>
              <a:rPr lang="zh-CN" altLang="en-US" sz="2000">
                <a:solidFill>
                  <a:srgbClr val="595959"/>
                </a:solidFill>
                <a:latin typeface="微软雅黑" panose="020B0503020204020204" pitchFamily="34" charset="-122"/>
                <a:ea typeface="微软雅黑" panose="020B0503020204020204" pitchFamily="34" charset="-122"/>
                <a:cs typeface="+mn-ea"/>
              </a:rPr>
              <a:t>。计数器设置界面如下图所示。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25205" y="3203843"/>
            <a:ext cx="7034226" cy="3268209"/>
          </a:xfrm>
          <a:prstGeom prst="rect">
            <a:avLst/>
          </a:prstGeom>
        </p:spPr>
      </p:pic>
      <p:sp>
        <p:nvSpPr>
          <p:cNvPr id="6" name="圆角矩形 5"/>
          <p:cNvSpPr/>
          <p:nvPr/>
        </p:nvSpPr>
        <p:spPr>
          <a:xfrm>
            <a:off x="1043491" y="965665"/>
            <a:ext cx="2709111" cy="664743"/>
          </a:xfrm>
          <a:prstGeom prst="roundRect">
            <a:avLst/>
          </a:prstGeom>
          <a:solidFill>
            <a:srgbClr val="1369B2"/>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000">
                <a:latin typeface="微软雅黑" panose="020B0503020204020204" pitchFamily="34" charset="-122"/>
                <a:ea typeface="微软雅黑" panose="020B0503020204020204" pitchFamily="34" charset="-122"/>
              </a:rPr>
              <a:t>5.</a:t>
            </a:r>
            <a:r>
              <a:rPr lang="zh-CN" altLang="en-US" sz="2000">
                <a:latin typeface="微软雅黑" panose="020B0503020204020204" pitchFamily="34" charset="-122"/>
                <a:ea typeface="微软雅黑" panose="020B0503020204020204" pitchFamily="34" charset="-122"/>
              </a:rPr>
              <a:t>计数器</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配置元件</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1143690" y="1130111"/>
            <a:ext cx="4239953" cy="553998"/>
          </a:xfrm>
          <a:prstGeom prst="rect">
            <a:avLst/>
          </a:prstGeom>
        </p:spPr>
        <p:txBody>
          <a:bodyPr wrap="square">
            <a:spAutoFit/>
          </a:bodyPr>
          <a:lstStyle/>
          <a:p>
            <a:pPr>
              <a:lnSpc>
                <a:spcPct val="150000"/>
              </a:lnSpc>
            </a:pPr>
            <a:r>
              <a:rPr lang="zh-CN" altLang="zh-CN" sz="2000" dirty="0">
                <a:solidFill>
                  <a:srgbClr val="1369B2"/>
                </a:solidFill>
                <a:latin typeface="微软雅黑" panose="020B0503020204020204" pitchFamily="34" charset="-122"/>
                <a:ea typeface="微软雅黑" panose="020B0503020204020204" pitchFamily="34" charset="-122"/>
              </a:rPr>
              <a:t>计数器设置界面的主要配置项</a:t>
            </a:r>
            <a:r>
              <a:rPr lang="zh-CN" altLang="en-US" sz="2000" dirty="0">
                <a:solidFill>
                  <a:srgbClr val="595959"/>
                </a:solidFill>
                <a:latin typeface="微软雅黑" panose="020B0503020204020204" pitchFamily="34" charset="-122"/>
                <a:ea typeface="微软雅黑" panose="020B0503020204020204" pitchFamily="34" charset="-122"/>
                <a:cs typeface="+mn-ea"/>
              </a:rPr>
              <a:t>如下。</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sp>
        <p:nvSpPr>
          <p:cNvPr id="2" name="矩形 1"/>
          <p:cNvSpPr/>
          <p:nvPr/>
        </p:nvSpPr>
        <p:spPr>
          <a:xfrm>
            <a:off x="1143690" y="1869565"/>
            <a:ext cx="10114118" cy="4300007"/>
          </a:xfrm>
          <a:prstGeom prst="rect">
            <a:avLst/>
          </a:prstGeom>
        </p:spPr>
        <p:txBody>
          <a:bodyPr wrap="square">
            <a:spAutoFit/>
          </a:bodyPr>
          <a:lstStyle/>
          <a:p>
            <a:pPr marL="285750" lvl="0" indent="-285750">
              <a:lnSpc>
                <a:spcPct val="150000"/>
              </a:lnSpc>
              <a:buFont typeface="Wingdings" panose="05000000000000000000" pitchFamily="2" charset="2"/>
              <a:buChar char="l"/>
            </a:pPr>
            <a:r>
              <a:rPr lang="en-US" altLang="zh-CN" sz="1800" dirty="0">
                <a:solidFill>
                  <a:srgbClr val="595959"/>
                </a:solidFill>
                <a:latin typeface="微软雅黑" panose="020B0503020204020204" pitchFamily="34" charset="-122"/>
                <a:ea typeface="微软雅黑" panose="020B0503020204020204" pitchFamily="34" charset="-122"/>
                <a:cs typeface="+mn-ea"/>
              </a:rPr>
              <a:t>Starting value</a:t>
            </a:r>
            <a:r>
              <a:rPr lang="zh-CN" altLang="zh-CN" sz="1800" dirty="0">
                <a:solidFill>
                  <a:srgbClr val="595959"/>
                </a:solidFill>
                <a:latin typeface="微软雅黑" panose="020B0503020204020204" pitchFamily="34" charset="-122"/>
                <a:ea typeface="微软雅黑" panose="020B0503020204020204" pitchFamily="34" charset="-122"/>
                <a:cs typeface="+mn-ea"/>
              </a:rPr>
              <a:t>：</a:t>
            </a:r>
            <a:r>
              <a:rPr lang="zh-CN" altLang="zh-CN" sz="1800" dirty="0">
                <a:solidFill>
                  <a:srgbClr val="1369B2"/>
                </a:solidFill>
                <a:latin typeface="微软雅黑" panose="020B0503020204020204" pitchFamily="34" charset="-122"/>
                <a:ea typeface="微软雅黑" panose="020B0503020204020204" pitchFamily="34" charset="-122"/>
              </a:rPr>
              <a:t>计数器的起始值</a:t>
            </a:r>
            <a:r>
              <a:rPr lang="zh-CN" altLang="zh-CN" sz="1800" dirty="0">
                <a:solidFill>
                  <a:srgbClr val="595959"/>
                </a:solidFill>
                <a:latin typeface="微软雅黑" panose="020B0503020204020204" pitchFamily="34" charset="-122"/>
                <a:ea typeface="微软雅黑" panose="020B0503020204020204" pitchFamily="34" charset="-122"/>
                <a:cs typeface="+mn-ea"/>
              </a:rPr>
              <a:t>。</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a:p>
            <a:pPr marL="285750" lvl="0" indent="-285750">
              <a:lnSpc>
                <a:spcPct val="150000"/>
              </a:lnSpc>
              <a:buFont typeface="Wingdings" panose="05000000000000000000" pitchFamily="2" charset="2"/>
              <a:buChar char="l"/>
            </a:pPr>
            <a:r>
              <a:rPr lang="zh-CN" altLang="zh-CN" sz="1800" dirty="0">
                <a:solidFill>
                  <a:srgbClr val="595959"/>
                </a:solidFill>
                <a:latin typeface="微软雅黑" panose="020B0503020204020204" pitchFamily="34" charset="-122"/>
                <a:ea typeface="微软雅黑" panose="020B0503020204020204" pitchFamily="34" charset="-122"/>
                <a:cs typeface="+mn-ea"/>
              </a:rPr>
              <a:t>递增：</a:t>
            </a:r>
            <a:r>
              <a:rPr lang="zh-CN" altLang="zh-CN" sz="1800" dirty="0">
                <a:solidFill>
                  <a:srgbClr val="1369B2"/>
                </a:solidFill>
                <a:latin typeface="微软雅黑" panose="020B0503020204020204" pitchFamily="34" charset="-122"/>
                <a:ea typeface="微软雅黑" panose="020B0503020204020204" pitchFamily="34" charset="-122"/>
              </a:rPr>
              <a:t>计数器递增的值</a:t>
            </a:r>
            <a:r>
              <a:rPr lang="zh-CN" altLang="zh-CN" sz="1800" dirty="0">
                <a:solidFill>
                  <a:srgbClr val="595959"/>
                </a:solidFill>
                <a:latin typeface="微软雅黑" panose="020B0503020204020204" pitchFamily="34" charset="-122"/>
                <a:ea typeface="微软雅黑" panose="020B0503020204020204" pitchFamily="34" charset="-122"/>
                <a:cs typeface="+mn-ea"/>
              </a:rPr>
              <a:t>。</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a:p>
            <a:pPr marL="285750" lvl="0" indent="-285750">
              <a:lnSpc>
                <a:spcPct val="150000"/>
              </a:lnSpc>
              <a:buFont typeface="Wingdings" panose="05000000000000000000" pitchFamily="2" charset="2"/>
              <a:buChar char="l"/>
            </a:pPr>
            <a:r>
              <a:rPr lang="en-US" altLang="zh-CN" sz="1800" dirty="0">
                <a:solidFill>
                  <a:srgbClr val="595959"/>
                </a:solidFill>
                <a:latin typeface="微软雅黑" panose="020B0503020204020204" pitchFamily="34" charset="-122"/>
                <a:ea typeface="微软雅黑" panose="020B0503020204020204" pitchFamily="34" charset="-122"/>
                <a:cs typeface="+mn-ea"/>
              </a:rPr>
              <a:t>Maximum value</a:t>
            </a:r>
            <a:r>
              <a:rPr lang="zh-CN" altLang="zh-CN" sz="1800" dirty="0">
                <a:solidFill>
                  <a:srgbClr val="595959"/>
                </a:solidFill>
                <a:latin typeface="微软雅黑" panose="020B0503020204020204" pitchFamily="34" charset="-122"/>
                <a:ea typeface="微软雅黑" panose="020B0503020204020204" pitchFamily="34" charset="-122"/>
                <a:cs typeface="+mn-ea"/>
              </a:rPr>
              <a:t>：</a:t>
            </a:r>
            <a:r>
              <a:rPr lang="zh-CN" altLang="zh-CN" sz="1800" dirty="0">
                <a:solidFill>
                  <a:srgbClr val="1369B2"/>
                </a:solidFill>
                <a:latin typeface="微软雅黑" panose="020B0503020204020204" pitchFamily="34" charset="-122"/>
                <a:ea typeface="微软雅黑" panose="020B0503020204020204" pitchFamily="34" charset="-122"/>
              </a:rPr>
              <a:t>计数器的最大值</a:t>
            </a:r>
            <a:r>
              <a:rPr lang="zh-CN" altLang="zh-CN" sz="1800" dirty="0">
                <a:solidFill>
                  <a:srgbClr val="595959"/>
                </a:solidFill>
                <a:latin typeface="微软雅黑" panose="020B0503020204020204" pitchFamily="34" charset="-122"/>
                <a:ea typeface="微软雅黑" panose="020B0503020204020204" pitchFamily="34" charset="-122"/>
                <a:cs typeface="+mn-ea"/>
              </a:rPr>
              <a:t>。</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a:p>
            <a:pPr marL="285750" lvl="0" indent="-285750">
              <a:lnSpc>
                <a:spcPct val="150000"/>
              </a:lnSpc>
              <a:buFont typeface="Wingdings" panose="05000000000000000000" pitchFamily="2" charset="2"/>
              <a:buChar char="l"/>
            </a:pPr>
            <a:r>
              <a:rPr lang="zh-CN" altLang="zh-CN" sz="1800" dirty="0">
                <a:solidFill>
                  <a:srgbClr val="595959"/>
                </a:solidFill>
                <a:latin typeface="微软雅黑" panose="020B0503020204020204" pitchFamily="34" charset="-122"/>
                <a:ea typeface="微软雅黑" panose="020B0503020204020204" pitchFamily="34" charset="-122"/>
                <a:cs typeface="+mn-ea"/>
              </a:rPr>
              <a:t>数字格式：</a:t>
            </a:r>
            <a:r>
              <a:rPr lang="zh-CN" altLang="zh-CN" sz="1800" dirty="0">
                <a:solidFill>
                  <a:srgbClr val="1369B2"/>
                </a:solidFill>
                <a:latin typeface="微软雅黑" panose="020B0503020204020204" pitchFamily="34" charset="-122"/>
                <a:ea typeface="微软雅黑" panose="020B0503020204020204" pitchFamily="34" charset="-122"/>
              </a:rPr>
              <a:t>可选格式</a:t>
            </a:r>
            <a:r>
              <a:rPr lang="zh-CN" altLang="zh-CN" sz="1800" dirty="0">
                <a:solidFill>
                  <a:srgbClr val="595959"/>
                </a:solidFill>
                <a:latin typeface="微软雅黑" panose="020B0503020204020204" pitchFamily="34" charset="-122"/>
                <a:ea typeface="微软雅黑" panose="020B0503020204020204" pitchFamily="34" charset="-122"/>
                <a:cs typeface="+mn-ea"/>
              </a:rPr>
              <a:t>，例如设置为</a:t>
            </a:r>
            <a:r>
              <a:rPr lang="en-US" altLang="zh-CN" sz="1800" dirty="0">
                <a:solidFill>
                  <a:srgbClr val="595959"/>
                </a:solidFill>
                <a:latin typeface="微软雅黑" panose="020B0503020204020204" pitchFamily="34" charset="-122"/>
                <a:ea typeface="微软雅黑" panose="020B0503020204020204" pitchFamily="34" charset="-122"/>
                <a:cs typeface="+mn-ea"/>
              </a:rPr>
              <a:t>000</a:t>
            </a:r>
            <a:r>
              <a:rPr lang="zh-CN" altLang="zh-CN" sz="1800" dirty="0">
                <a:solidFill>
                  <a:srgbClr val="595959"/>
                </a:solidFill>
                <a:latin typeface="微软雅黑" panose="020B0503020204020204" pitchFamily="34" charset="-122"/>
                <a:ea typeface="微软雅黑" panose="020B0503020204020204" pitchFamily="34" charset="-122"/>
                <a:cs typeface="+mn-ea"/>
              </a:rPr>
              <a:t>，格式化后为</a:t>
            </a:r>
            <a:r>
              <a:rPr lang="en-US" altLang="zh-CN" sz="1800" dirty="0">
                <a:solidFill>
                  <a:srgbClr val="595959"/>
                </a:solidFill>
                <a:latin typeface="微软雅黑" panose="020B0503020204020204" pitchFamily="34" charset="-122"/>
                <a:ea typeface="微软雅黑" panose="020B0503020204020204" pitchFamily="34" charset="-122"/>
                <a:cs typeface="+mn-ea"/>
              </a:rPr>
              <a:t>001</a:t>
            </a:r>
            <a:r>
              <a:rPr lang="zh-CN" altLang="zh-CN" sz="1800" dirty="0">
                <a:solidFill>
                  <a:srgbClr val="595959"/>
                </a:solidFill>
                <a:latin typeface="微软雅黑" panose="020B0503020204020204" pitchFamily="34" charset="-122"/>
                <a:ea typeface="微软雅黑" panose="020B0503020204020204" pitchFamily="34" charset="-122"/>
                <a:cs typeface="+mn-ea"/>
              </a:rPr>
              <a:t>，</a:t>
            </a:r>
            <a:r>
              <a:rPr lang="en-US" altLang="zh-CN" sz="1800" dirty="0">
                <a:solidFill>
                  <a:srgbClr val="595959"/>
                </a:solidFill>
                <a:latin typeface="微软雅黑" panose="020B0503020204020204" pitchFamily="34" charset="-122"/>
                <a:ea typeface="微软雅黑" panose="020B0503020204020204" pitchFamily="34" charset="-122"/>
                <a:cs typeface="+mn-ea"/>
              </a:rPr>
              <a:t>002</a:t>
            </a:r>
            <a:r>
              <a:rPr lang="zh-CN" altLang="zh-CN" sz="1800" dirty="0">
                <a:solidFill>
                  <a:srgbClr val="595959"/>
                </a:solidFill>
                <a:latin typeface="微软雅黑" panose="020B0503020204020204" pitchFamily="34" charset="-122"/>
                <a:ea typeface="微软雅黑" panose="020B0503020204020204" pitchFamily="34" charset="-122"/>
                <a:cs typeface="+mn-ea"/>
              </a:rPr>
              <a:t>。</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a:p>
            <a:pPr marL="285750" lvl="0" indent="-285750">
              <a:lnSpc>
                <a:spcPct val="150000"/>
              </a:lnSpc>
              <a:buFont typeface="Wingdings" panose="05000000000000000000" pitchFamily="2" charset="2"/>
              <a:buChar char="l"/>
            </a:pPr>
            <a:r>
              <a:rPr lang="zh-CN" altLang="zh-CN" sz="1800" dirty="0">
                <a:solidFill>
                  <a:srgbClr val="595959"/>
                </a:solidFill>
                <a:latin typeface="微软雅黑" panose="020B0503020204020204" pitchFamily="34" charset="-122"/>
                <a:ea typeface="微软雅黑" panose="020B0503020204020204" pitchFamily="34" charset="-122"/>
                <a:cs typeface="+mn-ea"/>
              </a:rPr>
              <a:t>引用</a:t>
            </a:r>
            <a:r>
              <a:rPr lang="zh-CN" altLang="zh-CN" sz="1800">
                <a:solidFill>
                  <a:srgbClr val="595959"/>
                </a:solidFill>
                <a:latin typeface="微软雅黑" panose="020B0503020204020204" pitchFamily="34" charset="-122"/>
                <a:ea typeface="微软雅黑" panose="020B0503020204020204" pitchFamily="34" charset="-122"/>
                <a:cs typeface="+mn-ea"/>
              </a:rPr>
              <a:t>名称：</a:t>
            </a:r>
            <a:r>
              <a:rPr lang="zh-CN" altLang="en-US" sz="1800">
                <a:solidFill>
                  <a:srgbClr val="595959"/>
                </a:solidFill>
                <a:latin typeface="微软雅黑" panose="020B0503020204020204" pitchFamily="34" charset="-122"/>
                <a:ea typeface="微软雅黑" panose="020B0503020204020204" pitchFamily="34" charset="-122"/>
                <a:cs typeface="+mn-ea"/>
              </a:rPr>
              <a:t>用于</a:t>
            </a:r>
            <a:r>
              <a:rPr lang="zh-CN" altLang="zh-CN" sz="1800">
                <a:solidFill>
                  <a:srgbClr val="1369B2"/>
                </a:solidFill>
                <a:latin typeface="微软雅黑" panose="020B0503020204020204" pitchFamily="34" charset="-122"/>
                <a:ea typeface="微软雅黑" panose="020B0503020204020204" pitchFamily="34" charset="-122"/>
              </a:rPr>
              <a:t>设置</a:t>
            </a:r>
            <a:r>
              <a:rPr lang="zh-CN" altLang="zh-CN" sz="1800" dirty="0">
                <a:solidFill>
                  <a:srgbClr val="1369B2"/>
                </a:solidFill>
                <a:latin typeface="微软雅黑" panose="020B0503020204020204" pitchFamily="34" charset="-122"/>
                <a:ea typeface="微软雅黑" panose="020B0503020204020204" pitchFamily="34" charset="-122"/>
              </a:rPr>
              <a:t>变量名</a:t>
            </a:r>
            <a:r>
              <a:rPr lang="zh-CN" altLang="zh-CN" sz="1800" dirty="0">
                <a:solidFill>
                  <a:srgbClr val="595959"/>
                </a:solidFill>
                <a:latin typeface="微软雅黑" panose="020B0503020204020204" pitchFamily="34" charset="-122"/>
                <a:ea typeface="微软雅黑" panose="020B0503020204020204" pitchFamily="34" charset="-122"/>
                <a:cs typeface="+mn-ea"/>
              </a:rPr>
              <a:t>，引用的方式为</a:t>
            </a:r>
            <a:r>
              <a:rPr lang="en-US" altLang="zh-CN" sz="1800" dirty="0">
                <a:solidFill>
                  <a:srgbClr val="1369B2"/>
                </a:solidFill>
                <a:latin typeface="微软雅黑" panose="020B0503020204020204" pitchFamily="34" charset="-122"/>
                <a:ea typeface="微软雅黑" panose="020B0503020204020204" pitchFamily="34" charset="-122"/>
              </a:rPr>
              <a:t>${</a:t>
            </a:r>
            <a:r>
              <a:rPr lang="zh-CN" altLang="zh-CN" sz="1800" dirty="0">
                <a:solidFill>
                  <a:srgbClr val="1369B2"/>
                </a:solidFill>
                <a:latin typeface="微软雅黑" panose="020B0503020204020204" pitchFamily="34" charset="-122"/>
                <a:ea typeface="微软雅黑" panose="020B0503020204020204" pitchFamily="34" charset="-122"/>
              </a:rPr>
              <a:t>变量名</a:t>
            </a:r>
            <a:r>
              <a:rPr lang="en-US" altLang="zh-CN" sz="1800" dirty="0">
                <a:solidFill>
                  <a:srgbClr val="1369B2"/>
                </a:solidFill>
                <a:latin typeface="微软雅黑" panose="020B0503020204020204" pitchFamily="34" charset="-122"/>
                <a:ea typeface="微软雅黑" panose="020B0503020204020204" pitchFamily="34" charset="-122"/>
              </a:rPr>
              <a:t>}</a:t>
            </a:r>
            <a:r>
              <a:rPr lang="zh-CN" altLang="zh-CN" sz="1800" dirty="0">
                <a:solidFill>
                  <a:srgbClr val="595959"/>
                </a:solidFill>
                <a:latin typeface="微软雅黑" panose="020B0503020204020204" pitchFamily="34" charset="-122"/>
                <a:ea typeface="微软雅黑" panose="020B0503020204020204" pitchFamily="34" charset="-122"/>
                <a:cs typeface="+mn-ea"/>
              </a:rPr>
              <a:t>。</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a:p>
            <a:pPr marL="285750" lvl="0" indent="-285750">
              <a:lnSpc>
                <a:spcPct val="150000"/>
              </a:lnSpc>
              <a:buFont typeface="Wingdings" panose="05000000000000000000" pitchFamily="2" charset="2"/>
              <a:buChar char="l"/>
            </a:pPr>
            <a:r>
              <a:rPr lang="zh-CN" altLang="zh-CN" sz="1800" dirty="0">
                <a:solidFill>
                  <a:srgbClr val="595959"/>
                </a:solidFill>
                <a:latin typeface="微软雅黑" panose="020B0503020204020204" pitchFamily="34" charset="-122"/>
                <a:ea typeface="微软雅黑" panose="020B0503020204020204" pitchFamily="34" charset="-122"/>
                <a:cs typeface="+mn-ea"/>
              </a:rPr>
              <a:t>与每用户独立的跟踪计数器：每个线程都有自己的计数器。如果</a:t>
            </a:r>
            <a:r>
              <a:rPr lang="zh-CN" altLang="zh-CN" sz="1800">
                <a:solidFill>
                  <a:srgbClr val="595959"/>
                </a:solidFill>
                <a:latin typeface="微软雅黑" panose="020B0503020204020204" pitchFamily="34" charset="-122"/>
                <a:ea typeface="微软雅黑" panose="020B0503020204020204" pitchFamily="34" charset="-122"/>
                <a:cs typeface="+mn-ea"/>
              </a:rPr>
              <a:t>勾选该</a:t>
            </a:r>
            <a:r>
              <a:rPr lang="zh-CN" altLang="en-US" sz="1800">
                <a:solidFill>
                  <a:srgbClr val="595959"/>
                </a:solidFill>
                <a:latin typeface="微软雅黑" panose="020B0503020204020204" pitchFamily="34" charset="-122"/>
                <a:ea typeface="微软雅黑" panose="020B0503020204020204" pitchFamily="34" charset="-122"/>
                <a:cs typeface="+mn-ea"/>
              </a:rPr>
              <a:t>复选框</a:t>
            </a:r>
            <a:r>
              <a:rPr lang="zh-CN" altLang="zh-CN" sz="1800">
                <a:solidFill>
                  <a:srgbClr val="595959"/>
                </a:solidFill>
                <a:latin typeface="微软雅黑" panose="020B0503020204020204" pitchFamily="34" charset="-122"/>
                <a:ea typeface="微软雅黑" panose="020B0503020204020204" pitchFamily="34" charset="-122"/>
                <a:cs typeface="+mn-ea"/>
              </a:rPr>
              <a:t>，</a:t>
            </a:r>
            <a:r>
              <a:rPr lang="zh-CN" altLang="zh-CN" sz="1800" dirty="0">
                <a:solidFill>
                  <a:srgbClr val="595959"/>
                </a:solidFill>
                <a:latin typeface="微软雅黑" panose="020B0503020204020204" pitchFamily="34" charset="-122"/>
                <a:ea typeface="微软雅黑" panose="020B0503020204020204" pitchFamily="34" charset="-122"/>
                <a:cs typeface="+mn-ea"/>
              </a:rPr>
              <a:t>则用户</a:t>
            </a:r>
            <a:r>
              <a:rPr lang="en-US" altLang="zh-CN" sz="1800" dirty="0">
                <a:solidFill>
                  <a:srgbClr val="595959"/>
                </a:solidFill>
                <a:latin typeface="微软雅黑" panose="020B0503020204020204" pitchFamily="34" charset="-122"/>
                <a:ea typeface="微软雅黑" panose="020B0503020204020204" pitchFamily="34" charset="-122"/>
                <a:cs typeface="+mn-ea"/>
              </a:rPr>
              <a:t>1</a:t>
            </a:r>
            <a:r>
              <a:rPr lang="zh-CN" altLang="zh-CN" sz="1800" dirty="0">
                <a:solidFill>
                  <a:srgbClr val="595959"/>
                </a:solidFill>
                <a:latin typeface="微软雅黑" panose="020B0503020204020204" pitchFamily="34" charset="-122"/>
                <a:ea typeface="微软雅黑" panose="020B0503020204020204" pitchFamily="34" charset="-122"/>
                <a:cs typeface="+mn-ea"/>
              </a:rPr>
              <a:t>获取的值为</a:t>
            </a:r>
            <a:r>
              <a:rPr lang="en-US" altLang="zh-CN" sz="1800" dirty="0">
                <a:solidFill>
                  <a:srgbClr val="595959"/>
                </a:solidFill>
                <a:latin typeface="微软雅黑" panose="020B0503020204020204" pitchFamily="34" charset="-122"/>
                <a:ea typeface="微软雅黑" panose="020B0503020204020204" pitchFamily="34" charset="-122"/>
                <a:cs typeface="+mn-ea"/>
              </a:rPr>
              <a:t>1</a:t>
            </a:r>
            <a:r>
              <a:rPr lang="zh-CN" altLang="zh-CN" sz="1800" dirty="0">
                <a:solidFill>
                  <a:srgbClr val="595959"/>
                </a:solidFill>
                <a:latin typeface="微软雅黑" panose="020B0503020204020204" pitchFamily="34" charset="-122"/>
                <a:ea typeface="微软雅黑" panose="020B0503020204020204" pitchFamily="34" charset="-122"/>
                <a:cs typeface="+mn-ea"/>
              </a:rPr>
              <a:t>，用户</a:t>
            </a:r>
            <a:r>
              <a:rPr lang="en-US" altLang="zh-CN" sz="1800" dirty="0">
                <a:solidFill>
                  <a:srgbClr val="595959"/>
                </a:solidFill>
                <a:latin typeface="微软雅黑" panose="020B0503020204020204" pitchFamily="34" charset="-122"/>
                <a:ea typeface="微软雅黑" panose="020B0503020204020204" pitchFamily="34" charset="-122"/>
                <a:cs typeface="+mn-ea"/>
              </a:rPr>
              <a:t>2</a:t>
            </a:r>
            <a:r>
              <a:rPr lang="zh-CN" altLang="zh-CN" sz="1800" dirty="0">
                <a:solidFill>
                  <a:srgbClr val="595959"/>
                </a:solidFill>
                <a:latin typeface="微软雅黑" panose="020B0503020204020204" pitchFamily="34" charset="-122"/>
                <a:ea typeface="微软雅黑" panose="020B0503020204020204" pitchFamily="34" charset="-122"/>
                <a:cs typeface="+mn-ea"/>
              </a:rPr>
              <a:t>获取的值为</a:t>
            </a:r>
            <a:r>
              <a:rPr lang="en-US" altLang="zh-CN" sz="1800" dirty="0">
                <a:solidFill>
                  <a:srgbClr val="595959"/>
                </a:solidFill>
                <a:latin typeface="微软雅黑" panose="020B0503020204020204" pitchFamily="34" charset="-122"/>
                <a:ea typeface="微软雅黑" panose="020B0503020204020204" pitchFamily="34" charset="-122"/>
                <a:cs typeface="+mn-ea"/>
              </a:rPr>
              <a:t>2</a:t>
            </a:r>
            <a:r>
              <a:rPr lang="zh-CN" altLang="zh-CN" sz="1800" dirty="0">
                <a:solidFill>
                  <a:srgbClr val="595959"/>
                </a:solidFill>
                <a:latin typeface="微软雅黑" panose="020B0503020204020204" pitchFamily="34" charset="-122"/>
                <a:ea typeface="微软雅黑" panose="020B0503020204020204" pitchFamily="34" charset="-122"/>
                <a:cs typeface="+mn-ea"/>
              </a:rPr>
              <a:t>。</a:t>
            </a:r>
            <a:r>
              <a:rPr lang="zh-CN" altLang="zh-CN" sz="1800" dirty="0">
                <a:solidFill>
                  <a:srgbClr val="1369B2"/>
                </a:solidFill>
                <a:latin typeface="微软雅黑" panose="020B0503020204020204" pitchFamily="34" charset="-122"/>
                <a:ea typeface="微软雅黑" panose="020B0503020204020204" pitchFamily="34" charset="-122"/>
              </a:rPr>
              <a:t>如果不</a:t>
            </a:r>
            <a:r>
              <a:rPr lang="zh-CN" altLang="zh-CN" sz="1800">
                <a:solidFill>
                  <a:srgbClr val="1369B2"/>
                </a:solidFill>
                <a:latin typeface="微软雅黑" panose="020B0503020204020204" pitchFamily="34" charset="-122"/>
                <a:ea typeface="微软雅黑" panose="020B0503020204020204" pitchFamily="34" charset="-122"/>
              </a:rPr>
              <a:t>勾选该</a:t>
            </a:r>
            <a:r>
              <a:rPr lang="zh-CN" altLang="en-US" sz="1800">
                <a:solidFill>
                  <a:srgbClr val="1369B2"/>
                </a:solidFill>
                <a:latin typeface="微软雅黑" panose="020B0503020204020204" pitchFamily="34" charset="-122"/>
                <a:ea typeface="微软雅黑" panose="020B0503020204020204" pitchFamily="34" charset="-122"/>
              </a:rPr>
              <a:t>复选框</a:t>
            </a:r>
            <a:r>
              <a:rPr lang="zh-CN" altLang="zh-CN" sz="1800">
                <a:solidFill>
                  <a:srgbClr val="595959"/>
                </a:solidFill>
                <a:latin typeface="微软雅黑" panose="020B0503020204020204" pitchFamily="34" charset="-122"/>
                <a:ea typeface="微软雅黑" panose="020B0503020204020204" pitchFamily="34" charset="-122"/>
                <a:cs typeface="+mn-ea"/>
              </a:rPr>
              <a:t>，</a:t>
            </a:r>
            <a:r>
              <a:rPr lang="zh-CN" altLang="zh-CN" sz="1800" dirty="0">
                <a:solidFill>
                  <a:srgbClr val="1369B2"/>
                </a:solidFill>
                <a:latin typeface="微软雅黑" panose="020B0503020204020204" pitchFamily="34" charset="-122"/>
                <a:ea typeface="微软雅黑" panose="020B0503020204020204" pitchFamily="34" charset="-122"/>
              </a:rPr>
              <a:t>就表示全局计数器</a:t>
            </a:r>
            <a:r>
              <a:rPr lang="zh-CN" altLang="zh-CN" sz="1800" dirty="0">
                <a:solidFill>
                  <a:srgbClr val="595959"/>
                </a:solidFill>
                <a:latin typeface="微软雅黑" panose="020B0503020204020204" pitchFamily="34" charset="-122"/>
                <a:ea typeface="微软雅黑" panose="020B0503020204020204" pitchFamily="34" charset="-122"/>
                <a:cs typeface="+mn-ea"/>
              </a:rPr>
              <a:t>，则用户</a:t>
            </a:r>
            <a:r>
              <a:rPr lang="en-US" altLang="zh-CN" sz="1800" dirty="0">
                <a:solidFill>
                  <a:srgbClr val="595959"/>
                </a:solidFill>
                <a:latin typeface="微软雅黑" panose="020B0503020204020204" pitchFamily="34" charset="-122"/>
                <a:ea typeface="微软雅黑" panose="020B0503020204020204" pitchFamily="34" charset="-122"/>
                <a:cs typeface="+mn-ea"/>
              </a:rPr>
              <a:t>1</a:t>
            </a:r>
            <a:r>
              <a:rPr lang="zh-CN" altLang="zh-CN" sz="1800" dirty="0">
                <a:solidFill>
                  <a:srgbClr val="595959"/>
                </a:solidFill>
                <a:latin typeface="微软雅黑" panose="020B0503020204020204" pitchFamily="34" charset="-122"/>
                <a:ea typeface="微软雅黑" panose="020B0503020204020204" pitchFamily="34" charset="-122"/>
                <a:cs typeface="+mn-ea"/>
              </a:rPr>
              <a:t>获取的值为</a:t>
            </a:r>
            <a:r>
              <a:rPr lang="en-US" altLang="zh-CN" sz="1800" dirty="0">
                <a:solidFill>
                  <a:srgbClr val="595959"/>
                </a:solidFill>
                <a:latin typeface="微软雅黑" panose="020B0503020204020204" pitchFamily="34" charset="-122"/>
                <a:ea typeface="微软雅黑" panose="020B0503020204020204" pitchFamily="34" charset="-122"/>
                <a:cs typeface="+mn-ea"/>
              </a:rPr>
              <a:t>1</a:t>
            </a:r>
            <a:r>
              <a:rPr lang="zh-CN" altLang="zh-CN" sz="1800" dirty="0">
                <a:solidFill>
                  <a:srgbClr val="595959"/>
                </a:solidFill>
                <a:latin typeface="微软雅黑" panose="020B0503020204020204" pitchFamily="34" charset="-122"/>
                <a:ea typeface="微软雅黑" panose="020B0503020204020204" pitchFamily="34" charset="-122"/>
                <a:cs typeface="+mn-ea"/>
              </a:rPr>
              <a:t>，用户</a:t>
            </a:r>
            <a:r>
              <a:rPr lang="en-US" altLang="zh-CN" sz="1800" dirty="0">
                <a:solidFill>
                  <a:srgbClr val="595959"/>
                </a:solidFill>
                <a:latin typeface="微软雅黑" panose="020B0503020204020204" pitchFamily="34" charset="-122"/>
                <a:ea typeface="微软雅黑" panose="020B0503020204020204" pitchFamily="34" charset="-122"/>
                <a:cs typeface="+mn-ea"/>
              </a:rPr>
              <a:t>2</a:t>
            </a:r>
            <a:r>
              <a:rPr lang="zh-CN" altLang="zh-CN" sz="1800" dirty="0">
                <a:solidFill>
                  <a:srgbClr val="595959"/>
                </a:solidFill>
                <a:latin typeface="微软雅黑" panose="020B0503020204020204" pitchFamily="34" charset="-122"/>
                <a:ea typeface="微软雅黑" panose="020B0503020204020204" pitchFamily="34" charset="-122"/>
                <a:cs typeface="+mn-ea"/>
              </a:rPr>
              <a:t>获取的值也是</a:t>
            </a:r>
            <a:r>
              <a:rPr lang="en-US" altLang="zh-CN" sz="1800" dirty="0">
                <a:solidFill>
                  <a:srgbClr val="595959"/>
                </a:solidFill>
                <a:latin typeface="微软雅黑" panose="020B0503020204020204" pitchFamily="34" charset="-122"/>
                <a:ea typeface="微软雅黑" panose="020B0503020204020204" pitchFamily="34" charset="-122"/>
                <a:cs typeface="+mn-ea"/>
              </a:rPr>
              <a:t>1</a:t>
            </a:r>
            <a:r>
              <a:rPr lang="zh-CN" altLang="zh-CN" sz="1800" dirty="0">
                <a:solidFill>
                  <a:srgbClr val="595959"/>
                </a:solidFill>
                <a:latin typeface="微软雅黑" panose="020B0503020204020204" pitchFamily="34" charset="-122"/>
                <a:ea typeface="微软雅黑" panose="020B0503020204020204" pitchFamily="34" charset="-122"/>
                <a:cs typeface="+mn-ea"/>
              </a:rPr>
              <a:t>。</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a:p>
            <a:pPr marL="285750" lvl="0" indent="-285750">
              <a:lnSpc>
                <a:spcPct val="150000"/>
              </a:lnSpc>
              <a:buFont typeface="Wingdings" panose="05000000000000000000" pitchFamily="2" charset="2"/>
              <a:buChar char="l"/>
            </a:pPr>
            <a:r>
              <a:rPr lang="zh-CN" altLang="zh-CN" sz="1800" dirty="0">
                <a:solidFill>
                  <a:srgbClr val="595959"/>
                </a:solidFill>
                <a:latin typeface="微软雅黑" panose="020B0503020204020204" pitchFamily="34" charset="-122"/>
                <a:ea typeface="微软雅黑" panose="020B0503020204020204" pitchFamily="34" charset="-122"/>
                <a:cs typeface="+mn-ea"/>
              </a:rPr>
              <a:t>在每个线程组迭代上重置计数器：</a:t>
            </a:r>
            <a:r>
              <a:rPr lang="zh-CN" altLang="zh-CN" sz="1800" dirty="0">
                <a:solidFill>
                  <a:srgbClr val="1369B2"/>
                </a:solidFill>
                <a:latin typeface="微软雅黑" panose="020B0503020204020204" pitchFamily="34" charset="-122"/>
                <a:ea typeface="微软雅黑" panose="020B0503020204020204" pitchFamily="34" charset="-122"/>
              </a:rPr>
              <a:t>可选项</a:t>
            </a:r>
            <a:r>
              <a:rPr lang="zh-CN" altLang="zh-CN" sz="1800" dirty="0">
                <a:solidFill>
                  <a:srgbClr val="595959"/>
                </a:solidFill>
                <a:latin typeface="微软雅黑" panose="020B0503020204020204" pitchFamily="34" charset="-122"/>
                <a:ea typeface="微软雅黑" panose="020B0503020204020204" pitchFamily="34" charset="-122"/>
                <a:cs typeface="+mn-ea"/>
              </a:rPr>
              <a:t>，</a:t>
            </a:r>
            <a:r>
              <a:rPr lang="zh-CN" altLang="zh-CN" sz="1800">
                <a:solidFill>
                  <a:srgbClr val="595959"/>
                </a:solidFill>
                <a:latin typeface="微软雅黑" panose="020B0503020204020204" pitchFamily="34" charset="-122"/>
                <a:ea typeface="微软雅黑" panose="020B0503020204020204" pitchFamily="34" charset="-122"/>
                <a:cs typeface="+mn-ea"/>
              </a:rPr>
              <a:t>当勾选</a:t>
            </a:r>
            <a:r>
              <a:rPr lang="zh-CN" altLang="en-US" sz="1800">
                <a:solidFill>
                  <a:srgbClr val="1369B2"/>
                </a:solidFill>
                <a:latin typeface="微软雅黑" panose="020B0503020204020204" pitchFamily="34" charset="-122"/>
                <a:ea typeface="微软雅黑" panose="020B0503020204020204" pitchFamily="34" charset="-122"/>
              </a:rPr>
              <a:t>“</a:t>
            </a:r>
            <a:r>
              <a:rPr lang="zh-CN" altLang="zh-CN" sz="1800">
                <a:solidFill>
                  <a:srgbClr val="1369B2"/>
                </a:solidFill>
                <a:latin typeface="微软雅黑" panose="020B0503020204020204" pitchFamily="34" charset="-122"/>
                <a:ea typeface="微软雅黑" panose="020B0503020204020204" pitchFamily="34" charset="-122"/>
              </a:rPr>
              <a:t>与每用户独立的跟踪计数器</a:t>
            </a:r>
            <a:r>
              <a:rPr lang="zh-CN" altLang="en-US" sz="1800">
                <a:solidFill>
                  <a:srgbClr val="1369B2"/>
                </a:solidFill>
                <a:latin typeface="微软雅黑" panose="020B0503020204020204" pitchFamily="34" charset="-122"/>
                <a:ea typeface="微软雅黑" panose="020B0503020204020204" pitchFamily="34" charset="-122"/>
              </a:rPr>
              <a:t>”</a:t>
            </a:r>
            <a:r>
              <a:rPr lang="zh-CN" altLang="en-US" sz="1800">
                <a:solidFill>
                  <a:srgbClr val="595959"/>
                </a:solidFill>
                <a:latin typeface="微软雅黑" panose="020B0503020204020204" pitchFamily="34" charset="-122"/>
                <a:ea typeface="微软雅黑" panose="020B0503020204020204" pitchFamily="34" charset="-122"/>
                <a:cs typeface="+mn-ea"/>
              </a:rPr>
              <a:t>复选框</a:t>
            </a:r>
            <a:r>
              <a:rPr lang="zh-CN" altLang="zh-CN" sz="1800">
                <a:solidFill>
                  <a:srgbClr val="595959"/>
                </a:solidFill>
                <a:latin typeface="微软雅黑" panose="020B0503020204020204" pitchFamily="34" charset="-122"/>
                <a:ea typeface="微软雅黑" panose="020B0503020204020204" pitchFamily="34" charset="-122"/>
                <a:cs typeface="+mn-ea"/>
              </a:rPr>
              <a:t>时</a:t>
            </a:r>
            <a:r>
              <a:rPr lang="zh-CN" altLang="zh-CN" sz="1800" dirty="0">
                <a:solidFill>
                  <a:srgbClr val="595959"/>
                </a:solidFill>
                <a:latin typeface="微软雅黑" panose="020B0503020204020204" pitchFamily="34" charset="-122"/>
                <a:ea typeface="微软雅黑" panose="020B0503020204020204" pitchFamily="34" charset="-122"/>
                <a:cs typeface="+mn-ea"/>
              </a:rPr>
              <a:t>才可以使用。</a:t>
            </a:r>
            <a:r>
              <a:rPr lang="zh-CN" altLang="zh-CN" sz="1800">
                <a:solidFill>
                  <a:srgbClr val="1369B2"/>
                </a:solidFill>
                <a:latin typeface="微软雅黑" panose="020B0503020204020204" pitchFamily="34" charset="-122"/>
                <a:ea typeface="微软雅黑" panose="020B0503020204020204" pitchFamily="34" charset="-122"/>
              </a:rPr>
              <a:t>如果勾选</a:t>
            </a:r>
            <a:r>
              <a:rPr lang="zh-CN" altLang="en-US" sz="1800">
                <a:solidFill>
                  <a:srgbClr val="1369B2"/>
                </a:solidFill>
                <a:latin typeface="微软雅黑" panose="020B0503020204020204" pitchFamily="34" charset="-122"/>
                <a:ea typeface="微软雅黑" panose="020B0503020204020204" pitchFamily="34" charset="-122"/>
              </a:rPr>
              <a:t>了该复选框</a:t>
            </a:r>
            <a:r>
              <a:rPr lang="zh-CN" altLang="zh-CN" sz="1800">
                <a:solidFill>
                  <a:srgbClr val="595959"/>
                </a:solidFill>
                <a:latin typeface="微软雅黑" panose="020B0503020204020204" pitchFamily="34" charset="-122"/>
                <a:ea typeface="微软雅黑" panose="020B0503020204020204" pitchFamily="34" charset="-122"/>
                <a:cs typeface="+mn-ea"/>
              </a:rPr>
              <a:t>，</a:t>
            </a:r>
            <a:r>
              <a:rPr lang="zh-CN" altLang="zh-CN" sz="1800" dirty="0">
                <a:solidFill>
                  <a:srgbClr val="1369B2"/>
                </a:solidFill>
                <a:latin typeface="微软雅黑" panose="020B0503020204020204" pitchFamily="34" charset="-122"/>
                <a:ea typeface="微软雅黑" panose="020B0503020204020204" pitchFamily="34" charset="-122"/>
              </a:rPr>
              <a:t>则每次线程组迭代都会重置计数器的值</a:t>
            </a:r>
            <a:r>
              <a:rPr lang="zh-CN" altLang="zh-CN" sz="1800" dirty="0">
                <a:solidFill>
                  <a:srgbClr val="595959"/>
                </a:solidFill>
                <a:latin typeface="微软雅黑" panose="020B0503020204020204" pitchFamily="34" charset="-122"/>
                <a:ea typeface="微软雅黑" panose="020B0503020204020204" pitchFamily="34" charset="-122"/>
                <a:cs typeface="+mn-ea"/>
              </a:rPr>
              <a:t>。</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847990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rgbClr val="595959"/>
                </a:solidFill>
                <a:latin typeface="微软雅黑" panose="020B0503020204020204" pitchFamily="34" charset="-122"/>
                <a:ea typeface="微软雅黑" panose="020B0503020204020204" pitchFamily="34" charset="-122"/>
                <a:cs typeface="+mn-ea"/>
                <a:sym typeface="+mn-lt"/>
              </a:rPr>
              <a:t>5.4.3 </a:t>
            </a:r>
            <a:r>
              <a:rPr lang="zh-CN" altLang="en-US" sz="2400" b="1" dirty="0">
                <a:solidFill>
                  <a:srgbClr val="595959"/>
                </a:solidFill>
                <a:latin typeface="微软雅黑" panose="020B0503020204020204" pitchFamily="34" charset="-122"/>
                <a:ea typeface="微软雅黑" panose="020B0503020204020204" pitchFamily="34" charset="-122"/>
                <a:cs typeface="+mn-ea"/>
                <a:sym typeface="+mn-lt"/>
              </a:rPr>
              <a:t>配置元件</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1048440" y="1000634"/>
            <a:ext cx="10077486" cy="1477328"/>
          </a:xfrm>
          <a:prstGeom prst="rect">
            <a:avLst/>
          </a:prstGeom>
        </p:spPr>
        <p:txBody>
          <a:bodyPr wrap="square">
            <a:spAutoFit/>
          </a:bodyPr>
          <a:lstStyle/>
          <a:p>
            <a:pPr>
              <a:lnSpc>
                <a:spcPct val="150000"/>
              </a:lnSpc>
            </a:pPr>
            <a:r>
              <a:rPr lang="zh-CN" altLang="zh-CN" sz="2000" dirty="0">
                <a:solidFill>
                  <a:srgbClr val="595959"/>
                </a:solidFill>
                <a:latin typeface="微软雅黑" panose="020B0503020204020204" pitchFamily="34" charset="-122"/>
                <a:ea typeface="微软雅黑" panose="020B0503020204020204" pitchFamily="34" charset="-122"/>
                <a:cs typeface="+mn-ea"/>
              </a:rPr>
              <a:t>下面通过一个案例演示</a:t>
            </a:r>
            <a:r>
              <a:rPr lang="zh-CN" altLang="zh-CN" sz="2000" dirty="0">
                <a:solidFill>
                  <a:srgbClr val="1369B2"/>
                </a:solidFill>
                <a:latin typeface="微软雅黑" panose="020B0503020204020204" pitchFamily="34" charset="-122"/>
                <a:ea typeface="微软雅黑" panose="020B0503020204020204" pitchFamily="34" charset="-122"/>
              </a:rPr>
              <a:t>计数器</a:t>
            </a:r>
            <a:r>
              <a:rPr lang="zh-CN" altLang="zh-CN" sz="2000">
                <a:solidFill>
                  <a:srgbClr val="595959"/>
                </a:solidFill>
                <a:latin typeface="微软雅黑" panose="020B0503020204020204" pitchFamily="34" charset="-122"/>
                <a:ea typeface="微软雅黑" panose="020B0503020204020204" pitchFamily="34" charset="-122"/>
                <a:cs typeface="+mn-ea"/>
              </a:rPr>
              <a:t>的使用</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a:solidFill>
                  <a:srgbClr val="595959"/>
                </a:solidFill>
                <a:latin typeface="微软雅黑" panose="020B0503020204020204" pitchFamily="34" charset="-122"/>
                <a:ea typeface="微软雅黑" panose="020B0503020204020204" pitchFamily="34" charset="-122"/>
                <a:cs typeface="+mn-ea"/>
              </a:rPr>
              <a:t>本</a:t>
            </a:r>
            <a:r>
              <a:rPr lang="zh-CN" altLang="zh-CN" sz="2000" dirty="0">
                <a:solidFill>
                  <a:srgbClr val="595959"/>
                </a:solidFill>
                <a:latin typeface="微软雅黑" panose="020B0503020204020204" pitchFamily="34" charset="-122"/>
                <a:ea typeface="微软雅黑" panose="020B0503020204020204" pitchFamily="34" charset="-122"/>
                <a:cs typeface="+mn-ea"/>
              </a:rPr>
              <a:t>案例要求使用</a:t>
            </a:r>
            <a:r>
              <a:rPr lang="en-US" altLang="zh-CN" sz="2000" dirty="0" err="1">
                <a:solidFill>
                  <a:srgbClr val="595959"/>
                </a:solidFill>
                <a:latin typeface="微软雅黑" panose="020B0503020204020204" pitchFamily="34" charset="-122"/>
                <a:ea typeface="微软雅黑" panose="020B0503020204020204" pitchFamily="34" charset="-122"/>
                <a:cs typeface="+mn-ea"/>
              </a:rPr>
              <a:t>JMeter</a:t>
            </a:r>
            <a:r>
              <a:rPr lang="zh-CN" altLang="zh-CN" sz="2000" dirty="0">
                <a:solidFill>
                  <a:srgbClr val="595959"/>
                </a:solidFill>
                <a:latin typeface="微软雅黑" panose="020B0503020204020204" pitchFamily="34" charset="-122"/>
                <a:ea typeface="微软雅黑" panose="020B0503020204020204" pitchFamily="34" charset="-122"/>
                <a:cs typeface="+mn-ea"/>
              </a:rPr>
              <a:t>发送一个</a:t>
            </a:r>
            <a:r>
              <a:rPr lang="en-US" altLang="zh-CN" sz="2000" dirty="0">
                <a:solidFill>
                  <a:srgbClr val="1369B2"/>
                </a:solidFill>
                <a:latin typeface="微软雅黑" panose="020B0503020204020204" pitchFamily="34" charset="-122"/>
                <a:ea typeface="微软雅黑" panose="020B0503020204020204" pitchFamily="34" charset="-122"/>
              </a:rPr>
              <a:t>POST</a:t>
            </a:r>
            <a:r>
              <a:rPr lang="zh-CN" altLang="zh-CN" sz="2000" dirty="0">
                <a:solidFill>
                  <a:srgbClr val="1369B2"/>
                </a:solidFill>
                <a:latin typeface="微软雅黑" panose="020B0503020204020204" pitchFamily="34" charset="-122"/>
                <a:ea typeface="微软雅黑" panose="020B0503020204020204" pitchFamily="34" charset="-122"/>
              </a:rPr>
              <a:t>请求</a:t>
            </a:r>
            <a:r>
              <a:rPr lang="zh-CN" altLang="zh-CN" sz="2000" dirty="0">
                <a:solidFill>
                  <a:srgbClr val="595959"/>
                </a:solidFill>
                <a:latin typeface="微软雅黑" panose="020B0503020204020204" pitchFamily="34" charset="-122"/>
                <a:ea typeface="微软雅黑" panose="020B0503020204020204" pitchFamily="34" charset="-122"/>
                <a:cs typeface="+mn-ea"/>
              </a:rPr>
              <a:t>，请求地址为</a:t>
            </a:r>
            <a:r>
              <a:rPr lang="en-US" altLang="zh-CN" sz="2000" dirty="0">
                <a:solidFill>
                  <a:srgbClr val="1369B2"/>
                </a:solidFill>
                <a:latin typeface="微软雅黑" panose="020B0503020204020204" pitchFamily="34" charset="-122"/>
                <a:ea typeface="微软雅黑" panose="020B0503020204020204" pitchFamily="34" charset="-122"/>
              </a:rPr>
              <a:t>http://www.baidu.com</a:t>
            </a:r>
            <a:r>
              <a:rPr lang="en-US" altLang="zh-CN" sz="2000" dirty="0">
                <a:solidFill>
                  <a:srgbClr val="595959"/>
                </a:solidFill>
                <a:latin typeface="微软雅黑" panose="020B0503020204020204" pitchFamily="34" charset="-122"/>
                <a:ea typeface="微软雅黑" panose="020B0503020204020204" pitchFamily="34" charset="-122"/>
                <a:cs typeface="+mn-ea"/>
              </a:rPr>
              <a:t>。</a:t>
            </a:r>
            <a:r>
              <a:rPr lang="zh-CN" altLang="en-US" sz="2000" dirty="0">
                <a:solidFill>
                  <a:srgbClr val="595959"/>
                </a:solidFill>
                <a:latin typeface="微软雅黑" panose="020B0503020204020204" pitchFamily="34" charset="-122"/>
                <a:ea typeface="微软雅黑" panose="020B0503020204020204" pitchFamily="34" charset="-122"/>
                <a:cs typeface="+mn-ea"/>
              </a:rPr>
              <a:t>要求发送请求时</a:t>
            </a:r>
            <a:r>
              <a:rPr lang="zh-CN" altLang="en-US" sz="2000" dirty="0">
                <a:solidFill>
                  <a:srgbClr val="1369B2"/>
                </a:solidFill>
                <a:latin typeface="微软雅黑" panose="020B0503020204020204" pitchFamily="34" charset="-122"/>
                <a:ea typeface="微软雅黑" panose="020B0503020204020204" pitchFamily="34" charset="-122"/>
              </a:rPr>
              <a:t>携带参数</a:t>
            </a:r>
            <a:r>
              <a:rPr lang="en-US" altLang="zh-CN" sz="2000" dirty="0">
                <a:solidFill>
                  <a:srgbClr val="1369B2"/>
                </a:solidFill>
                <a:latin typeface="微软雅黑" panose="020B0503020204020204" pitchFamily="34" charset="-122"/>
                <a:ea typeface="微软雅黑" panose="020B0503020204020204" pitchFamily="34" charset="-122"/>
              </a:rPr>
              <a:t>id</a:t>
            </a:r>
            <a:r>
              <a:rPr lang="en-US" altLang="zh-CN" sz="2000" dirty="0">
                <a:solidFill>
                  <a:srgbClr val="595959"/>
                </a:solidFill>
                <a:latin typeface="微软雅黑" panose="020B0503020204020204" pitchFamily="34" charset="-122"/>
                <a:ea typeface="微软雅黑" panose="020B0503020204020204" pitchFamily="34" charset="-122"/>
                <a:cs typeface="+mn-ea"/>
              </a:rPr>
              <a:t>,</a:t>
            </a:r>
            <a:r>
              <a:rPr lang="zh-CN" altLang="en-US" sz="2000" dirty="0">
                <a:solidFill>
                  <a:srgbClr val="595959"/>
                </a:solidFill>
                <a:latin typeface="微软雅黑" panose="020B0503020204020204" pitchFamily="34" charset="-122"/>
                <a:ea typeface="微软雅黑" panose="020B0503020204020204" pitchFamily="34" charset="-122"/>
                <a:cs typeface="+mn-ea"/>
              </a:rPr>
              <a:t>并</a:t>
            </a:r>
            <a:r>
              <a:rPr lang="zh-CN" altLang="en-US" sz="2000" dirty="0">
                <a:solidFill>
                  <a:srgbClr val="1369B2"/>
                </a:solidFill>
                <a:latin typeface="微软雅黑" panose="020B0503020204020204" pitchFamily="34" charset="-122"/>
                <a:ea typeface="微软雅黑" panose="020B0503020204020204" pitchFamily="34" charset="-122"/>
              </a:rPr>
              <a:t>循环请求</a:t>
            </a:r>
            <a:r>
              <a:rPr lang="en-US" altLang="zh-CN" sz="2000" dirty="0">
                <a:solidFill>
                  <a:srgbClr val="1369B2"/>
                </a:solidFill>
                <a:latin typeface="微软雅黑" panose="020B0503020204020204" pitchFamily="34" charset="-122"/>
                <a:ea typeface="微软雅黑" panose="020B0503020204020204" pitchFamily="34" charset="-122"/>
              </a:rPr>
              <a:t>6</a:t>
            </a:r>
            <a:r>
              <a:rPr lang="zh-CN" altLang="en-US" sz="2000" dirty="0">
                <a:solidFill>
                  <a:srgbClr val="1369B2"/>
                </a:solidFill>
                <a:latin typeface="微软雅黑" panose="020B0503020204020204" pitchFamily="34" charset="-122"/>
                <a:ea typeface="微软雅黑" panose="020B0503020204020204" pitchFamily="34" charset="-122"/>
              </a:rPr>
              <a:t>次</a:t>
            </a:r>
            <a:r>
              <a:rPr lang="zh-CN" altLang="en-US"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595959"/>
                </a:solidFill>
                <a:latin typeface="微软雅黑" panose="020B0503020204020204" pitchFamily="34" charset="-122"/>
                <a:ea typeface="微软雅黑" panose="020B0503020204020204" pitchFamily="34" charset="-122"/>
                <a:cs typeface="+mn-ea"/>
              </a:rPr>
              <a:t>每次请求的</a:t>
            </a:r>
            <a:r>
              <a:rPr lang="zh-CN" altLang="zh-CN" sz="2000" dirty="0">
                <a:solidFill>
                  <a:srgbClr val="1369B2"/>
                </a:solidFill>
                <a:latin typeface="微软雅黑" panose="020B0503020204020204" pitchFamily="34" charset="-122"/>
                <a:ea typeface="微软雅黑" panose="020B0503020204020204" pitchFamily="34" charset="-122"/>
              </a:rPr>
              <a:t>递增值为</a:t>
            </a:r>
            <a:r>
              <a:rPr lang="en-US" altLang="zh-CN" sz="2000" dirty="0">
                <a:solidFill>
                  <a:srgbClr val="1369B2"/>
                </a:solidFill>
                <a:latin typeface="微软雅黑" panose="020B0503020204020204" pitchFamily="34" charset="-122"/>
                <a:ea typeface="微软雅黑" panose="020B0503020204020204" pitchFamily="34" charset="-122"/>
              </a:rPr>
              <a:t>1</a:t>
            </a:r>
            <a:r>
              <a:rPr lang="zh-CN" altLang="zh-CN" sz="2000" dirty="0">
                <a:solidFill>
                  <a:srgbClr val="595959"/>
                </a:solidFill>
                <a:latin typeface="微软雅黑" panose="020B0503020204020204" pitchFamily="34" charset="-122"/>
                <a:ea typeface="微软雅黑" panose="020B0503020204020204" pitchFamily="34" charset="-122"/>
                <a:cs typeface="+mn-ea"/>
              </a:rPr>
              <a:t>，其中</a:t>
            </a:r>
            <a:r>
              <a:rPr lang="zh-CN" altLang="zh-CN" sz="2000" dirty="0">
                <a:solidFill>
                  <a:srgbClr val="1369B2"/>
                </a:solidFill>
                <a:latin typeface="微软雅黑" panose="020B0503020204020204" pitchFamily="34" charset="-122"/>
                <a:ea typeface="微软雅黑" panose="020B0503020204020204" pitchFamily="34" charset="-122"/>
              </a:rPr>
              <a:t>最大值为</a:t>
            </a:r>
            <a:r>
              <a:rPr lang="en-US" altLang="zh-CN" sz="2000" dirty="0">
                <a:solidFill>
                  <a:srgbClr val="1369B2"/>
                </a:solidFill>
                <a:latin typeface="微软雅黑" panose="020B0503020204020204" pitchFamily="34" charset="-122"/>
                <a:ea typeface="微软雅黑" panose="020B0503020204020204" pitchFamily="34" charset="-122"/>
              </a:rPr>
              <a:t>5</a:t>
            </a:r>
            <a:r>
              <a:rPr lang="zh-CN" altLang="zh-CN" sz="2000" dirty="0">
                <a:solidFill>
                  <a:srgbClr val="595959"/>
                </a:solidFill>
                <a:latin typeface="微软雅黑" panose="020B0503020204020204" pitchFamily="34" charset="-122"/>
                <a:ea typeface="微软雅黑" panose="020B0503020204020204" pitchFamily="34" charset="-122"/>
                <a:cs typeface="+mn-ea"/>
              </a:rPr>
              <a:t>，</a:t>
            </a:r>
            <a:r>
              <a:rPr lang="zh-CN" altLang="zh-CN" sz="2000" dirty="0">
                <a:solidFill>
                  <a:srgbClr val="1369B2"/>
                </a:solidFill>
                <a:latin typeface="微软雅黑" panose="020B0503020204020204" pitchFamily="34" charset="-122"/>
                <a:ea typeface="微软雅黑" panose="020B0503020204020204" pitchFamily="34" charset="-122"/>
              </a:rPr>
              <a:t>数字格式</a:t>
            </a:r>
            <a:r>
              <a:rPr lang="zh-CN" altLang="zh-CN" sz="2000">
                <a:solidFill>
                  <a:srgbClr val="1369B2"/>
                </a:solidFill>
                <a:latin typeface="微软雅黑" panose="020B0503020204020204" pitchFamily="34" charset="-122"/>
                <a:ea typeface="微软雅黑" panose="020B0503020204020204" pitchFamily="34" charset="-122"/>
              </a:rPr>
              <a:t>为</a:t>
            </a:r>
            <a:r>
              <a:rPr lang="en-US" altLang="zh-CN" sz="2000">
                <a:solidFill>
                  <a:srgbClr val="1369B2"/>
                </a:solidFill>
                <a:latin typeface="微软雅黑" panose="020B0503020204020204" pitchFamily="34" charset="-122"/>
                <a:ea typeface="微软雅黑" panose="020B0503020204020204" pitchFamily="34" charset="-122"/>
              </a:rPr>
              <a:t>000</a:t>
            </a:r>
            <a:r>
              <a:rPr lang="zh-CN" altLang="en-US" sz="2000">
                <a:solidFill>
                  <a:srgbClr val="595959"/>
                </a:solidFill>
                <a:latin typeface="微软雅黑" panose="020B0503020204020204" pitchFamily="34" charset="-122"/>
                <a:ea typeface="微软雅黑" panose="020B0503020204020204" pitchFamily="34" charset="-122"/>
                <a:cs typeface="+mn-ea"/>
              </a:rPr>
              <a:t>，如下图所示。</a:t>
            </a:r>
            <a:endParaRPr lang="zh-CN" altLang="zh-CN" sz="2000" dirty="0">
              <a:solidFill>
                <a:srgbClr val="595959"/>
              </a:solidFill>
              <a:latin typeface="微软雅黑" panose="020B0503020204020204" pitchFamily="34" charset="-122"/>
              <a:ea typeface="微软雅黑" panose="020B0503020204020204" pitchFamily="34" charset="-122"/>
              <a:cs typeface="+mn-ea"/>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43690" y="2831897"/>
            <a:ext cx="4700457" cy="2609290"/>
          </a:xfrm>
          <a:prstGeom prst="rect">
            <a:avLst/>
          </a:prstGeom>
        </p:spPr>
      </p:pic>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75308" y="2831897"/>
            <a:ext cx="4956374" cy="241699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ags/tag1.xml><?xml version="1.0" encoding="utf-8"?>
<p:tagLst xmlns:p="http://schemas.openxmlformats.org/presentationml/2006/main">
  <p:tag name="MH" val="20180611105247"/>
  <p:tag name="MH_LIBRARY" val="GRAPHIC"/>
  <p:tag name="MH_TYPE" val="Other"/>
  <p:tag name="MH_ORDER" val="1"/>
</p:tagLst>
</file>

<file path=ppt/tags/tag10.xml><?xml version="1.0" encoding="utf-8"?>
<p:tagLst xmlns:p="http://schemas.openxmlformats.org/presentationml/2006/main">
  <p:tag name="MH" val="20180611105247"/>
  <p:tag name="MH_LIBRARY" val="GRAPHIC"/>
  <p:tag name="MH_TYPE" val="Other"/>
  <p:tag name="MH_ORDER" val="8"/>
</p:tagLst>
</file>

<file path=ppt/tags/tag11.xml><?xml version="1.0" encoding="utf-8"?>
<p:tagLst xmlns:p="http://schemas.openxmlformats.org/presentationml/2006/main">
  <p:tag name="PA" val="v5.2.7"/>
  <p:tag name="RESOURCELIBID_ANIM" val="460"/>
</p:tagLst>
</file>

<file path=ppt/tags/tag12.xml><?xml version="1.0" encoding="utf-8"?>
<p:tagLst xmlns:p="http://schemas.openxmlformats.org/presentationml/2006/main">
  <p:tag name="PA" val="v5.2.7"/>
  <p:tag name="RESOURCELIBID_ANIM" val="450"/>
</p:tagLst>
</file>

<file path=ppt/tags/tag13.xml><?xml version="1.0" encoding="utf-8"?>
<p:tagLst xmlns:p="http://schemas.openxmlformats.org/presentationml/2006/main">
  <p:tag name="PA" val="v5.2.7"/>
  <p:tag name="RESOURCELIBID_ANIM" val="460"/>
</p:tagLst>
</file>

<file path=ppt/tags/tag14.xml><?xml version="1.0" encoding="utf-8"?>
<p:tagLst xmlns:p="http://schemas.openxmlformats.org/presentationml/2006/main">
  <p:tag name="PA" val="v5.2.7"/>
  <p:tag name="RESOURCELIBID_ANIM" val="450"/>
</p:tagLst>
</file>

<file path=ppt/tags/tag15.xml><?xml version="1.0" encoding="utf-8"?>
<p:tagLst xmlns:p="http://schemas.openxmlformats.org/presentationml/2006/main">
  <p:tag name="PA" val="v5.2.7"/>
  <p:tag name="RESOURCELIBID_ANIM" val="450"/>
</p:tagLst>
</file>

<file path=ppt/tags/tag16.xml><?xml version="1.0" encoding="utf-8"?>
<p:tagLst xmlns:p="http://schemas.openxmlformats.org/presentationml/2006/main">
  <p:tag name="PA" val="v5.2.7"/>
  <p:tag name="RESOURCELIBID_ANIM" val="450"/>
</p:tagLst>
</file>

<file path=ppt/tags/tag17.xml><?xml version="1.0" encoding="utf-8"?>
<p:tagLst xmlns:p="http://schemas.openxmlformats.org/presentationml/2006/main">
  <p:tag name="PA" val="v5.2.7"/>
  <p:tag name="RESOURCELIBID_ANIM" val="450"/>
</p:tagLst>
</file>

<file path=ppt/tags/tag18.xml><?xml version="1.0" encoding="utf-8"?>
<p:tagLst xmlns:p="http://schemas.openxmlformats.org/presentationml/2006/main">
  <p:tag name="PA" val="v5.2.7"/>
  <p:tag name="RESOURCELIBID_ANIM" val="450"/>
</p:tagLst>
</file>

<file path=ppt/tags/tag19.xml><?xml version="1.0" encoding="utf-8"?>
<p:tagLst xmlns:p="http://schemas.openxmlformats.org/presentationml/2006/main">
  <p:tag name="PA" val="v5.2.7"/>
  <p:tag name="RESOURCELIBID_ANIM" val="450"/>
</p:tagLst>
</file>

<file path=ppt/tags/tag2.xml><?xml version="1.0" encoding="utf-8"?>
<p:tagLst xmlns:p="http://schemas.openxmlformats.org/presentationml/2006/main">
  <p:tag name="MH" val="20180611105247"/>
  <p:tag name="MH_LIBRARY" val="GRAPHIC"/>
  <p:tag name="MH_TYPE" val="Other"/>
  <p:tag name="MH_ORDER" val="2"/>
</p:tagLst>
</file>

<file path=ppt/tags/tag20.xml><?xml version="1.0" encoding="utf-8"?>
<p:tagLst xmlns:p="http://schemas.openxmlformats.org/presentationml/2006/main">
  <p:tag name="PA" val="v5.2.7"/>
  <p:tag name="RESOURCELIBID_ANIM" val="450"/>
</p:tagLst>
</file>

<file path=ppt/tags/tag21.xml><?xml version="1.0" encoding="utf-8"?>
<p:tagLst xmlns:p="http://schemas.openxmlformats.org/presentationml/2006/main">
  <p:tag name="PA" val="v5.2.7"/>
  <p:tag name="RESOURCELIBID_ANIM" val="450"/>
</p:tagLst>
</file>

<file path=ppt/tags/tag22.xml><?xml version="1.0" encoding="utf-8"?>
<p:tagLst xmlns:p="http://schemas.openxmlformats.org/presentationml/2006/main">
  <p:tag name="PA" val="v5.2.7"/>
  <p:tag name="RESOURCELIBID_ANIM" val="450"/>
</p:tagLst>
</file>

<file path=ppt/tags/tag23.xml><?xml version="1.0" encoding="utf-8"?>
<p:tagLst xmlns:p="http://schemas.openxmlformats.org/presentationml/2006/main">
  <p:tag name="KSO_WM_UNIT_TABLE_BEAUTIFY" val="smartTable{c576ede5-c590-414e-9914-ca27eb4087d3}"/>
  <p:tag name="TABLE_ENDDRAG_ORIGIN_RECT" val="589*267"/>
  <p:tag name="TABLE_ENDDRAG_RECT" val="156*151*589*267"/>
</p:tagLst>
</file>

<file path=ppt/tags/tag24.xml><?xml version="1.0" encoding="utf-8"?>
<p:tagLst xmlns:p="http://schemas.openxmlformats.org/presentationml/2006/main">
  <p:tag name="KSO_WM_UNIT_TABLE_BEAUTIFY" val="smartTable{c576ede5-c590-414e-9914-ca27eb4087d3}"/>
  <p:tag name="TABLE_ENDDRAG_ORIGIN_RECT" val="589*267"/>
  <p:tag name="TABLE_ENDDRAG_RECT" val="156*151*589*267"/>
</p:tagLst>
</file>

<file path=ppt/tags/tag25.xml><?xml version="1.0" encoding="utf-8"?>
<p:tagLst xmlns:p="http://schemas.openxmlformats.org/presentationml/2006/main">
  <p:tag name="KSO_WM_UNIT_TABLE_BEAUTIFY" val="smartTable{c576ede5-c590-414e-9914-ca27eb4087d3}"/>
  <p:tag name="TABLE_ENDDRAG_ORIGIN_RECT" val="589*267"/>
  <p:tag name="TABLE_ENDDRAG_RECT" val="156*151*589*267"/>
</p:tagLst>
</file>

<file path=ppt/tags/tag26.xml><?xml version="1.0" encoding="utf-8"?>
<p:tagLst xmlns:p="http://schemas.openxmlformats.org/presentationml/2006/main">
  <p:tag name="PA" val="v5.2.7"/>
  <p:tag name="RESOURCELIBID_ANIM" val="450"/>
</p:tagLst>
</file>

<file path=ppt/tags/tag27.xml><?xml version="1.0" encoding="utf-8"?>
<p:tagLst xmlns:p="http://schemas.openxmlformats.org/presentationml/2006/main">
  <p:tag name="PA" val="v5.2.7"/>
  <p:tag name="RESOURCELIBID_ANIM" val="450"/>
</p:tagLst>
</file>

<file path=ppt/tags/tag28.xml><?xml version="1.0" encoding="utf-8"?>
<p:tagLst xmlns:p="http://schemas.openxmlformats.org/presentationml/2006/main">
  <p:tag name="PA" val="v5.2.7"/>
  <p:tag name="RESOURCELIBID_ANIM" val="450"/>
</p:tagLst>
</file>

<file path=ppt/tags/tag29.xml><?xml version="1.0" encoding="utf-8"?>
<p:tagLst xmlns:p="http://schemas.openxmlformats.org/presentationml/2006/main">
  <p:tag name="PA" val="v5.2.7"/>
  <p:tag name="RESOURCELIBID_ANIM" val="450"/>
</p:tagLst>
</file>

<file path=ppt/tags/tag3.xml><?xml version="1.0" encoding="utf-8"?>
<p:tagLst xmlns:p="http://schemas.openxmlformats.org/presentationml/2006/main">
  <p:tag name="MH" val="20180611105247"/>
  <p:tag name="MH_LIBRARY" val="GRAPHIC"/>
  <p:tag name="MH_TYPE" val="SubTitle"/>
  <p:tag name="MH_ORDER" val="1"/>
</p:tagLst>
</file>

<file path=ppt/tags/tag30.xml><?xml version="1.0" encoding="utf-8"?>
<p:tagLst xmlns:p="http://schemas.openxmlformats.org/presentationml/2006/main">
  <p:tag name="PA" val="v5.2.7"/>
  <p:tag name="RESOURCELIBID_ANIM" val="450"/>
</p:tagLst>
</file>

<file path=ppt/tags/tag31.xml><?xml version="1.0" encoding="utf-8"?>
<p:tagLst xmlns:p="http://schemas.openxmlformats.org/presentationml/2006/main">
  <p:tag name="PA" val="v5.2.7"/>
  <p:tag name="RESOURCELIBID_ANIM" val="450"/>
</p:tagLst>
</file>

<file path=ppt/tags/tag32.xml><?xml version="1.0" encoding="utf-8"?>
<p:tagLst xmlns:p="http://schemas.openxmlformats.org/presentationml/2006/main">
  <p:tag name="PA" val="v5.2.7"/>
  <p:tag name="RESOURCELIBID_ANIM" val="450"/>
</p:tagLst>
</file>

<file path=ppt/tags/tag33.xml><?xml version="1.0" encoding="utf-8"?>
<p:tagLst xmlns:p="http://schemas.openxmlformats.org/presentationml/2006/main">
  <p:tag name="PA" val="v5.2.7"/>
  <p:tag name="RESOURCELIBID_ANIM" val="450"/>
</p:tagLst>
</file>

<file path=ppt/tags/tag34.xml><?xml version="1.0" encoding="utf-8"?>
<p:tagLst xmlns:p="http://schemas.openxmlformats.org/presentationml/2006/main">
  <p:tag name="PA" val="v5.2.7"/>
  <p:tag name="RESOURCELIBID_ANIM" val="450"/>
</p:tagLst>
</file>

<file path=ppt/tags/tag35.xml><?xml version="1.0" encoding="utf-8"?>
<p:tagLst xmlns:p="http://schemas.openxmlformats.org/presentationml/2006/main">
  <p:tag name="PA" val="v5.2.7"/>
  <p:tag name="RESOURCELIBID_ANIM" val="450"/>
</p:tagLst>
</file>

<file path=ppt/tags/tag36.xml><?xml version="1.0" encoding="utf-8"?>
<p:tagLst xmlns:p="http://schemas.openxmlformats.org/presentationml/2006/main">
  <p:tag name="PA" val="v5.2.7"/>
  <p:tag name="RESOURCELIBID_ANIM" val="450"/>
</p:tagLst>
</file>

<file path=ppt/tags/tag37.xml><?xml version="1.0" encoding="utf-8"?>
<p:tagLst xmlns:p="http://schemas.openxmlformats.org/presentationml/2006/main">
  <p:tag name="PA" val="v5.2.7"/>
  <p:tag name="RESOURCELIBID_ANIM" val="450"/>
</p:tagLst>
</file>

<file path=ppt/tags/tag38.xml><?xml version="1.0" encoding="utf-8"?>
<p:tagLst xmlns:p="http://schemas.openxmlformats.org/presentationml/2006/main">
  <p:tag name="PA" val="v5.2.7"/>
  <p:tag name="RESOURCELIBID_ANIM" val="450"/>
</p:tagLst>
</file>

<file path=ppt/tags/tag39.xml><?xml version="1.0" encoding="utf-8"?>
<p:tagLst xmlns:p="http://schemas.openxmlformats.org/presentationml/2006/main">
  <p:tag name="PA" val="v5.2.7"/>
  <p:tag name="RESOURCELIBID_ANIM" val="450"/>
</p:tagLst>
</file>

<file path=ppt/tags/tag4.xml><?xml version="1.0" encoding="utf-8"?>
<p:tagLst xmlns:p="http://schemas.openxmlformats.org/presentationml/2006/main">
  <p:tag name="MH" val="20180611105247"/>
  <p:tag name="MH_LIBRARY" val="GRAPHIC"/>
  <p:tag name="MH_TYPE" val="Text"/>
  <p:tag name="MH_ORDER" val="1"/>
</p:tagLst>
</file>

<file path=ppt/tags/tag40.xml><?xml version="1.0" encoding="utf-8"?>
<p:tagLst xmlns:p="http://schemas.openxmlformats.org/presentationml/2006/main">
  <p:tag name="PA" val="v5.2.7"/>
  <p:tag name="RESOURCELIBID_ANIM" val="450"/>
</p:tagLst>
</file>

<file path=ppt/tags/tag41.xml><?xml version="1.0" encoding="utf-8"?>
<p:tagLst xmlns:p="http://schemas.openxmlformats.org/presentationml/2006/main">
  <p:tag name="PA" val="v5.2.7"/>
  <p:tag name="RESOURCELIBID_ANIM" val="450"/>
</p:tagLst>
</file>

<file path=ppt/tags/tag42.xml><?xml version="1.0" encoding="utf-8"?>
<p:tagLst xmlns:p="http://schemas.openxmlformats.org/presentationml/2006/main">
  <p:tag name="PA" val="v5.2.7"/>
  <p:tag name="RESOURCELIBID_ANIM" val="450"/>
</p:tagLst>
</file>

<file path=ppt/tags/tag43.xml><?xml version="1.0" encoding="utf-8"?>
<p:tagLst xmlns:p="http://schemas.openxmlformats.org/presentationml/2006/main">
  <p:tag name="PA" val="v5.2.7"/>
  <p:tag name="RESOURCELIBID_ANIM" val="450"/>
</p:tagLst>
</file>

<file path=ppt/tags/tag44.xml><?xml version="1.0" encoding="utf-8"?>
<p:tagLst xmlns:p="http://schemas.openxmlformats.org/presentationml/2006/main">
  <p:tag name="KSO_WM_UNIT_TABLE_BEAUTIFY" val="smartTable{66663912-20ec-4b7d-a2f3-62f270b37135}"/>
  <p:tag name="TABLE_ENDDRAG_ORIGIN_RECT" val="679*359"/>
  <p:tag name="TABLE_ENDDRAG_RECT" val="100*151*679*359"/>
</p:tagLst>
</file>

<file path=ppt/tags/tag45.xml><?xml version="1.0" encoding="utf-8"?>
<p:tagLst xmlns:p="http://schemas.openxmlformats.org/presentationml/2006/main">
  <p:tag name="PA" val="v5.2.7"/>
  <p:tag name="RESOURCELIBID_ANIM" val="450"/>
</p:tagLst>
</file>

<file path=ppt/tags/tag46.xml><?xml version="1.0" encoding="utf-8"?>
<p:tagLst xmlns:p="http://schemas.openxmlformats.org/presentationml/2006/main">
  <p:tag name="KSO_WM_UNIT_TABLE_BEAUTIFY" val="smartTable{66663912-20ec-4b7d-a2f3-62f270b37135}"/>
  <p:tag name="TABLE_ENDDRAG_ORIGIN_RECT" val="679*359"/>
  <p:tag name="TABLE_ENDDRAG_RECT" val="100*151*679*359"/>
</p:tagLst>
</file>

<file path=ppt/tags/tag47.xml><?xml version="1.0" encoding="utf-8"?>
<p:tagLst xmlns:p="http://schemas.openxmlformats.org/presentationml/2006/main">
  <p:tag name="KSO_WM_UNIT_TABLE_BEAUTIFY" val="smartTable{66663912-20ec-4b7d-a2f3-62f270b37135}"/>
  <p:tag name="TABLE_ENDDRAG_ORIGIN_RECT" val="679*359"/>
  <p:tag name="TABLE_ENDDRAG_RECT" val="100*151*679*359"/>
</p:tagLst>
</file>

<file path=ppt/tags/tag48.xml><?xml version="1.0" encoding="utf-8"?>
<p:tagLst xmlns:p="http://schemas.openxmlformats.org/presentationml/2006/main">
  <p:tag name="PA" val="v5.2.7"/>
  <p:tag name="RESOURCELIBID_ANIM" val="450"/>
</p:tagLst>
</file>

<file path=ppt/tags/tag49.xml><?xml version="1.0" encoding="utf-8"?>
<p:tagLst xmlns:p="http://schemas.openxmlformats.org/presentationml/2006/main">
  <p:tag name="PA" val="v5.2.7"/>
  <p:tag name="RESOURCELIBID_ANIM" val="450"/>
</p:tagLst>
</file>

<file path=ppt/tags/tag5.xml><?xml version="1.0" encoding="utf-8"?>
<p:tagLst xmlns:p="http://schemas.openxmlformats.org/presentationml/2006/main">
  <p:tag name="MH" val="20180611105247"/>
  <p:tag name="MH_LIBRARY" val="GRAPHIC"/>
  <p:tag name="MH_TYPE" val="Other"/>
  <p:tag name="MH_ORDER" val="3"/>
</p:tagLst>
</file>

<file path=ppt/tags/tag50.xml><?xml version="1.0" encoding="utf-8"?>
<p:tagLst xmlns:p="http://schemas.openxmlformats.org/presentationml/2006/main">
  <p:tag name="PA" val="v5.2.7"/>
  <p:tag name="RESOURCELIBID_ANIM" val="450"/>
</p:tagLst>
</file>

<file path=ppt/tags/tag51.xml><?xml version="1.0" encoding="utf-8"?>
<p:tagLst xmlns:p="http://schemas.openxmlformats.org/presentationml/2006/main">
  <p:tag name="PA" val="v5.2.7"/>
  <p:tag name="RESOURCELIBID_ANIM" val="450"/>
</p:tagLst>
</file>

<file path=ppt/tags/tag52.xml><?xml version="1.0" encoding="utf-8"?>
<p:tagLst xmlns:p="http://schemas.openxmlformats.org/presentationml/2006/main">
  <p:tag name="PA" val="v5.2.7"/>
  <p:tag name="RESOURCELIBID_ANIM" val="450"/>
</p:tagLst>
</file>

<file path=ppt/tags/tag53.xml><?xml version="1.0" encoding="utf-8"?>
<p:tagLst xmlns:p="http://schemas.openxmlformats.org/presentationml/2006/main">
  <p:tag name="PA" val="v5.2.7"/>
  <p:tag name="RESOURCELIBID_ANIM" val="450"/>
</p:tagLst>
</file>

<file path=ppt/tags/tag54.xml><?xml version="1.0" encoding="utf-8"?>
<p:tagLst xmlns:p="http://schemas.openxmlformats.org/presentationml/2006/main">
  <p:tag name="PA" val="v5.2.7"/>
  <p:tag name="RESOURCELIBID_ANIM" val="450"/>
</p:tagLst>
</file>

<file path=ppt/tags/tag55.xml><?xml version="1.0" encoding="utf-8"?>
<p:tagLst xmlns:p="http://schemas.openxmlformats.org/presentationml/2006/main">
  <p:tag name="PA" val="v5.2.7"/>
  <p:tag name="RESOURCELIBID_ANIM" val="450"/>
</p:tagLst>
</file>

<file path=ppt/tags/tag56.xml><?xml version="1.0" encoding="utf-8"?>
<p:tagLst xmlns:p="http://schemas.openxmlformats.org/presentationml/2006/main">
  <p:tag name="PA" val="v5.2.7"/>
  <p:tag name="RESOURCELIBID_ANIM" val="450"/>
</p:tagLst>
</file>

<file path=ppt/tags/tag57.xml><?xml version="1.0" encoding="utf-8"?>
<p:tagLst xmlns:p="http://schemas.openxmlformats.org/presentationml/2006/main">
  <p:tag name="PA" val="v5.2.7"/>
  <p:tag name="RESOURCELIBID_ANIM" val="450"/>
</p:tagLst>
</file>

<file path=ppt/tags/tag58.xml><?xml version="1.0" encoding="utf-8"?>
<p:tagLst xmlns:p="http://schemas.openxmlformats.org/presentationml/2006/main">
  <p:tag name="PA" val="v5.2.7"/>
  <p:tag name="RESOURCELIBID_ANIM" val="450"/>
</p:tagLst>
</file>

<file path=ppt/tags/tag59.xml><?xml version="1.0" encoding="utf-8"?>
<p:tagLst xmlns:p="http://schemas.openxmlformats.org/presentationml/2006/main">
  <p:tag name="PA" val="v5.2.7"/>
  <p:tag name="RESOURCELIBID_ANIM" val="450"/>
</p:tagLst>
</file>

<file path=ppt/tags/tag6.xml><?xml version="1.0" encoding="utf-8"?>
<p:tagLst xmlns:p="http://schemas.openxmlformats.org/presentationml/2006/main">
  <p:tag name="MH" val="20180611105247"/>
  <p:tag name="MH_LIBRARY" val="GRAPHIC"/>
  <p:tag name="MH_TYPE" val="Other"/>
  <p:tag name="MH_ORDER" val="4"/>
</p:tagLst>
</file>

<file path=ppt/tags/tag60.xml><?xml version="1.0" encoding="utf-8"?>
<p:tagLst xmlns:p="http://schemas.openxmlformats.org/presentationml/2006/main">
  <p:tag name="PA" val="v5.2.7"/>
  <p:tag name="RESOURCELIBID_ANIM" val="450"/>
</p:tagLst>
</file>

<file path=ppt/tags/tag61.xml><?xml version="1.0" encoding="utf-8"?>
<p:tagLst xmlns:p="http://schemas.openxmlformats.org/presentationml/2006/main">
  <p:tag name="PA" val="v5.2.7"/>
  <p:tag name="RESOURCELIBID_ANIM" val="450"/>
</p:tagLst>
</file>

<file path=ppt/tags/tag62.xml><?xml version="1.0" encoding="utf-8"?>
<p:tagLst xmlns:p="http://schemas.openxmlformats.org/presentationml/2006/main">
  <p:tag name="PA" val="v5.2.7"/>
  <p:tag name="RESOURCELIBID_ANIM" val="450"/>
</p:tagLst>
</file>

<file path=ppt/tags/tag63.xml><?xml version="1.0" encoding="utf-8"?>
<p:tagLst xmlns:p="http://schemas.openxmlformats.org/presentationml/2006/main">
  <p:tag name="PA" val="v5.2.7"/>
  <p:tag name="RESOURCELIBID_ANIM" val="450"/>
</p:tagLst>
</file>

<file path=ppt/tags/tag64.xml><?xml version="1.0" encoding="utf-8"?>
<p:tagLst xmlns:p="http://schemas.openxmlformats.org/presentationml/2006/main">
  <p:tag name="PA" val="v5.2.7"/>
  <p:tag name="RESOURCELIBID_ANIM" val="450"/>
</p:tagLst>
</file>

<file path=ppt/tags/tag65.xml><?xml version="1.0" encoding="utf-8"?>
<p:tagLst xmlns:p="http://schemas.openxmlformats.org/presentationml/2006/main">
  <p:tag name="PA" val="v5.2.7"/>
  <p:tag name="RESOURCELIBID_ANIM" val="450"/>
</p:tagLst>
</file>

<file path=ppt/tags/tag66.xml><?xml version="1.0" encoding="utf-8"?>
<p:tagLst xmlns:p="http://schemas.openxmlformats.org/presentationml/2006/main">
  <p:tag name="PA" val="v5.2.7"/>
  <p:tag name="RESOURCELIBID_ANIM" val="450"/>
</p:tagLst>
</file>

<file path=ppt/tags/tag67.xml><?xml version="1.0" encoding="utf-8"?>
<p:tagLst xmlns:p="http://schemas.openxmlformats.org/presentationml/2006/main">
  <p:tag name="ISPRING_RESOURCE_PATHS_HASH_PRESENTER" val="3f15e6573a385e41c33bb97e7105a62faa5c484"/>
</p:tagLst>
</file>

<file path=ppt/tags/tag7.xml><?xml version="1.0" encoding="utf-8"?>
<p:tagLst xmlns:p="http://schemas.openxmlformats.org/presentationml/2006/main">
  <p:tag name="MH" val="20180611105247"/>
  <p:tag name="MH_LIBRARY" val="GRAPHIC"/>
  <p:tag name="MH_TYPE" val="Other"/>
  <p:tag name="MH_ORDER" val="5"/>
</p:tagLst>
</file>

<file path=ppt/tags/tag8.xml><?xml version="1.0" encoding="utf-8"?>
<p:tagLst xmlns:p="http://schemas.openxmlformats.org/presentationml/2006/main">
  <p:tag name="MH" val="20180611105247"/>
  <p:tag name="MH_LIBRARY" val="GRAPHIC"/>
  <p:tag name="MH_TYPE" val="Other"/>
  <p:tag name="MH_ORDER" val="6"/>
</p:tagLst>
</file>

<file path=ppt/tags/tag9.xml><?xml version="1.0" encoding="utf-8"?>
<p:tagLst xmlns:p="http://schemas.openxmlformats.org/presentationml/2006/main">
  <p:tag name="MH" val="20180611105247"/>
  <p:tag name="MH_LIBRARY" val="GRAPHIC"/>
  <p:tag name="MH_TYPE" val="Other"/>
  <p:tag name="MH_ORDER" val="7"/>
</p:tagLst>
</file>

<file path=ppt/theme/theme1.xml><?xml version="1.0" encoding="utf-8"?>
<a:theme xmlns:a="http://schemas.openxmlformats.org/drawingml/2006/main" name="webwppDef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自定义 237">
      <a:dk1>
        <a:sysClr val="windowText" lastClr="000000"/>
      </a:dk1>
      <a:lt1>
        <a:sysClr val="window" lastClr="FFFFFF"/>
      </a:lt1>
      <a:dk2>
        <a:srgbClr val="1F497D"/>
      </a:dk2>
      <a:lt2>
        <a:srgbClr val="EEECE1"/>
      </a:lt2>
      <a:accent1>
        <a:srgbClr val="005DA2"/>
      </a:accent1>
      <a:accent2>
        <a:srgbClr val="C4C7CB"/>
      </a:accent2>
      <a:accent3>
        <a:srgbClr val="7F7F7F"/>
      </a:accent3>
      <a:accent4>
        <a:srgbClr val="7F7F7F"/>
      </a:accent4>
      <a:accent5>
        <a:srgbClr val="7F7F7F"/>
      </a:accent5>
      <a:accent6>
        <a:srgbClr val="7F7F7F"/>
      </a:accent6>
      <a:hlink>
        <a:srgbClr val="17365D"/>
      </a:hlink>
      <a:folHlink>
        <a:srgbClr val="548DD4"/>
      </a:folHlink>
    </a:clrScheme>
    <a:fontScheme name="ud0ofpxa">
      <a:majorFont>
        <a:latin typeface="字魂105号-简雅黑"/>
        <a:ea typeface="字魂105号-简雅黑"/>
        <a:cs typeface=""/>
      </a:majorFont>
      <a:minorFont>
        <a:latin typeface="字魂105号-简雅黑"/>
        <a:ea typeface="字魂105号-简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37692</Words>
  <Application>WPS 演示</Application>
  <PresentationFormat>自定义</PresentationFormat>
  <Paragraphs>2546</Paragraphs>
  <Slides>281</Slides>
  <Notes>281</Notes>
  <HiddenSlides>0</HiddenSlides>
  <MMClips>0</MMClips>
  <ScaleCrop>false</ScaleCrop>
  <HeadingPairs>
    <vt:vector size="8" baseType="variant">
      <vt:variant>
        <vt:lpstr>已用的字体</vt:lpstr>
      </vt:variant>
      <vt:variant>
        <vt:i4>27</vt:i4>
      </vt:variant>
      <vt:variant>
        <vt:lpstr>主题</vt:lpstr>
      </vt:variant>
      <vt:variant>
        <vt:i4>2</vt:i4>
      </vt:variant>
      <vt:variant>
        <vt:lpstr>嵌入 OLE 服务器</vt:lpstr>
      </vt:variant>
      <vt:variant>
        <vt:i4>1</vt:i4>
      </vt:variant>
      <vt:variant>
        <vt:lpstr>幻灯片标题</vt:lpstr>
      </vt:variant>
      <vt:variant>
        <vt:i4>281</vt:i4>
      </vt:variant>
    </vt:vector>
  </HeadingPairs>
  <TitlesOfParts>
    <vt:vector size="311" baseType="lpstr">
      <vt:lpstr>Arial</vt:lpstr>
      <vt:lpstr>宋体</vt:lpstr>
      <vt:lpstr>Wingdings</vt:lpstr>
      <vt:lpstr>微软雅黑</vt:lpstr>
      <vt:lpstr>思源黑体 CN Medium</vt:lpstr>
      <vt:lpstr>黑体</vt:lpstr>
      <vt:lpstr>字魂58号-创中黑</vt:lpstr>
      <vt:lpstr>Source Han Sans K Bold</vt:lpstr>
      <vt:lpstr>Calibri</vt:lpstr>
      <vt:lpstr>Yu Gothic UI Semibold</vt:lpstr>
      <vt:lpstr>U.S. 101</vt:lpstr>
      <vt:lpstr>Segoe Print</vt:lpstr>
      <vt:lpstr>Roboto</vt:lpstr>
      <vt:lpstr>Times New Roman</vt:lpstr>
      <vt:lpstr>Open Sans Light</vt:lpstr>
      <vt:lpstr>等线</vt:lpstr>
      <vt:lpstr>字魂105号-简雅黑</vt:lpstr>
      <vt:lpstr>Arial Unicode MS</vt:lpstr>
      <vt:lpstr>思源黑体 CN Normal</vt:lpstr>
      <vt:lpstr>Symbol</vt:lpstr>
      <vt:lpstr>思源黑体 CN Regular</vt:lpstr>
      <vt:lpstr>Wingdings 3</vt:lpstr>
      <vt:lpstr>Symbol</vt:lpstr>
      <vt:lpstr>Impact</vt:lpstr>
      <vt:lpstr>微软雅黑 Light</vt:lpstr>
      <vt:lpstr>Lato Light</vt:lpstr>
      <vt:lpstr>Aller Light</vt:lpstr>
      <vt:lpstr>webwppDefTheme</vt:lpstr>
      <vt:lpstr>Office 主题</vt:lpstr>
      <vt:lpstr>Visio.Drawing.11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蓝白商务述职报告工作总结ppt模板</dc:title>
  <dc:creator>常董</dc:creator>
  <cp:lastModifiedBy>吴胜波</cp:lastModifiedBy>
  <cp:revision>2727</cp:revision>
  <dcterms:created xsi:type="dcterms:W3CDTF">2020-11-11T09:29:00Z</dcterms:created>
  <dcterms:modified xsi:type="dcterms:W3CDTF">2025-04-27T07:40:34Z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2052-12.1.0.20784</vt:lpwstr>
  </property>
  <property fmtid="{D5CDD505-2E9C-101B-9397-08002B2CF9AE}" pid="3" name="ICV">
    <vt:lpwstr>49A657B7F3164953BA7029B0203A1B80_12</vt:lpwstr>
  </property>
</Properties>
</file>